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3" r:id="rId4"/>
    <p:sldId id="265" r:id="rId5"/>
    <p:sldId id="266" r:id="rId6"/>
    <p:sldId id="267" r:id="rId7"/>
    <p:sldId id="269" r:id="rId8"/>
    <p:sldId id="275" r:id="rId9"/>
    <p:sldId id="260" r:id="rId10"/>
    <p:sldId id="261" r:id="rId11"/>
    <p:sldId id="270" r:id="rId12"/>
    <p:sldId id="271" r:id="rId13"/>
    <p:sldId id="272" r:id="rId14"/>
    <p:sldId id="273" r:id="rId15"/>
    <p:sldId id="274" r:id="rId16"/>
  </p:sldIdLst>
  <p:sldSz cx="15124113" cy="10688638"/>
  <p:notesSz cx="6858000" cy="9144000"/>
  <p:defaultTextStyle>
    <a:defPPr>
      <a:defRPr lang="fr-FR"/>
    </a:defPPr>
    <a:lvl1pPr marL="0" algn="l" defTabSz="73750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500" algn="l" defTabSz="73750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5000" algn="l" defTabSz="73750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501" algn="l" defTabSz="73750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50001" algn="l" defTabSz="73750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501" algn="l" defTabSz="73750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5001" algn="l" defTabSz="73750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501" algn="l" defTabSz="73750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900001" algn="l" defTabSz="73750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47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B1AE"/>
    <a:srgbClr val="364B6C"/>
    <a:srgbClr val="F42941"/>
    <a:srgbClr val="FF5C00"/>
    <a:srgbClr val="4B0BA5"/>
    <a:srgbClr val="C69200"/>
    <a:srgbClr val="007E64"/>
    <a:srgbClr val="96004B"/>
    <a:srgbClr val="0067C5"/>
    <a:srgbClr val="F1A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649"/>
  </p:normalViewPr>
  <p:slideViewPr>
    <p:cSldViewPr snapToGrid="0" snapToObjects="1">
      <p:cViewPr varScale="1">
        <p:scale>
          <a:sx n="126" d="100"/>
          <a:sy n="126" d="100"/>
        </p:scale>
        <p:origin x="1184" y="224"/>
      </p:cViewPr>
      <p:guideLst>
        <p:guide orient="horz" pos="3367"/>
        <p:guide pos="47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34309" y="3320407"/>
            <a:ext cx="12855496" cy="2291129"/>
          </a:xfrm>
        </p:spPr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68617" y="6056895"/>
            <a:ext cx="10586879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5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5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0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A481-92E7-2847-9E62-2BBF201FC094}" type="datetimeFigureOut">
              <a:rPr lang="fr-FR" smtClean="0"/>
              <a:t>15/08/2018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8655-12B2-144E-AE1C-12C0CDF86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6159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A481-92E7-2847-9E62-2BBF201FC094}" type="datetimeFigureOut">
              <a:rPr lang="fr-FR" smtClean="0"/>
              <a:t>15/08/2018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8655-12B2-144E-AE1C-12C0CDF86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08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5352553" y="598762"/>
            <a:ext cx="4763045" cy="12769459"/>
          </a:xfrm>
        </p:spPr>
        <p:txBody>
          <a:bodyPr vert="eaVert"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058163" y="598762"/>
            <a:ext cx="14042319" cy="12769459"/>
          </a:xfrm>
        </p:spPr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A481-92E7-2847-9E62-2BBF201FC094}" type="datetimeFigureOut">
              <a:rPr lang="fr-FR" smtClean="0"/>
              <a:t>15/08/2018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8655-12B2-144E-AE1C-12C0CDF86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031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A481-92E7-2847-9E62-2BBF201FC094}" type="datetimeFigureOut">
              <a:rPr lang="fr-FR" smtClean="0"/>
              <a:t>15/08/2018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8655-12B2-144E-AE1C-12C0CDF86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0165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4701" y="6868441"/>
            <a:ext cx="12855496" cy="2122882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94701" y="4530302"/>
            <a:ext cx="12855496" cy="233813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50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500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250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5000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50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500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50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0000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A481-92E7-2847-9E62-2BBF201FC094}" type="datetimeFigureOut">
              <a:rPr lang="fr-FR" smtClean="0"/>
              <a:t>15/08/2018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8655-12B2-144E-AE1C-12C0CDF86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731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58165" y="3491128"/>
            <a:ext cx="9402681" cy="9877093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12914" y="3491128"/>
            <a:ext cx="9402683" cy="9877093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A481-92E7-2847-9E62-2BBF201FC094}" type="datetimeFigureOut">
              <a:rPr lang="fr-FR" smtClean="0"/>
              <a:t>15/08/2018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8655-12B2-144E-AE1C-12C0CDF86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8039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6206" y="428041"/>
            <a:ext cx="13611702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56206" y="2392573"/>
            <a:ext cx="6682443" cy="997111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00" indent="0">
              <a:buNone/>
              <a:defRPr sz="3200" b="1"/>
            </a:lvl2pPr>
            <a:lvl3pPr marL="1475000" indent="0">
              <a:buNone/>
              <a:defRPr sz="2900" b="1"/>
            </a:lvl3pPr>
            <a:lvl4pPr marL="2212501" indent="0">
              <a:buNone/>
              <a:defRPr sz="2500" b="1"/>
            </a:lvl4pPr>
            <a:lvl5pPr marL="2950001" indent="0">
              <a:buNone/>
              <a:defRPr sz="2500" b="1"/>
            </a:lvl5pPr>
            <a:lvl6pPr marL="3687501" indent="0">
              <a:buNone/>
              <a:defRPr sz="2500" b="1"/>
            </a:lvl6pPr>
            <a:lvl7pPr marL="4425001" indent="0">
              <a:buNone/>
              <a:defRPr sz="2500" b="1"/>
            </a:lvl7pPr>
            <a:lvl8pPr marL="5162501" indent="0">
              <a:buNone/>
              <a:defRPr sz="2500" b="1"/>
            </a:lvl8pPr>
            <a:lvl9pPr marL="5900001" indent="0">
              <a:buNone/>
              <a:defRPr sz="25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56206" y="3389684"/>
            <a:ext cx="6682443" cy="6158339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7682841" y="2392573"/>
            <a:ext cx="6685068" cy="997111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00" indent="0">
              <a:buNone/>
              <a:defRPr sz="3200" b="1"/>
            </a:lvl2pPr>
            <a:lvl3pPr marL="1475000" indent="0">
              <a:buNone/>
              <a:defRPr sz="2900" b="1"/>
            </a:lvl3pPr>
            <a:lvl4pPr marL="2212501" indent="0">
              <a:buNone/>
              <a:defRPr sz="2500" b="1"/>
            </a:lvl4pPr>
            <a:lvl5pPr marL="2950001" indent="0">
              <a:buNone/>
              <a:defRPr sz="2500" b="1"/>
            </a:lvl5pPr>
            <a:lvl6pPr marL="3687501" indent="0">
              <a:buNone/>
              <a:defRPr sz="2500" b="1"/>
            </a:lvl6pPr>
            <a:lvl7pPr marL="4425001" indent="0">
              <a:buNone/>
              <a:defRPr sz="2500" b="1"/>
            </a:lvl7pPr>
            <a:lvl8pPr marL="5162501" indent="0">
              <a:buNone/>
              <a:defRPr sz="2500" b="1"/>
            </a:lvl8pPr>
            <a:lvl9pPr marL="5900001" indent="0">
              <a:buNone/>
              <a:defRPr sz="25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7682841" y="3389684"/>
            <a:ext cx="6685068" cy="6158339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A481-92E7-2847-9E62-2BBF201FC094}" type="datetimeFigureOut">
              <a:rPr lang="fr-FR" smtClean="0"/>
              <a:t>15/08/2018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8655-12B2-144E-AE1C-12C0CDF86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0881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A481-92E7-2847-9E62-2BBF201FC094}" type="datetimeFigureOut">
              <a:rPr lang="fr-FR" smtClean="0"/>
              <a:t>15/08/2018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8655-12B2-144E-AE1C-12C0CDF86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0320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A481-92E7-2847-9E62-2BBF201FC094}" type="datetimeFigureOut">
              <a:rPr lang="fr-FR" smtClean="0"/>
              <a:t>15/08/2018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8655-12B2-144E-AE1C-12C0CDF86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309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6207" y="425566"/>
            <a:ext cx="4975729" cy="181113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3108" y="425567"/>
            <a:ext cx="8454799" cy="91224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56207" y="2236698"/>
            <a:ext cx="4975729" cy="7311326"/>
          </a:xfrm>
        </p:spPr>
        <p:txBody>
          <a:bodyPr/>
          <a:lstStyle>
            <a:lvl1pPr marL="0" indent="0">
              <a:buNone/>
              <a:defRPr sz="2300"/>
            </a:lvl1pPr>
            <a:lvl2pPr marL="737500" indent="0">
              <a:buNone/>
              <a:defRPr sz="2000"/>
            </a:lvl2pPr>
            <a:lvl3pPr marL="1475000" indent="0">
              <a:buNone/>
              <a:defRPr sz="1600"/>
            </a:lvl3pPr>
            <a:lvl4pPr marL="2212501" indent="0">
              <a:buNone/>
              <a:defRPr sz="1500"/>
            </a:lvl4pPr>
            <a:lvl5pPr marL="2950001" indent="0">
              <a:buNone/>
              <a:defRPr sz="1500"/>
            </a:lvl5pPr>
            <a:lvl6pPr marL="3687501" indent="0">
              <a:buNone/>
              <a:defRPr sz="1500"/>
            </a:lvl6pPr>
            <a:lvl7pPr marL="4425001" indent="0">
              <a:buNone/>
              <a:defRPr sz="1500"/>
            </a:lvl7pPr>
            <a:lvl8pPr marL="5162501" indent="0">
              <a:buNone/>
              <a:defRPr sz="1500"/>
            </a:lvl8pPr>
            <a:lvl9pPr marL="5900001" indent="0">
              <a:buNone/>
              <a:defRPr sz="15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A481-92E7-2847-9E62-2BBF201FC094}" type="datetimeFigureOut">
              <a:rPr lang="fr-FR" smtClean="0"/>
              <a:t>15/08/2018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8655-12B2-144E-AE1C-12C0CDF86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4486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64432" y="7482047"/>
            <a:ext cx="9074468" cy="88329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964432" y="955049"/>
            <a:ext cx="9074468" cy="6413183"/>
          </a:xfrm>
        </p:spPr>
        <p:txBody>
          <a:bodyPr/>
          <a:lstStyle>
            <a:lvl1pPr marL="0" indent="0">
              <a:buNone/>
              <a:defRPr sz="5200"/>
            </a:lvl1pPr>
            <a:lvl2pPr marL="737500" indent="0">
              <a:buNone/>
              <a:defRPr sz="4500"/>
            </a:lvl2pPr>
            <a:lvl3pPr marL="1475000" indent="0">
              <a:buNone/>
              <a:defRPr sz="3900"/>
            </a:lvl3pPr>
            <a:lvl4pPr marL="2212501" indent="0">
              <a:buNone/>
              <a:defRPr sz="3200"/>
            </a:lvl4pPr>
            <a:lvl5pPr marL="2950001" indent="0">
              <a:buNone/>
              <a:defRPr sz="3200"/>
            </a:lvl5pPr>
            <a:lvl6pPr marL="3687501" indent="0">
              <a:buNone/>
              <a:defRPr sz="3200"/>
            </a:lvl6pPr>
            <a:lvl7pPr marL="4425001" indent="0">
              <a:buNone/>
              <a:defRPr sz="3200"/>
            </a:lvl7pPr>
            <a:lvl8pPr marL="5162501" indent="0">
              <a:buNone/>
              <a:defRPr sz="3200"/>
            </a:lvl8pPr>
            <a:lvl9pPr marL="5900001" indent="0">
              <a:buNone/>
              <a:defRPr sz="32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964432" y="8365345"/>
            <a:ext cx="9074468" cy="1254430"/>
          </a:xfrm>
        </p:spPr>
        <p:txBody>
          <a:bodyPr/>
          <a:lstStyle>
            <a:lvl1pPr marL="0" indent="0">
              <a:buNone/>
              <a:defRPr sz="2300"/>
            </a:lvl1pPr>
            <a:lvl2pPr marL="737500" indent="0">
              <a:buNone/>
              <a:defRPr sz="2000"/>
            </a:lvl2pPr>
            <a:lvl3pPr marL="1475000" indent="0">
              <a:buNone/>
              <a:defRPr sz="1600"/>
            </a:lvl3pPr>
            <a:lvl4pPr marL="2212501" indent="0">
              <a:buNone/>
              <a:defRPr sz="1500"/>
            </a:lvl4pPr>
            <a:lvl5pPr marL="2950001" indent="0">
              <a:buNone/>
              <a:defRPr sz="1500"/>
            </a:lvl5pPr>
            <a:lvl6pPr marL="3687501" indent="0">
              <a:buNone/>
              <a:defRPr sz="1500"/>
            </a:lvl6pPr>
            <a:lvl7pPr marL="4425001" indent="0">
              <a:buNone/>
              <a:defRPr sz="1500"/>
            </a:lvl7pPr>
            <a:lvl8pPr marL="5162501" indent="0">
              <a:buNone/>
              <a:defRPr sz="1500"/>
            </a:lvl8pPr>
            <a:lvl9pPr marL="5900001" indent="0">
              <a:buNone/>
              <a:defRPr sz="15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A481-92E7-2847-9E62-2BBF201FC094}" type="datetimeFigureOut">
              <a:rPr lang="fr-FR" smtClean="0"/>
              <a:t>15/08/2018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8655-12B2-144E-AE1C-12C0CDF86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8057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756206" y="428041"/>
            <a:ext cx="13611702" cy="1781440"/>
          </a:xfrm>
          <a:prstGeom prst="rect">
            <a:avLst/>
          </a:prstGeom>
        </p:spPr>
        <p:txBody>
          <a:bodyPr vert="horz" lIns="147500" tIns="73750" rIns="147500" bIns="73750" rtlCol="0" anchor="ctr">
            <a:normAutofit/>
          </a:bodyPr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56206" y="2494017"/>
            <a:ext cx="13611702" cy="7054007"/>
          </a:xfrm>
          <a:prstGeom prst="rect">
            <a:avLst/>
          </a:prstGeom>
        </p:spPr>
        <p:txBody>
          <a:bodyPr vert="horz" lIns="147500" tIns="73750" rIns="147500" bIns="7375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56206" y="9906786"/>
            <a:ext cx="3528960" cy="569071"/>
          </a:xfrm>
          <a:prstGeom prst="rect">
            <a:avLst/>
          </a:prstGeom>
        </p:spPr>
        <p:txBody>
          <a:bodyPr vert="horz" lIns="147500" tIns="73750" rIns="147500" bIns="7375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AA481-92E7-2847-9E62-2BBF201FC094}" type="datetimeFigureOut">
              <a:rPr lang="fr-FR" smtClean="0"/>
              <a:t>15/08/2018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167406" y="9906786"/>
            <a:ext cx="4789302" cy="569071"/>
          </a:xfrm>
          <a:prstGeom prst="rect">
            <a:avLst/>
          </a:prstGeom>
        </p:spPr>
        <p:txBody>
          <a:bodyPr vert="horz" lIns="147500" tIns="73750" rIns="147500" bIns="73750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838948" y="9906786"/>
            <a:ext cx="3528960" cy="569071"/>
          </a:xfrm>
          <a:prstGeom prst="rect">
            <a:avLst/>
          </a:prstGeom>
        </p:spPr>
        <p:txBody>
          <a:bodyPr vert="horz" lIns="147500" tIns="73750" rIns="147500" bIns="7375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68655-12B2-144E-AE1C-12C0CDF86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92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7500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125" indent="-553125" algn="l" defTabSz="737500" rtl="0" eaLnBrk="1" latinLnBrk="0" hangingPunct="1">
        <a:spcBef>
          <a:spcPct val="20000"/>
        </a:spcBef>
        <a:buFont typeface="Arial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438" indent="-460938" algn="l" defTabSz="737500" rtl="0" eaLnBrk="1" latinLnBrk="0" hangingPunct="1">
        <a:spcBef>
          <a:spcPct val="20000"/>
        </a:spcBef>
        <a:buFont typeface="Arial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750" indent="-368750" algn="l" defTabSz="737500" rtl="0" eaLnBrk="1" latinLnBrk="0" hangingPunct="1">
        <a:spcBef>
          <a:spcPct val="20000"/>
        </a:spcBef>
        <a:buFont typeface="Arial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251" indent="-368750" algn="l" defTabSz="737500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8751" indent="-368750" algn="l" defTabSz="737500" rtl="0" eaLnBrk="1" latinLnBrk="0" hangingPunct="1">
        <a:spcBef>
          <a:spcPct val="20000"/>
        </a:spcBef>
        <a:buFont typeface="Arial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251" indent="-368750" algn="l" defTabSz="7375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3751" indent="-368750" algn="l" defTabSz="7375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251" indent="-368750" algn="l" defTabSz="7375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8751" indent="-368750" algn="l" defTabSz="7375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3750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00" algn="l" defTabSz="73750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000" algn="l" defTabSz="73750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501" algn="l" defTabSz="73750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001" algn="l" defTabSz="73750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501" algn="l" defTabSz="73750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001" algn="l" defTabSz="73750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501" algn="l" defTabSz="73750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001" algn="l" defTabSz="73750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depliantA5-TC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00" y="1295400"/>
            <a:ext cx="11226800" cy="80899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80727" y="8330191"/>
            <a:ext cx="10957592" cy="924626"/>
          </a:xfrm>
          <a:prstGeom prst="rect">
            <a:avLst/>
          </a:prstGeom>
          <a:solidFill>
            <a:srgbClr val="CF0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ZoneTexte 10"/>
          <p:cNvSpPr txBox="1"/>
          <p:nvPr/>
        </p:nvSpPr>
        <p:spPr>
          <a:xfrm>
            <a:off x="7806614" y="2145737"/>
            <a:ext cx="34369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500" b="1" dirty="0" smtClean="0">
                <a:solidFill>
                  <a:srgbClr val="CF0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</a:t>
            </a:r>
            <a:endParaRPr lang="fr-CH" sz="1500" b="1" dirty="0">
              <a:solidFill>
                <a:srgbClr val="CF00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52768" y="1418622"/>
            <a:ext cx="5485552" cy="69115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7" name="ZoneTexte 16"/>
          <p:cNvSpPr txBox="1"/>
          <p:nvPr/>
        </p:nvSpPr>
        <p:spPr>
          <a:xfrm>
            <a:off x="9325675" y="4657487"/>
            <a:ext cx="3436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 </a:t>
            </a:r>
            <a:endParaRPr lang="fr-CH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Image 19"/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3542" y="8476994"/>
            <a:ext cx="1415613" cy="510138"/>
          </a:xfrm>
          <a:prstGeom prst="rect">
            <a:avLst/>
          </a:prstGeom>
        </p:spPr>
      </p:pic>
      <p:sp>
        <p:nvSpPr>
          <p:cNvPr id="21" name="ZoneTexte 20"/>
          <p:cNvSpPr txBox="1"/>
          <p:nvPr/>
        </p:nvSpPr>
        <p:spPr>
          <a:xfrm>
            <a:off x="7781440" y="8613316"/>
            <a:ext cx="3203175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CH" sz="1000" b="1" dirty="0" smtClean="0">
                <a:solidFill>
                  <a:schemeClr val="bg1"/>
                </a:solidFill>
                <a:latin typeface="Arial"/>
                <a:cs typeface="Arial"/>
              </a:rPr>
              <a:t>GLOBAL STUDIES INSTITUTE</a:t>
            </a:r>
            <a:endParaRPr lang="fr-CH" sz="1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2567130" y="1899144"/>
            <a:ext cx="4665600" cy="62748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/>
          <a:p>
            <a:r>
              <a:rPr lang="fr-FR" sz="1000" dirty="0" smtClean="0">
                <a:latin typeface="Arial"/>
                <a:cs typeface="Arial"/>
              </a:rPr>
              <a:t>Zone de texte</a:t>
            </a:r>
            <a:endParaRPr lang="fr-FR" sz="1000" dirty="0">
              <a:latin typeface="Arial"/>
              <a:cs typeface="Arial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3552817" y="4053091"/>
            <a:ext cx="243265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4</a:t>
            </a:r>
            <a:r>
              <a:rPr lang="fr-CH" sz="1200" baseline="30000" dirty="0" smtClean="0"/>
              <a:t>e</a:t>
            </a:r>
            <a:r>
              <a:rPr lang="fr-CH" sz="1200" dirty="0" smtClean="0"/>
              <a:t> de couverture du flyer A5</a:t>
            </a:r>
            <a:endParaRPr lang="fr-CH" sz="1200" dirty="0"/>
          </a:p>
        </p:txBody>
      </p:sp>
      <p:sp>
        <p:nvSpPr>
          <p:cNvPr id="23" name="ZoneTexte 22"/>
          <p:cNvSpPr txBox="1"/>
          <p:nvPr/>
        </p:nvSpPr>
        <p:spPr>
          <a:xfrm>
            <a:off x="8282463" y="3622811"/>
            <a:ext cx="4147852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1</a:t>
            </a:r>
            <a:r>
              <a:rPr lang="fr-CH" sz="1200" baseline="30000" dirty="0" smtClean="0"/>
              <a:t>re</a:t>
            </a:r>
            <a:r>
              <a:rPr lang="fr-CH" sz="1200" dirty="0" smtClean="0"/>
              <a:t> de couverture du flyer A5 (feuille A4 pliée en 2)</a:t>
            </a:r>
            <a:endParaRPr lang="fr-CH" sz="1200" dirty="0"/>
          </a:p>
        </p:txBody>
      </p:sp>
    </p:spTree>
    <p:extLst>
      <p:ext uri="{BB962C8B-B14F-4D97-AF65-F5344CB8AC3E}">
        <p14:creationId xmlns:p14="http://schemas.microsoft.com/office/powerpoint/2010/main" val="3677481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depliantA5-TC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00" y="1295400"/>
            <a:ext cx="11226800" cy="80899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80727" y="8330191"/>
            <a:ext cx="10957592" cy="924626"/>
          </a:xfrm>
          <a:prstGeom prst="rect">
            <a:avLst/>
          </a:prstGeom>
          <a:solidFill>
            <a:srgbClr val="F1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ZoneTexte 10"/>
          <p:cNvSpPr txBox="1"/>
          <p:nvPr/>
        </p:nvSpPr>
        <p:spPr>
          <a:xfrm>
            <a:off x="7806614" y="2145737"/>
            <a:ext cx="34369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500" b="1" dirty="0" smtClean="0">
                <a:solidFill>
                  <a:srgbClr val="CF0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</a:t>
            </a:r>
            <a:endParaRPr lang="fr-CH" sz="1500" b="1" dirty="0">
              <a:solidFill>
                <a:srgbClr val="CF00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52768" y="1418622"/>
            <a:ext cx="5485552" cy="69115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7" name="ZoneTexte 16"/>
          <p:cNvSpPr txBox="1"/>
          <p:nvPr/>
        </p:nvSpPr>
        <p:spPr>
          <a:xfrm>
            <a:off x="9325675" y="4657487"/>
            <a:ext cx="3436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 </a:t>
            </a:r>
            <a:endParaRPr lang="fr-CH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Image 19"/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3542" y="8476994"/>
            <a:ext cx="1415613" cy="510138"/>
          </a:xfrm>
          <a:prstGeom prst="rect">
            <a:avLst/>
          </a:prstGeom>
        </p:spPr>
      </p:pic>
      <p:sp>
        <p:nvSpPr>
          <p:cNvPr id="26" name="ZoneTexte 25"/>
          <p:cNvSpPr txBox="1"/>
          <p:nvPr/>
        </p:nvSpPr>
        <p:spPr>
          <a:xfrm>
            <a:off x="2567130" y="1899144"/>
            <a:ext cx="4665600" cy="6274818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noAutofit/>
          </a:bodyPr>
          <a:lstStyle/>
          <a:p>
            <a:r>
              <a:rPr lang="fr-FR" sz="1000" dirty="0" smtClean="0">
                <a:latin typeface="Arial"/>
                <a:cs typeface="Arial"/>
              </a:rPr>
              <a:t>Zone de texte</a:t>
            </a:r>
            <a:endParaRPr lang="fr-FR" sz="1000" dirty="0">
              <a:latin typeface="Arial"/>
              <a:cs typeface="Arial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3552817" y="4053091"/>
            <a:ext cx="243265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4</a:t>
            </a:r>
            <a:r>
              <a:rPr lang="fr-CH" sz="1200" baseline="30000" dirty="0" smtClean="0"/>
              <a:t>e</a:t>
            </a:r>
            <a:r>
              <a:rPr lang="fr-CH" sz="1200" dirty="0" smtClean="0"/>
              <a:t> de couverture du flyer A5</a:t>
            </a:r>
            <a:endParaRPr lang="fr-CH" sz="1200" dirty="0"/>
          </a:p>
        </p:txBody>
      </p:sp>
      <p:sp>
        <p:nvSpPr>
          <p:cNvPr id="23" name="ZoneTexte 22"/>
          <p:cNvSpPr txBox="1"/>
          <p:nvPr/>
        </p:nvSpPr>
        <p:spPr>
          <a:xfrm>
            <a:off x="8282463" y="3622811"/>
            <a:ext cx="4147852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1</a:t>
            </a:r>
            <a:r>
              <a:rPr lang="fr-CH" sz="1200" baseline="30000" dirty="0" smtClean="0"/>
              <a:t>re</a:t>
            </a:r>
            <a:r>
              <a:rPr lang="fr-CH" sz="1200" dirty="0" smtClean="0"/>
              <a:t> de couverture du flyer A5 (feuille A4 pliée en 2)</a:t>
            </a:r>
            <a:endParaRPr lang="fr-CH" sz="1200" dirty="0"/>
          </a:p>
        </p:txBody>
      </p:sp>
      <p:sp>
        <p:nvSpPr>
          <p:cNvPr id="13" name="ZoneTexte 12"/>
          <p:cNvSpPr txBox="1"/>
          <p:nvPr/>
        </p:nvSpPr>
        <p:spPr>
          <a:xfrm>
            <a:off x="7781440" y="8462342"/>
            <a:ext cx="3462102" cy="5539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CH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FACULTÉ DES SCIENCES DE LA SOCIÉTÉ</a:t>
            </a:r>
          </a:p>
          <a:p>
            <a:r>
              <a:rPr lang="fr-CH" sz="1000" b="1" dirty="0" smtClean="0">
                <a:solidFill>
                  <a:schemeClr val="bg1"/>
                </a:solidFill>
                <a:latin typeface="Arial"/>
                <a:cs typeface="Arial"/>
              </a:rPr>
              <a:t>DÉPARTEMENT DE XXXXXXXXXXXXXXXX</a:t>
            </a:r>
          </a:p>
          <a:p>
            <a:r>
              <a:rPr lang="fr-CH" sz="1000" b="1" dirty="0" smtClean="0">
                <a:solidFill>
                  <a:schemeClr val="bg1"/>
                </a:solidFill>
                <a:latin typeface="Arial"/>
                <a:cs typeface="Arial"/>
              </a:rPr>
              <a:t>XXXXXXXXXXXXXXXXXX</a:t>
            </a:r>
            <a:endParaRPr lang="fr-CH" sz="1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5996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depliantA5-TC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00" y="1295400"/>
            <a:ext cx="11226800" cy="80899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80727" y="8330191"/>
            <a:ext cx="10957592" cy="924626"/>
          </a:xfrm>
          <a:prstGeom prst="rect">
            <a:avLst/>
          </a:prstGeom>
          <a:solidFill>
            <a:srgbClr val="00B1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ZoneTexte 10"/>
          <p:cNvSpPr txBox="1"/>
          <p:nvPr/>
        </p:nvSpPr>
        <p:spPr>
          <a:xfrm>
            <a:off x="7806614" y="2145737"/>
            <a:ext cx="34369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500" b="1" dirty="0" smtClean="0">
                <a:solidFill>
                  <a:srgbClr val="CF0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</a:t>
            </a:r>
            <a:endParaRPr lang="fr-CH" sz="1500" b="1" dirty="0">
              <a:solidFill>
                <a:srgbClr val="CF00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52768" y="1418622"/>
            <a:ext cx="5485552" cy="69115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7" name="ZoneTexte 16"/>
          <p:cNvSpPr txBox="1"/>
          <p:nvPr/>
        </p:nvSpPr>
        <p:spPr>
          <a:xfrm>
            <a:off x="9325675" y="4657487"/>
            <a:ext cx="3436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 </a:t>
            </a:r>
            <a:endParaRPr lang="fr-CH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Image 19"/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3542" y="8476994"/>
            <a:ext cx="1415613" cy="510138"/>
          </a:xfrm>
          <a:prstGeom prst="rect">
            <a:avLst/>
          </a:prstGeom>
        </p:spPr>
      </p:pic>
      <p:sp>
        <p:nvSpPr>
          <p:cNvPr id="26" name="ZoneTexte 25"/>
          <p:cNvSpPr txBox="1"/>
          <p:nvPr/>
        </p:nvSpPr>
        <p:spPr>
          <a:xfrm>
            <a:off x="2567130" y="1899144"/>
            <a:ext cx="4665600" cy="6274818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noAutofit/>
          </a:bodyPr>
          <a:lstStyle/>
          <a:p>
            <a:r>
              <a:rPr lang="fr-FR" sz="1000" dirty="0" smtClean="0">
                <a:latin typeface="Arial"/>
                <a:cs typeface="Arial"/>
              </a:rPr>
              <a:t>Zone de texte</a:t>
            </a:r>
            <a:endParaRPr lang="fr-FR" sz="1000" dirty="0">
              <a:latin typeface="Arial"/>
              <a:cs typeface="Arial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3552817" y="4053091"/>
            <a:ext cx="243265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4</a:t>
            </a:r>
            <a:r>
              <a:rPr lang="fr-CH" sz="1200" baseline="30000" dirty="0" smtClean="0"/>
              <a:t>e</a:t>
            </a:r>
            <a:r>
              <a:rPr lang="fr-CH" sz="1200" dirty="0" smtClean="0"/>
              <a:t> de couverture du flyer A5</a:t>
            </a:r>
            <a:endParaRPr lang="fr-CH" sz="1200" dirty="0"/>
          </a:p>
        </p:txBody>
      </p:sp>
      <p:sp>
        <p:nvSpPr>
          <p:cNvPr id="23" name="ZoneTexte 22"/>
          <p:cNvSpPr txBox="1"/>
          <p:nvPr/>
        </p:nvSpPr>
        <p:spPr>
          <a:xfrm>
            <a:off x="8282463" y="3622811"/>
            <a:ext cx="4147852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1</a:t>
            </a:r>
            <a:r>
              <a:rPr lang="fr-CH" sz="1200" baseline="30000" dirty="0" smtClean="0"/>
              <a:t>re</a:t>
            </a:r>
            <a:r>
              <a:rPr lang="fr-CH" sz="1200" dirty="0" smtClean="0"/>
              <a:t> de couverture du flyer A5 (feuille A4 pliée en 2)</a:t>
            </a:r>
            <a:endParaRPr lang="fr-CH" sz="1200" dirty="0"/>
          </a:p>
        </p:txBody>
      </p:sp>
      <p:sp>
        <p:nvSpPr>
          <p:cNvPr id="12" name="ZoneTexte 11"/>
          <p:cNvSpPr txBox="1"/>
          <p:nvPr/>
        </p:nvSpPr>
        <p:spPr>
          <a:xfrm>
            <a:off x="7793103" y="8533652"/>
            <a:ext cx="277841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CH" sz="1000" b="1" dirty="0" smtClean="0">
                <a:solidFill>
                  <a:schemeClr val="bg1"/>
                </a:solidFill>
                <a:latin typeface="Arial"/>
                <a:cs typeface="Arial"/>
              </a:rPr>
              <a:t>FACULTÉ DE PSYCHOLOGIE</a:t>
            </a:r>
            <a:endParaRPr lang="fr-CH" sz="1000" b="1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fr-CH" sz="1000" b="1" dirty="0">
                <a:solidFill>
                  <a:schemeClr val="bg1"/>
                </a:solidFill>
                <a:latin typeface="Arial"/>
                <a:cs typeface="Arial"/>
              </a:rPr>
              <a:t>ET DES SCIENCES DE L’ÉDUCATION</a:t>
            </a:r>
          </a:p>
        </p:txBody>
      </p:sp>
    </p:spTree>
    <p:extLst>
      <p:ext uri="{BB962C8B-B14F-4D97-AF65-F5344CB8AC3E}">
        <p14:creationId xmlns:p14="http://schemas.microsoft.com/office/powerpoint/2010/main" val="2539222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depliantA5-TC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00" y="1295400"/>
            <a:ext cx="11226800" cy="80899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80727" y="8330191"/>
            <a:ext cx="10957592" cy="924626"/>
          </a:xfrm>
          <a:prstGeom prst="rect">
            <a:avLst/>
          </a:prstGeom>
          <a:solidFill>
            <a:srgbClr val="4B0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ZoneTexte 10"/>
          <p:cNvSpPr txBox="1"/>
          <p:nvPr/>
        </p:nvSpPr>
        <p:spPr>
          <a:xfrm>
            <a:off x="7806614" y="2145737"/>
            <a:ext cx="34369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500" b="1" dirty="0" smtClean="0">
                <a:solidFill>
                  <a:srgbClr val="CF0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</a:t>
            </a:r>
            <a:endParaRPr lang="fr-CH" sz="1500" b="1" dirty="0">
              <a:solidFill>
                <a:srgbClr val="CF00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52768" y="1418622"/>
            <a:ext cx="5485552" cy="69115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7" name="ZoneTexte 16"/>
          <p:cNvSpPr txBox="1"/>
          <p:nvPr/>
        </p:nvSpPr>
        <p:spPr>
          <a:xfrm>
            <a:off x="9325675" y="4657487"/>
            <a:ext cx="3436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 </a:t>
            </a:r>
            <a:endParaRPr lang="fr-CH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Image 19"/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3542" y="8476994"/>
            <a:ext cx="1415613" cy="510138"/>
          </a:xfrm>
          <a:prstGeom prst="rect">
            <a:avLst/>
          </a:prstGeom>
        </p:spPr>
      </p:pic>
      <p:sp>
        <p:nvSpPr>
          <p:cNvPr id="26" name="ZoneTexte 25"/>
          <p:cNvSpPr txBox="1"/>
          <p:nvPr/>
        </p:nvSpPr>
        <p:spPr>
          <a:xfrm>
            <a:off x="2567130" y="1899144"/>
            <a:ext cx="4665600" cy="6274818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noAutofit/>
          </a:bodyPr>
          <a:lstStyle/>
          <a:p>
            <a:r>
              <a:rPr lang="fr-FR" sz="1000" dirty="0" smtClean="0">
                <a:latin typeface="Arial"/>
                <a:cs typeface="Arial"/>
              </a:rPr>
              <a:t>Zone de texte</a:t>
            </a:r>
            <a:endParaRPr lang="fr-FR" sz="1000" dirty="0">
              <a:latin typeface="Arial"/>
              <a:cs typeface="Arial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3552817" y="4053091"/>
            <a:ext cx="243265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4</a:t>
            </a:r>
            <a:r>
              <a:rPr lang="fr-CH" sz="1200" baseline="30000" dirty="0" smtClean="0"/>
              <a:t>e</a:t>
            </a:r>
            <a:r>
              <a:rPr lang="fr-CH" sz="1200" dirty="0" smtClean="0"/>
              <a:t> de couverture du flyer A5</a:t>
            </a:r>
            <a:endParaRPr lang="fr-CH" sz="1200" dirty="0"/>
          </a:p>
        </p:txBody>
      </p:sp>
      <p:sp>
        <p:nvSpPr>
          <p:cNvPr id="23" name="ZoneTexte 22"/>
          <p:cNvSpPr txBox="1"/>
          <p:nvPr/>
        </p:nvSpPr>
        <p:spPr>
          <a:xfrm>
            <a:off x="8282463" y="3622811"/>
            <a:ext cx="4147852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1</a:t>
            </a:r>
            <a:r>
              <a:rPr lang="fr-CH" sz="1200" baseline="30000" dirty="0" smtClean="0"/>
              <a:t>re</a:t>
            </a:r>
            <a:r>
              <a:rPr lang="fr-CH" sz="1200" dirty="0" smtClean="0"/>
              <a:t> de couverture du flyer A5 (feuille A4 pliée en 2)</a:t>
            </a:r>
            <a:endParaRPr lang="fr-CH" sz="1200" dirty="0"/>
          </a:p>
        </p:txBody>
      </p:sp>
      <p:sp>
        <p:nvSpPr>
          <p:cNvPr id="12" name="ZoneTexte 11"/>
          <p:cNvSpPr txBox="1"/>
          <p:nvPr/>
        </p:nvSpPr>
        <p:spPr>
          <a:xfrm>
            <a:off x="7793103" y="8541347"/>
            <a:ext cx="2778412" cy="3847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CH" sz="900" b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FACULTÉ </a:t>
            </a:r>
            <a:r>
              <a:rPr lang="fr-CH" sz="1000" b="1" dirty="0" smtClean="0">
                <a:solidFill>
                  <a:schemeClr val="bg1"/>
                </a:solidFill>
                <a:latin typeface="Arial"/>
                <a:cs typeface="Arial"/>
              </a:rPr>
              <a:t>AUTONOME</a:t>
            </a:r>
            <a:r>
              <a:rPr lang="fr-CH" sz="9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DE </a:t>
            </a:r>
            <a:br>
              <a:rPr lang="fr-CH" sz="9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fr-CH" sz="9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THÉOLOGIE </a:t>
            </a:r>
            <a:r>
              <a:rPr lang="fr-CH" sz="900" b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PROTESTANTE</a:t>
            </a:r>
          </a:p>
        </p:txBody>
      </p:sp>
    </p:spTree>
    <p:extLst>
      <p:ext uri="{BB962C8B-B14F-4D97-AF65-F5344CB8AC3E}">
        <p14:creationId xmlns:p14="http://schemas.microsoft.com/office/powerpoint/2010/main" val="1062547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depliantA5-TC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00" y="1295400"/>
            <a:ext cx="11226800" cy="80899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80727" y="8330191"/>
            <a:ext cx="10957592" cy="924626"/>
          </a:xfrm>
          <a:prstGeom prst="rect">
            <a:avLst/>
          </a:prstGeom>
          <a:solidFill>
            <a:srgbClr val="FF5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ZoneTexte 10"/>
          <p:cNvSpPr txBox="1"/>
          <p:nvPr/>
        </p:nvSpPr>
        <p:spPr>
          <a:xfrm>
            <a:off x="7806614" y="2145737"/>
            <a:ext cx="34369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500" b="1" dirty="0" smtClean="0">
                <a:solidFill>
                  <a:srgbClr val="CF0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</a:t>
            </a:r>
            <a:endParaRPr lang="fr-CH" sz="1500" b="1" dirty="0">
              <a:solidFill>
                <a:srgbClr val="CF00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52768" y="1418622"/>
            <a:ext cx="5485552" cy="69115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7" name="ZoneTexte 16"/>
          <p:cNvSpPr txBox="1"/>
          <p:nvPr/>
        </p:nvSpPr>
        <p:spPr>
          <a:xfrm>
            <a:off x="9325675" y="4657487"/>
            <a:ext cx="3436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 </a:t>
            </a:r>
            <a:endParaRPr lang="fr-CH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Image 19"/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3542" y="8476994"/>
            <a:ext cx="1415613" cy="510138"/>
          </a:xfrm>
          <a:prstGeom prst="rect">
            <a:avLst/>
          </a:prstGeom>
        </p:spPr>
      </p:pic>
      <p:sp>
        <p:nvSpPr>
          <p:cNvPr id="26" name="ZoneTexte 25"/>
          <p:cNvSpPr txBox="1"/>
          <p:nvPr/>
        </p:nvSpPr>
        <p:spPr>
          <a:xfrm>
            <a:off x="2567130" y="1899144"/>
            <a:ext cx="4665600" cy="6274818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noAutofit/>
          </a:bodyPr>
          <a:lstStyle/>
          <a:p>
            <a:r>
              <a:rPr lang="fr-FR" sz="1000" dirty="0" smtClean="0">
                <a:latin typeface="Arial"/>
                <a:cs typeface="Arial"/>
              </a:rPr>
              <a:t>Zone de texte</a:t>
            </a:r>
            <a:endParaRPr lang="fr-FR" sz="1000" dirty="0">
              <a:latin typeface="Arial"/>
              <a:cs typeface="Arial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3552817" y="4053091"/>
            <a:ext cx="243265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4</a:t>
            </a:r>
            <a:r>
              <a:rPr lang="fr-CH" sz="1200" baseline="30000" dirty="0" smtClean="0"/>
              <a:t>e</a:t>
            </a:r>
            <a:r>
              <a:rPr lang="fr-CH" sz="1200" dirty="0" smtClean="0"/>
              <a:t> de couverture du flyer A5</a:t>
            </a:r>
            <a:endParaRPr lang="fr-CH" sz="1200" dirty="0"/>
          </a:p>
        </p:txBody>
      </p:sp>
      <p:sp>
        <p:nvSpPr>
          <p:cNvPr id="23" name="ZoneTexte 22"/>
          <p:cNvSpPr txBox="1"/>
          <p:nvPr/>
        </p:nvSpPr>
        <p:spPr>
          <a:xfrm>
            <a:off x="8282463" y="3622811"/>
            <a:ext cx="4147852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1</a:t>
            </a:r>
            <a:r>
              <a:rPr lang="fr-CH" sz="1200" baseline="30000" dirty="0" smtClean="0"/>
              <a:t>re</a:t>
            </a:r>
            <a:r>
              <a:rPr lang="fr-CH" sz="1200" dirty="0" smtClean="0"/>
              <a:t> de couverture du flyer A5 (feuille A4 pliée en 2)</a:t>
            </a:r>
            <a:endParaRPr lang="fr-CH" sz="1200" dirty="0"/>
          </a:p>
        </p:txBody>
      </p:sp>
      <p:sp>
        <p:nvSpPr>
          <p:cNvPr id="12" name="ZoneTexte 11"/>
          <p:cNvSpPr txBox="1"/>
          <p:nvPr/>
        </p:nvSpPr>
        <p:spPr>
          <a:xfrm>
            <a:off x="7793103" y="8533652"/>
            <a:ext cx="277841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CH" sz="1000" b="1" dirty="0">
                <a:solidFill>
                  <a:schemeClr val="bg1"/>
                </a:solidFill>
                <a:latin typeface="Arial"/>
                <a:cs typeface="Arial"/>
              </a:rPr>
              <a:t>FACULTÉ DE TRADUCTION</a:t>
            </a:r>
          </a:p>
          <a:p>
            <a:r>
              <a:rPr lang="fr-CH" sz="1000" b="1" dirty="0">
                <a:solidFill>
                  <a:schemeClr val="bg1"/>
                </a:solidFill>
                <a:latin typeface="Arial"/>
                <a:cs typeface="Arial"/>
              </a:rPr>
              <a:t>ET D’INTERPRÉTATION</a:t>
            </a:r>
          </a:p>
        </p:txBody>
      </p:sp>
    </p:spTree>
    <p:extLst>
      <p:ext uri="{BB962C8B-B14F-4D97-AF65-F5344CB8AC3E}">
        <p14:creationId xmlns:p14="http://schemas.microsoft.com/office/powerpoint/2010/main" val="1905559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depliantA5-TC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00" y="1295400"/>
            <a:ext cx="11226800" cy="80899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80727" y="8330191"/>
            <a:ext cx="10957592" cy="924626"/>
          </a:xfrm>
          <a:prstGeom prst="rect">
            <a:avLst/>
          </a:prstGeom>
          <a:solidFill>
            <a:srgbClr val="F429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ZoneTexte 10"/>
          <p:cNvSpPr txBox="1"/>
          <p:nvPr/>
        </p:nvSpPr>
        <p:spPr>
          <a:xfrm>
            <a:off x="7806614" y="2145737"/>
            <a:ext cx="34369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500" b="1" dirty="0" smtClean="0">
                <a:solidFill>
                  <a:srgbClr val="CF0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</a:t>
            </a:r>
            <a:endParaRPr lang="fr-CH" sz="1500" b="1" dirty="0">
              <a:solidFill>
                <a:srgbClr val="CF00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52768" y="1418622"/>
            <a:ext cx="5485552" cy="69115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7" name="ZoneTexte 16"/>
          <p:cNvSpPr txBox="1"/>
          <p:nvPr/>
        </p:nvSpPr>
        <p:spPr>
          <a:xfrm>
            <a:off x="9325675" y="4657487"/>
            <a:ext cx="3436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 </a:t>
            </a:r>
            <a:endParaRPr lang="fr-CH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Image 19"/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3542" y="8476994"/>
            <a:ext cx="1415613" cy="510138"/>
          </a:xfrm>
          <a:prstGeom prst="rect">
            <a:avLst/>
          </a:prstGeom>
        </p:spPr>
      </p:pic>
      <p:sp>
        <p:nvSpPr>
          <p:cNvPr id="26" name="ZoneTexte 25"/>
          <p:cNvSpPr txBox="1"/>
          <p:nvPr/>
        </p:nvSpPr>
        <p:spPr>
          <a:xfrm>
            <a:off x="2567130" y="1899144"/>
            <a:ext cx="4665600" cy="6274818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noAutofit/>
          </a:bodyPr>
          <a:lstStyle/>
          <a:p>
            <a:r>
              <a:rPr lang="fr-FR" sz="1000" dirty="0" smtClean="0">
                <a:latin typeface="Arial"/>
                <a:cs typeface="Arial"/>
              </a:rPr>
              <a:t>Zone de texte</a:t>
            </a:r>
            <a:endParaRPr lang="fr-FR" sz="1000" dirty="0">
              <a:latin typeface="Arial"/>
              <a:cs typeface="Arial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3552817" y="4053091"/>
            <a:ext cx="243265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4</a:t>
            </a:r>
            <a:r>
              <a:rPr lang="fr-CH" sz="1200" baseline="30000" dirty="0" smtClean="0"/>
              <a:t>e</a:t>
            </a:r>
            <a:r>
              <a:rPr lang="fr-CH" sz="1200" dirty="0" smtClean="0"/>
              <a:t> de couverture du flyer A5</a:t>
            </a:r>
            <a:endParaRPr lang="fr-CH" sz="1200" dirty="0"/>
          </a:p>
        </p:txBody>
      </p:sp>
      <p:sp>
        <p:nvSpPr>
          <p:cNvPr id="23" name="ZoneTexte 22"/>
          <p:cNvSpPr txBox="1"/>
          <p:nvPr/>
        </p:nvSpPr>
        <p:spPr>
          <a:xfrm>
            <a:off x="8282463" y="3622811"/>
            <a:ext cx="4147852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1</a:t>
            </a:r>
            <a:r>
              <a:rPr lang="fr-CH" sz="1200" baseline="30000" dirty="0" smtClean="0"/>
              <a:t>re</a:t>
            </a:r>
            <a:r>
              <a:rPr lang="fr-CH" sz="1200" dirty="0" smtClean="0"/>
              <a:t> de couverture du flyer A5 (feuille A4 pliée en 2)</a:t>
            </a:r>
            <a:endParaRPr lang="fr-CH" sz="1200" dirty="0"/>
          </a:p>
        </p:txBody>
      </p:sp>
      <p:sp>
        <p:nvSpPr>
          <p:cNvPr id="12" name="ZoneTexte 11"/>
          <p:cNvSpPr txBox="1"/>
          <p:nvPr/>
        </p:nvSpPr>
        <p:spPr>
          <a:xfrm>
            <a:off x="7793103" y="8610597"/>
            <a:ext cx="2778412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CH" sz="1000" b="1" dirty="0">
                <a:solidFill>
                  <a:schemeClr val="bg1"/>
                </a:solidFill>
                <a:latin typeface="Arial"/>
                <a:cs typeface="Arial"/>
              </a:rPr>
              <a:t>FACULTÉ DE </a:t>
            </a:r>
            <a:r>
              <a:rPr lang="fr-CH" sz="1000" b="1" dirty="0" smtClean="0">
                <a:solidFill>
                  <a:schemeClr val="bg1"/>
                </a:solidFill>
                <a:latin typeface="Arial"/>
                <a:cs typeface="Arial"/>
              </a:rPr>
              <a:t>DROIT</a:t>
            </a:r>
            <a:endParaRPr lang="fr-CH" sz="1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4597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depliantA5-TC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00" y="1295400"/>
            <a:ext cx="11226800" cy="80899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80727" y="8330191"/>
            <a:ext cx="10957592" cy="924626"/>
          </a:xfrm>
          <a:prstGeom prst="rect">
            <a:avLst/>
          </a:prstGeom>
          <a:solidFill>
            <a:srgbClr val="364B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ZoneTexte 10"/>
          <p:cNvSpPr txBox="1"/>
          <p:nvPr/>
        </p:nvSpPr>
        <p:spPr>
          <a:xfrm>
            <a:off x="7806614" y="2145737"/>
            <a:ext cx="34369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500" b="1" dirty="0" smtClean="0">
                <a:solidFill>
                  <a:srgbClr val="CF0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</a:t>
            </a:r>
            <a:endParaRPr lang="fr-CH" sz="1500" b="1" dirty="0">
              <a:solidFill>
                <a:srgbClr val="CF00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52768" y="1418622"/>
            <a:ext cx="5485552" cy="69115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7" name="ZoneTexte 16"/>
          <p:cNvSpPr txBox="1"/>
          <p:nvPr/>
        </p:nvSpPr>
        <p:spPr>
          <a:xfrm>
            <a:off x="9325675" y="4657487"/>
            <a:ext cx="3436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 </a:t>
            </a:r>
            <a:endParaRPr lang="fr-CH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Image 19"/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3542" y="8476994"/>
            <a:ext cx="1415613" cy="510138"/>
          </a:xfrm>
          <a:prstGeom prst="rect">
            <a:avLst/>
          </a:prstGeom>
        </p:spPr>
      </p:pic>
      <p:sp>
        <p:nvSpPr>
          <p:cNvPr id="26" name="ZoneTexte 25"/>
          <p:cNvSpPr txBox="1"/>
          <p:nvPr/>
        </p:nvSpPr>
        <p:spPr>
          <a:xfrm>
            <a:off x="2567130" y="1899144"/>
            <a:ext cx="4665600" cy="6274818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noAutofit/>
          </a:bodyPr>
          <a:lstStyle/>
          <a:p>
            <a:r>
              <a:rPr lang="fr-FR" sz="1000" dirty="0" smtClean="0">
                <a:latin typeface="Arial"/>
                <a:cs typeface="Arial"/>
              </a:rPr>
              <a:t>Zone de texte</a:t>
            </a:r>
            <a:endParaRPr lang="fr-FR" sz="1000" dirty="0">
              <a:latin typeface="Arial"/>
              <a:cs typeface="Arial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3552817" y="4053091"/>
            <a:ext cx="243265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4</a:t>
            </a:r>
            <a:r>
              <a:rPr lang="fr-CH" sz="1200" baseline="30000" dirty="0" smtClean="0"/>
              <a:t>e</a:t>
            </a:r>
            <a:r>
              <a:rPr lang="fr-CH" sz="1200" dirty="0" smtClean="0"/>
              <a:t> de couverture du flyer A5</a:t>
            </a:r>
            <a:endParaRPr lang="fr-CH" sz="1200" dirty="0"/>
          </a:p>
        </p:txBody>
      </p:sp>
      <p:sp>
        <p:nvSpPr>
          <p:cNvPr id="23" name="ZoneTexte 22"/>
          <p:cNvSpPr txBox="1"/>
          <p:nvPr/>
        </p:nvSpPr>
        <p:spPr>
          <a:xfrm>
            <a:off x="8282463" y="3622811"/>
            <a:ext cx="4147852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1</a:t>
            </a:r>
            <a:r>
              <a:rPr lang="fr-CH" sz="1200" baseline="30000" dirty="0" smtClean="0"/>
              <a:t>re</a:t>
            </a:r>
            <a:r>
              <a:rPr lang="fr-CH" sz="1200" dirty="0" smtClean="0"/>
              <a:t> de couverture du flyer A5 (feuille A4 pliée en 2)</a:t>
            </a:r>
            <a:endParaRPr lang="fr-CH" sz="1200" dirty="0"/>
          </a:p>
        </p:txBody>
      </p:sp>
      <p:sp>
        <p:nvSpPr>
          <p:cNvPr id="12" name="ZoneTexte 11"/>
          <p:cNvSpPr txBox="1"/>
          <p:nvPr/>
        </p:nvSpPr>
        <p:spPr>
          <a:xfrm>
            <a:off x="7793103" y="8533652"/>
            <a:ext cx="277841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CH" sz="1000" b="1" dirty="0">
                <a:solidFill>
                  <a:schemeClr val="bg1"/>
                </a:solidFill>
                <a:latin typeface="Arial"/>
                <a:cs typeface="Arial"/>
              </a:rPr>
              <a:t>FACULTÉ D’ÉCONOMIE</a:t>
            </a:r>
          </a:p>
          <a:p>
            <a:r>
              <a:rPr lang="fr-CH" sz="1000" b="1" dirty="0">
                <a:solidFill>
                  <a:schemeClr val="bg1"/>
                </a:solidFill>
                <a:latin typeface="Arial"/>
                <a:cs typeface="Arial"/>
              </a:rPr>
              <a:t>ET DE MANAGEMENT</a:t>
            </a:r>
          </a:p>
        </p:txBody>
      </p:sp>
    </p:spTree>
    <p:extLst>
      <p:ext uri="{BB962C8B-B14F-4D97-AF65-F5344CB8AC3E}">
        <p14:creationId xmlns:p14="http://schemas.microsoft.com/office/powerpoint/2010/main" val="945138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depliantA5-TC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00" y="1295400"/>
            <a:ext cx="11226800" cy="8089900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5401444" y="4195301"/>
            <a:ext cx="4367162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Pages intérieures du flyer A5</a:t>
            </a:r>
            <a:endParaRPr lang="fr-CH" sz="1200" dirty="0"/>
          </a:p>
        </p:txBody>
      </p:sp>
      <p:sp>
        <p:nvSpPr>
          <p:cNvPr id="3" name="ZoneTexte 2"/>
          <p:cNvSpPr txBox="1"/>
          <p:nvPr/>
        </p:nvSpPr>
        <p:spPr>
          <a:xfrm>
            <a:off x="2567130" y="1959048"/>
            <a:ext cx="4665600" cy="68904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/>
          <a:p>
            <a:r>
              <a:rPr lang="fr-FR" sz="1000" dirty="0" smtClean="0">
                <a:latin typeface="Arial"/>
                <a:cs typeface="Arial"/>
              </a:rPr>
              <a:t>Zone de texte</a:t>
            </a:r>
            <a:endParaRPr lang="fr-FR" sz="1000" dirty="0">
              <a:latin typeface="Arial"/>
              <a:cs typeface="Arial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944592" y="1959048"/>
            <a:ext cx="4665600" cy="68904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/>
          <a:p>
            <a:r>
              <a:rPr lang="fr-FR" sz="1000" dirty="0" smtClean="0">
                <a:latin typeface="Arial"/>
                <a:cs typeface="Arial"/>
              </a:rPr>
              <a:t>Zone de texte</a:t>
            </a:r>
            <a:endParaRPr lang="fr-FR" sz="1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9584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depliantA5-TC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00" y="1295400"/>
            <a:ext cx="11226800" cy="80899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80727" y="8330191"/>
            <a:ext cx="10957592" cy="924626"/>
          </a:xfrm>
          <a:prstGeom prst="rect">
            <a:avLst/>
          </a:prstGeom>
          <a:solidFill>
            <a:srgbClr val="0067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ZoneTexte 10"/>
          <p:cNvSpPr txBox="1"/>
          <p:nvPr/>
        </p:nvSpPr>
        <p:spPr>
          <a:xfrm>
            <a:off x="7806614" y="2145737"/>
            <a:ext cx="34369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500" b="1" dirty="0" smtClean="0">
                <a:solidFill>
                  <a:srgbClr val="CF0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</a:t>
            </a:r>
            <a:endParaRPr lang="fr-CH" sz="1500" b="1" dirty="0">
              <a:solidFill>
                <a:srgbClr val="CF00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52768" y="1418622"/>
            <a:ext cx="5485552" cy="69115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7" name="ZoneTexte 16"/>
          <p:cNvSpPr txBox="1"/>
          <p:nvPr/>
        </p:nvSpPr>
        <p:spPr>
          <a:xfrm>
            <a:off x="9325675" y="4657487"/>
            <a:ext cx="3436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 </a:t>
            </a:r>
            <a:endParaRPr lang="fr-CH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Image 19"/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3542" y="8476994"/>
            <a:ext cx="1415613" cy="510138"/>
          </a:xfrm>
          <a:prstGeom prst="rect">
            <a:avLst/>
          </a:prstGeom>
        </p:spPr>
      </p:pic>
      <p:sp>
        <p:nvSpPr>
          <p:cNvPr id="21" name="ZoneTexte 20"/>
          <p:cNvSpPr txBox="1"/>
          <p:nvPr/>
        </p:nvSpPr>
        <p:spPr>
          <a:xfrm>
            <a:off x="7781440" y="8613316"/>
            <a:ext cx="3203175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CH" sz="1000" b="1" dirty="0" smtClean="0">
                <a:solidFill>
                  <a:schemeClr val="bg1"/>
                </a:solidFill>
                <a:latin typeface="Arial"/>
                <a:cs typeface="Arial"/>
              </a:rPr>
              <a:t>FACULTÉ DES LETTRES</a:t>
            </a:r>
            <a:endParaRPr lang="fr-CH" sz="1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2567130" y="1899144"/>
            <a:ext cx="4665600" cy="6274818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noAutofit/>
          </a:bodyPr>
          <a:lstStyle/>
          <a:p>
            <a:r>
              <a:rPr lang="fr-FR" sz="1000" dirty="0" smtClean="0">
                <a:latin typeface="Arial"/>
                <a:cs typeface="Arial"/>
              </a:rPr>
              <a:t>Zone de texte</a:t>
            </a:r>
            <a:endParaRPr lang="fr-FR" sz="1000" dirty="0">
              <a:latin typeface="Arial"/>
              <a:cs typeface="Arial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3552817" y="4053091"/>
            <a:ext cx="243265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4</a:t>
            </a:r>
            <a:r>
              <a:rPr lang="fr-CH" sz="1200" baseline="30000" dirty="0" smtClean="0"/>
              <a:t>e</a:t>
            </a:r>
            <a:r>
              <a:rPr lang="fr-CH" sz="1200" dirty="0" smtClean="0"/>
              <a:t> de couverture du flyer A5</a:t>
            </a:r>
            <a:endParaRPr lang="fr-CH" sz="1200" dirty="0"/>
          </a:p>
        </p:txBody>
      </p:sp>
      <p:sp>
        <p:nvSpPr>
          <p:cNvPr id="23" name="ZoneTexte 22"/>
          <p:cNvSpPr txBox="1"/>
          <p:nvPr/>
        </p:nvSpPr>
        <p:spPr>
          <a:xfrm>
            <a:off x="8282463" y="3622811"/>
            <a:ext cx="4147852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1</a:t>
            </a:r>
            <a:r>
              <a:rPr lang="fr-CH" sz="1200" baseline="30000" dirty="0" smtClean="0"/>
              <a:t>re</a:t>
            </a:r>
            <a:r>
              <a:rPr lang="fr-CH" sz="1200" dirty="0" smtClean="0"/>
              <a:t> de couverture du flyer A5 (feuille A4 pliée en 2)</a:t>
            </a:r>
            <a:endParaRPr lang="fr-CH" sz="1200" dirty="0"/>
          </a:p>
        </p:txBody>
      </p:sp>
    </p:spTree>
    <p:extLst>
      <p:ext uri="{BB962C8B-B14F-4D97-AF65-F5344CB8AC3E}">
        <p14:creationId xmlns:p14="http://schemas.microsoft.com/office/powerpoint/2010/main" val="3426743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depliantA5-TC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00" y="1295400"/>
            <a:ext cx="11226800" cy="80899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80727" y="8330191"/>
            <a:ext cx="10957592" cy="924626"/>
          </a:xfrm>
          <a:prstGeom prst="rect">
            <a:avLst/>
          </a:prstGeom>
          <a:solidFill>
            <a:srgbClr val="0067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ZoneTexte 10"/>
          <p:cNvSpPr txBox="1"/>
          <p:nvPr/>
        </p:nvSpPr>
        <p:spPr>
          <a:xfrm>
            <a:off x="7806614" y="2145737"/>
            <a:ext cx="34369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500" b="1" dirty="0" smtClean="0">
                <a:solidFill>
                  <a:srgbClr val="CF0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</a:t>
            </a:r>
            <a:endParaRPr lang="fr-CH" sz="1500" b="1" dirty="0">
              <a:solidFill>
                <a:srgbClr val="CF00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52768" y="1418622"/>
            <a:ext cx="5485552" cy="69115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7" name="ZoneTexte 16"/>
          <p:cNvSpPr txBox="1"/>
          <p:nvPr/>
        </p:nvSpPr>
        <p:spPr>
          <a:xfrm>
            <a:off x="9325675" y="4657487"/>
            <a:ext cx="3436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 </a:t>
            </a:r>
            <a:endParaRPr lang="fr-CH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Image 19"/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3542" y="8476994"/>
            <a:ext cx="1415613" cy="510138"/>
          </a:xfrm>
          <a:prstGeom prst="rect">
            <a:avLst/>
          </a:prstGeom>
        </p:spPr>
      </p:pic>
      <p:sp>
        <p:nvSpPr>
          <p:cNvPr id="21" name="ZoneTexte 20"/>
          <p:cNvSpPr txBox="1"/>
          <p:nvPr/>
        </p:nvSpPr>
        <p:spPr>
          <a:xfrm>
            <a:off x="7781440" y="8536371"/>
            <a:ext cx="320317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CH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FACULTÉ DES LETTRES</a:t>
            </a:r>
          </a:p>
          <a:p>
            <a:r>
              <a:rPr lang="fr-CH" sz="1000" b="1" dirty="0">
                <a:solidFill>
                  <a:schemeClr val="bg1"/>
                </a:solidFill>
                <a:latin typeface="Arial"/>
                <a:cs typeface="Arial"/>
              </a:rPr>
              <a:t>DÉPARTEMENT DE </a:t>
            </a:r>
            <a:r>
              <a:rPr lang="fr-CH" sz="1000" b="1" dirty="0" smtClean="0">
                <a:solidFill>
                  <a:schemeClr val="bg1"/>
                </a:solidFill>
                <a:latin typeface="Arial"/>
                <a:cs typeface="Arial"/>
              </a:rPr>
              <a:t>XXX</a:t>
            </a:r>
            <a:endParaRPr lang="fr-CH" sz="1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2567130" y="1899144"/>
            <a:ext cx="4665600" cy="6274818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noAutofit/>
          </a:bodyPr>
          <a:lstStyle/>
          <a:p>
            <a:r>
              <a:rPr lang="fr-FR" sz="1000" dirty="0" smtClean="0">
                <a:latin typeface="Arial"/>
                <a:cs typeface="Arial"/>
              </a:rPr>
              <a:t>Zone de texte</a:t>
            </a:r>
            <a:endParaRPr lang="fr-FR" sz="1000" dirty="0">
              <a:latin typeface="Arial"/>
              <a:cs typeface="Arial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3552817" y="4053091"/>
            <a:ext cx="243265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4</a:t>
            </a:r>
            <a:r>
              <a:rPr lang="fr-CH" sz="1200" baseline="30000" dirty="0" smtClean="0"/>
              <a:t>e</a:t>
            </a:r>
            <a:r>
              <a:rPr lang="fr-CH" sz="1200" dirty="0" smtClean="0"/>
              <a:t> de couverture du flyer A5</a:t>
            </a:r>
            <a:endParaRPr lang="fr-CH" sz="1200" dirty="0"/>
          </a:p>
        </p:txBody>
      </p:sp>
      <p:sp>
        <p:nvSpPr>
          <p:cNvPr id="23" name="ZoneTexte 22"/>
          <p:cNvSpPr txBox="1"/>
          <p:nvPr/>
        </p:nvSpPr>
        <p:spPr>
          <a:xfrm>
            <a:off x="8282463" y="3622811"/>
            <a:ext cx="4147852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1</a:t>
            </a:r>
            <a:r>
              <a:rPr lang="fr-CH" sz="1200" baseline="30000" dirty="0" smtClean="0"/>
              <a:t>re</a:t>
            </a:r>
            <a:r>
              <a:rPr lang="fr-CH" sz="1200" dirty="0" smtClean="0"/>
              <a:t> de couverture du flyer A5 (feuille A4 pliée en 2)</a:t>
            </a:r>
            <a:endParaRPr lang="fr-CH" sz="1200" dirty="0"/>
          </a:p>
        </p:txBody>
      </p:sp>
    </p:spTree>
    <p:extLst>
      <p:ext uri="{BB962C8B-B14F-4D97-AF65-F5344CB8AC3E}">
        <p14:creationId xmlns:p14="http://schemas.microsoft.com/office/powerpoint/2010/main" val="2934354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depliantA5-TC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00" y="1295400"/>
            <a:ext cx="11226800" cy="80899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80727" y="8330191"/>
            <a:ext cx="10957592" cy="924626"/>
          </a:xfrm>
          <a:prstGeom prst="rect">
            <a:avLst/>
          </a:prstGeom>
          <a:solidFill>
            <a:srgbClr val="96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ZoneTexte 10"/>
          <p:cNvSpPr txBox="1"/>
          <p:nvPr/>
        </p:nvSpPr>
        <p:spPr>
          <a:xfrm>
            <a:off x="7806614" y="2145737"/>
            <a:ext cx="34369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500" b="1" dirty="0" smtClean="0">
                <a:solidFill>
                  <a:srgbClr val="CF0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</a:t>
            </a:r>
            <a:endParaRPr lang="fr-CH" sz="1500" b="1" dirty="0">
              <a:solidFill>
                <a:srgbClr val="CF00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52768" y="1418622"/>
            <a:ext cx="5485552" cy="69115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7" name="ZoneTexte 16"/>
          <p:cNvSpPr txBox="1"/>
          <p:nvPr/>
        </p:nvSpPr>
        <p:spPr>
          <a:xfrm>
            <a:off x="9325675" y="4657487"/>
            <a:ext cx="3436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 </a:t>
            </a:r>
            <a:endParaRPr lang="fr-CH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Image 19"/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3542" y="8476994"/>
            <a:ext cx="1415613" cy="510138"/>
          </a:xfrm>
          <a:prstGeom prst="rect">
            <a:avLst/>
          </a:prstGeom>
        </p:spPr>
      </p:pic>
      <p:sp>
        <p:nvSpPr>
          <p:cNvPr id="21" name="ZoneTexte 20"/>
          <p:cNvSpPr txBox="1"/>
          <p:nvPr/>
        </p:nvSpPr>
        <p:spPr>
          <a:xfrm>
            <a:off x="7781440" y="8613316"/>
            <a:ext cx="3203175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CH" sz="1000" b="1" dirty="0" smtClean="0">
                <a:solidFill>
                  <a:schemeClr val="bg1"/>
                </a:solidFill>
                <a:latin typeface="Arial"/>
                <a:cs typeface="Arial"/>
              </a:rPr>
              <a:t>FACULTÉ DE MÉDECINE</a:t>
            </a:r>
            <a:endParaRPr lang="fr-CH" sz="1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2567130" y="1899144"/>
            <a:ext cx="4665600" cy="6274818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noAutofit/>
          </a:bodyPr>
          <a:lstStyle/>
          <a:p>
            <a:r>
              <a:rPr lang="fr-FR" sz="1000" dirty="0" smtClean="0">
                <a:latin typeface="Arial"/>
                <a:cs typeface="Arial"/>
              </a:rPr>
              <a:t>Zone de texte</a:t>
            </a:r>
            <a:endParaRPr lang="fr-FR" sz="1000" dirty="0">
              <a:latin typeface="Arial"/>
              <a:cs typeface="Arial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3552817" y="4053091"/>
            <a:ext cx="243265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4</a:t>
            </a:r>
            <a:r>
              <a:rPr lang="fr-CH" sz="1200" baseline="30000" dirty="0" smtClean="0"/>
              <a:t>e</a:t>
            </a:r>
            <a:r>
              <a:rPr lang="fr-CH" sz="1200" dirty="0" smtClean="0"/>
              <a:t> de couverture du flyer A5</a:t>
            </a:r>
            <a:endParaRPr lang="fr-CH" sz="1200" dirty="0"/>
          </a:p>
        </p:txBody>
      </p:sp>
      <p:sp>
        <p:nvSpPr>
          <p:cNvPr id="23" name="ZoneTexte 22"/>
          <p:cNvSpPr txBox="1"/>
          <p:nvPr/>
        </p:nvSpPr>
        <p:spPr>
          <a:xfrm>
            <a:off x="8282463" y="3622811"/>
            <a:ext cx="4147852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1</a:t>
            </a:r>
            <a:r>
              <a:rPr lang="fr-CH" sz="1200" baseline="30000" dirty="0" smtClean="0"/>
              <a:t>re</a:t>
            </a:r>
            <a:r>
              <a:rPr lang="fr-CH" sz="1200" dirty="0" smtClean="0"/>
              <a:t> de couverture du flyer A5 (feuille A4 pliée en 2)</a:t>
            </a:r>
            <a:endParaRPr lang="fr-CH" sz="1200" dirty="0"/>
          </a:p>
        </p:txBody>
      </p:sp>
    </p:spTree>
    <p:extLst>
      <p:ext uri="{BB962C8B-B14F-4D97-AF65-F5344CB8AC3E}">
        <p14:creationId xmlns:p14="http://schemas.microsoft.com/office/powerpoint/2010/main" val="4120421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depliantA5-TC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00" y="1295400"/>
            <a:ext cx="11226800" cy="80899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80727" y="8330191"/>
            <a:ext cx="10957592" cy="924626"/>
          </a:xfrm>
          <a:prstGeom prst="rect">
            <a:avLst/>
          </a:prstGeom>
          <a:solidFill>
            <a:srgbClr val="96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ZoneTexte 10"/>
          <p:cNvSpPr txBox="1"/>
          <p:nvPr/>
        </p:nvSpPr>
        <p:spPr>
          <a:xfrm>
            <a:off x="7806614" y="2145737"/>
            <a:ext cx="34369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500" b="1" dirty="0" smtClean="0">
                <a:solidFill>
                  <a:srgbClr val="CF0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</a:t>
            </a:r>
            <a:endParaRPr lang="fr-CH" sz="1500" b="1" dirty="0">
              <a:solidFill>
                <a:srgbClr val="CF00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52768" y="1418622"/>
            <a:ext cx="5485552" cy="69115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7" name="ZoneTexte 16"/>
          <p:cNvSpPr txBox="1"/>
          <p:nvPr/>
        </p:nvSpPr>
        <p:spPr>
          <a:xfrm>
            <a:off x="9325675" y="4657487"/>
            <a:ext cx="3436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 </a:t>
            </a:r>
            <a:endParaRPr lang="fr-CH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Image 19"/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3542" y="8476994"/>
            <a:ext cx="1415613" cy="510138"/>
          </a:xfrm>
          <a:prstGeom prst="rect">
            <a:avLst/>
          </a:prstGeom>
        </p:spPr>
      </p:pic>
      <p:sp>
        <p:nvSpPr>
          <p:cNvPr id="21" name="ZoneTexte 20"/>
          <p:cNvSpPr txBox="1"/>
          <p:nvPr/>
        </p:nvSpPr>
        <p:spPr>
          <a:xfrm>
            <a:off x="7781440" y="8536371"/>
            <a:ext cx="320317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CH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FACULTÉ </a:t>
            </a:r>
            <a:r>
              <a:rPr lang="fr-CH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MÉDECINE</a:t>
            </a:r>
            <a:endParaRPr lang="fr-CH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CH" sz="1000" b="1" dirty="0">
                <a:solidFill>
                  <a:schemeClr val="bg1"/>
                </a:solidFill>
                <a:latin typeface="Arial"/>
                <a:cs typeface="Arial"/>
              </a:rPr>
              <a:t>DÉPARTEMENT DE </a:t>
            </a:r>
            <a:r>
              <a:rPr lang="fr-CH" sz="1000" b="1" dirty="0" smtClean="0">
                <a:solidFill>
                  <a:schemeClr val="bg1"/>
                </a:solidFill>
                <a:latin typeface="Arial"/>
                <a:cs typeface="Arial"/>
              </a:rPr>
              <a:t>XXX</a:t>
            </a:r>
            <a:endParaRPr lang="fr-CH" sz="1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2567130" y="1899144"/>
            <a:ext cx="4665600" cy="6274818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noAutofit/>
          </a:bodyPr>
          <a:lstStyle/>
          <a:p>
            <a:r>
              <a:rPr lang="fr-FR" sz="1000" dirty="0" smtClean="0">
                <a:latin typeface="Arial"/>
                <a:cs typeface="Arial"/>
              </a:rPr>
              <a:t>Zone de texte</a:t>
            </a:r>
            <a:endParaRPr lang="fr-FR" sz="1000" dirty="0">
              <a:latin typeface="Arial"/>
              <a:cs typeface="Arial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3552817" y="4053091"/>
            <a:ext cx="243265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4</a:t>
            </a:r>
            <a:r>
              <a:rPr lang="fr-CH" sz="1200" baseline="30000" dirty="0" smtClean="0"/>
              <a:t>e</a:t>
            </a:r>
            <a:r>
              <a:rPr lang="fr-CH" sz="1200" dirty="0" smtClean="0"/>
              <a:t> de couverture du flyer A5</a:t>
            </a:r>
            <a:endParaRPr lang="fr-CH" sz="1200" dirty="0"/>
          </a:p>
        </p:txBody>
      </p:sp>
      <p:sp>
        <p:nvSpPr>
          <p:cNvPr id="23" name="ZoneTexte 22"/>
          <p:cNvSpPr txBox="1"/>
          <p:nvPr/>
        </p:nvSpPr>
        <p:spPr>
          <a:xfrm>
            <a:off x="8282463" y="3622811"/>
            <a:ext cx="4147852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1</a:t>
            </a:r>
            <a:r>
              <a:rPr lang="fr-CH" sz="1200" baseline="30000" dirty="0" smtClean="0"/>
              <a:t>re</a:t>
            </a:r>
            <a:r>
              <a:rPr lang="fr-CH" sz="1200" dirty="0" smtClean="0"/>
              <a:t> de couverture du flyer A5 (feuille A4 pliée en 2)</a:t>
            </a:r>
            <a:endParaRPr lang="fr-CH" sz="1200" dirty="0"/>
          </a:p>
        </p:txBody>
      </p:sp>
    </p:spTree>
    <p:extLst>
      <p:ext uri="{BB962C8B-B14F-4D97-AF65-F5344CB8AC3E}">
        <p14:creationId xmlns:p14="http://schemas.microsoft.com/office/powerpoint/2010/main" val="3122107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depliantA5-TC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00" y="1295400"/>
            <a:ext cx="11226800" cy="80899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80727" y="8330191"/>
            <a:ext cx="10957592" cy="924626"/>
          </a:xfrm>
          <a:prstGeom prst="rect">
            <a:avLst/>
          </a:prstGeom>
          <a:solidFill>
            <a:srgbClr val="007E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ZoneTexte 10"/>
          <p:cNvSpPr txBox="1"/>
          <p:nvPr/>
        </p:nvSpPr>
        <p:spPr>
          <a:xfrm>
            <a:off x="7806614" y="2145737"/>
            <a:ext cx="34369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500" b="1" dirty="0" smtClean="0">
                <a:solidFill>
                  <a:srgbClr val="CF0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</a:t>
            </a:r>
            <a:endParaRPr lang="fr-CH" sz="1500" b="1" dirty="0">
              <a:solidFill>
                <a:srgbClr val="CF00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52768" y="1418622"/>
            <a:ext cx="5485552" cy="69115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7" name="ZoneTexte 16"/>
          <p:cNvSpPr txBox="1"/>
          <p:nvPr/>
        </p:nvSpPr>
        <p:spPr>
          <a:xfrm>
            <a:off x="9325675" y="4657487"/>
            <a:ext cx="3436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 </a:t>
            </a:r>
            <a:endParaRPr lang="fr-CH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Image 19"/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3542" y="8476994"/>
            <a:ext cx="1415613" cy="510138"/>
          </a:xfrm>
          <a:prstGeom prst="rect">
            <a:avLst/>
          </a:prstGeom>
        </p:spPr>
      </p:pic>
      <p:sp>
        <p:nvSpPr>
          <p:cNvPr id="21" name="ZoneTexte 20"/>
          <p:cNvSpPr txBox="1"/>
          <p:nvPr/>
        </p:nvSpPr>
        <p:spPr>
          <a:xfrm>
            <a:off x="7781440" y="8613316"/>
            <a:ext cx="3203175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CH" sz="1000" b="1" dirty="0" smtClean="0">
                <a:solidFill>
                  <a:schemeClr val="bg1"/>
                </a:solidFill>
                <a:latin typeface="Arial"/>
                <a:cs typeface="Arial"/>
              </a:rPr>
              <a:t>FACULTÉ DES SCIENCES</a:t>
            </a:r>
            <a:endParaRPr lang="fr-CH" sz="1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2567130" y="1899144"/>
            <a:ext cx="4665600" cy="6274818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noAutofit/>
          </a:bodyPr>
          <a:lstStyle/>
          <a:p>
            <a:r>
              <a:rPr lang="fr-FR" sz="1000" dirty="0" smtClean="0">
                <a:latin typeface="Arial"/>
                <a:cs typeface="Arial"/>
              </a:rPr>
              <a:t>Zone de texte</a:t>
            </a:r>
            <a:endParaRPr lang="fr-FR" sz="1000" dirty="0">
              <a:latin typeface="Arial"/>
              <a:cs typeface="Arial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3552817" y="4053091"/>
            <a:ext cx="243265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4</a:t>
            </a:r>
            <a:r>
              <a:rPr lang="fr-CH" sz="1200" baseline="30000" dirty="0" smtClean="0"/>
              <a:t>e</a:t>
            </a:r>
            <a:r>
              <a:rPr lang="fr-CH" sz="1200" dirty="0" smtClean="0"/>
              <a:t> de couverture du flyer A5</a:t>
            </a:r>
            <a:endParaRPr lang="fr-CH" sz="1200" dirty="0"/>
          </a:p>
        </p:txBody>
      </p:sp>
      <p:sp>
        <p:nvSpPr>
          <p:cNvPr id="23" name="ZoneTexte 22"/>
          <p:cNvSpPr txBox="1"/>
          <p:nvPr/>
        </p:nvSpPr>
        <p:spPr>
          <a:xfrm>
            <a:off x="8282463" y="3622811"/>
            <a:ext cx="4147852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1</a:t>
            </a:r>
            <a:r>
              <a:rPr lang="fr-CH" sz="1200" baseline="30000" dirty="0" smtClean="0"/>
              <a:t>re</a:t>
            </a:r>
            <a:r>
              <a:rPr lang="fr-CH" sz="1200" dirty="0" smtClean="0"/>
              <a:t> de couverture du flyer A5 (feuille A4 pliée en 2)</a:t>
            </a:r>
            <a:endParaRPr lang="fr-CH" sz="1200" dirty="0"/>
          </a:p>
        </p:txBody>
      </p:sp>
    </p:spTree>
    <p:extLst>
      <p:ext uri="{BB962C8B-B14F-4D97-AF65-F5344CB8AC3E}">
        <p14:creationId xmlns:p14="http://schemas.microsoft.com/office/powerpoint/2010/main" val="473518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depliantA5-TC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00" y="1295400"/>
            <a:ext cx="11226800" cy="80899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80727" y="8330191"/>
            <a:ext cx="10957592" cy="924626"/>
          </a:xfrm>
          <a:prstGeom prst="rect">
            <a:avLst/>
          </a:prstGeom>
          <a:solidFill>
            <a:srgbClr val="007E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ZoneTexte 10"/>
          <p:cNvSpPr txBox="1"/>
          <p:nvPr/>
        </p:nvSpPr>
        <p:spPr>
          <a:xfrm>
            <a:off x="7806614" y="2145737"/>
            <a:ext cx="34369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500" b="1" dirty="0" smtClean="0">
                <a:solidFill>
                  <a:srgbClr val="CF0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</a:t>
            </a:r>
            <a:endParaRPr lang="fr-CH" sz="1500" b="1" dirty="0">
              <a:solidFill>
                <a:srgbClr val="CF00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52768" y="1418622"/>
            <a:ext cx="5485552" cy="69115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7" name="ZoneTexte 16"/>
          <p:cNvSpPr txBox="1"/>
          <p:nvPr/>
        </p:nvSpPr>
        <p:spPr>
          <a:xfrm>
            <a:off x="9325675" y="4657487"/>
            <a:ext cx="3436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 </a:t>
            </a:r>
            <a:endParaRPr lang="fr-CH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Image 19"/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3542" y="8476994"/>
            <a:ext cx="1415613" cy="510138"/>
          </a:xfrm>
          <a:prstGeom prst="rect">
            <a:avLst/>
          </a:prstGeom>
        </p:spPr>
      </p:pic>
      <p:sp>
        <p:nvSpPr>
          <p:cNvPr id="21" name="ZoneTexte 20"/>
          <p:cNvSpPr txBox="1"/>
          <p:nvPr/>
        </p:nvSpPr>
        <p:spPr>
          <a:xfrm>
            <a:off x="7781440" y="8536372"/>
            <a:ext cx="320317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CH" sz="1000" dirty="0" smtClean="0">
                <a:solidFill>
                  <a:schemeClr val="bg1"/>
                </a:solidFill>
                <a:latin typeface="Arial"/>
                <a:cs typeface="Arial"/>
              </a:rPr>
              <a:t>FACULTÉ DES SCIENCES</a:t>
            </a:r>
          </a:p>
          <a:p>
            <a:r>
              <a:rPr lang="fr-CH" sz="1000" b="1" dirty="0" smtClean="0">
                <a:solidFill>
                  <a:schemeClr val="bg1"/>
                </a:solidFill>
                <a:latin typeface="Arial"/>
                <a:cs typeface="Arial"/>
              </a:rPr>
              <a:t>SECTION DE XXX</a:t>
            </a:r>
            <a:endParaRPr lang="fr-CH" sz="1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2567130" y="1899144"/>
            <a:ext cx="4665600" cy="6274818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noAutofit/>
          </a:bodyPr>
          <a:lstStyle/>
          <a:p>
            <a:r>
              <a:rPr lang="fr-FR" sz="1000" dirty="0" smtClean="0">
                <a:latin typeface="Arial"/>
                <a:cs typeface="Arial"/>
              </a:rPr>
              <a:t>Zone de texte</a:t>
            </a:r>
            <a:endParaRPr lang="fr-FR" sz="1000" dirty="0">
              <a:latin typeface="Arial"/>
              <a:cs typeface="Arial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3552817" y="4053091"/>
            <a:ext cx="243265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4</a:t>
            </a:r>
            <a:r>
              <a:rPr lang="fr-CH" sz="1200" baseline="30000" dirty="0" smtClean="0"/>
              <a:t>e</a:t>
            </a:r>
            <a:r>
              <a:rPr lang="fr-CH" sz="1200" dirty="0" smtClean="0"/>
              <a:t> de couverture du flyer A5</a:t>
            </a:r>
            <a:endParaRPr lang="fr-CH" sz="1200" dirty="0"/>
          </a:p>
        </p:txBody>
      </p:sp>
      <p:sp>
        <p:nvSpPr>
          <p:cNvPr id="23" name="ZoneTexte 22"/>
          <p:cNvSpPr txBox="1"/>
          <p:nvPr/>
        </p:nvSpPr>
        <p:spPr>
          <a:xfrm>
            <a:off x="8282463" y="3622811"/>
            <a:ext cx="4147852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1</a:t>
            </a:r>
            <a:r>
              <a:rPr lang="fr-CH" sz="1200" baseline="30000" dirty="0" smtClean="0"/>
              <a:t>re</a:t>
            </a:r>
            <a:r>
              <a:rPr lang="fr-CH" sz="1200" dirty="0" smtClean="0"/>
              <a:t> de couverture du flyer A5 (feuille A4 pliée en 2)</a:t>
            </a:r>
            <a:endParaRPr lang="fr-CH" sz="1200" dirty="0"/>
          </a:p>
        </p:txBody>
      </p:sp>
    </p:spTree>
    <p:extLst>
      <p:ext uri="{BB962C8B-B14F-4D97-AF65-F5344CB8AC3E}">
        <p14:creationId xmlns:p14="http://schemas.microsoft.com/office/powerpoint/2010/main" val="803654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depliantA5-TC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00" y="1295400"/>
            <a:ext cx="11226800" cy="80899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80727" y="8330191"/>
            <a:ext cx="10957592" cy="924626"/>
          </a:xfrm>
          <a:prstGeom prst="rect">
            <a:avLst/>
          </a:prstGeom>
          <a:solidFill>
            <a:srgbClr val="F1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ZoneTexte 10"/>
          <p:cNvSpPr txBox="1"/>
          <p:nvPr/>
        </p:nvSpPr>
        <p:spPr>
          <a:xfrm>
            <a:off x="7806614" y="2145737"/>
            <a:ext cx="34369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500" b="1" dirty="0" smtClean="0">
                <a:solidFill>
                  <a:srgbClr val="CF0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</a:t>
            </a:r>
            <a:endParaRPr lang="fr-CH" sz="1500" b="1" dirty="0">
              <a:solidFill>
                <a:srgbClr val="CF00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52768" y="1418622"/>
            <a:ext cx="5485552" cy="69115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7" name="ZoneTexte 16"/>
          <p:cNvSpPr txBox="1"/>
          <p:nvPr/>
        </p:nvSpPr>
        <p:spPr>
          <a:xfrm>
            <a:off x="9325675" y="4657487"/>
            <a:ext cx="3436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 </a:t>
            </a:r>
            <a:endParaRPr lang="fr-CH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Image 19"/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3542" y="8476994"/>
            <a:ext cx="1415613" cy="510138"/>
          </a:xfrm>
          <a:prstGeom prst="rect">
            <a:avLst/>
          </a:prstGeom>
        </p:spPr>
      </p:pic>
      <p:sp>
        <p:nvSpPr>
          <p:cNvPr id="26" name="ZoneTexte 25"/>
          <p:cNvSpPr txBox="1"/>
          <p:nvPr/>
        </p:nvSpPr>
        <p:spPr>
          <a:xfrm>
            <a:off x="2567130" y="1899144"/>
            <a:ext cx="4665600" cy="6274818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noAutofit/>
          </a:bodyPr>
          <a:lstStyle/>
          <a:p>
            <a:r>
              <a:rPr lang="fr-FR" sz="1000" dirty="0" smtClean="0">
                <a:latin typeface="Arial"/>
                <a:cs typeface="Arial"/>
              </a:rPr>
              <a:t>Zone de texte</a:t>
            </a:r>
            <a:endParaRPr lang="fr-FR" sz="1000" dirty="0">
              <a:latin typeface="Arial"/>
              <a:cs typeface="Arial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3552817" y="4053091"/>
            <a:ext cx="243265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4</a:t>
            </a:r>
            <a:r>
              <a:rPr lang="fr-CH" sz="1200" baseline="30000" dirty="0" smtClean="0"/>
              <a:t>e</a:t>
            </a:r>
            <a:r>
              <a:rPr lang="fr-CH" sz="1200" dirty="0" smtClean="0"/>
              <a:t> de couverture du flyer A5</a:t>
            </a:r>
            <a:endParaRPr lang="fr-CH" sz="1200" dirty="0"/>
          </a:p>
        </p:txBody>
      </p:sp>
      <p:sp>
        <p:nvSpPr>
          <p:cNvPr id="23" name="ZoneTexte 22"/>
          <p:cNvSpPr txBox="1"/>
          <p:nvPr/>
        </p:nvSpPr>
        <p:spPr>
          <a:xfrm>
            <a:off x="8282463" y="3622811"/>
            <a:ext cx="4147852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1</a:t>
            </a:r>
            <a:r>
              <a:rPr lang="fr-CH" sz="1200" baseline="30000" dirty="0" smtClean="0"/>
              <a:t>re</a:t>
            </a:r>
            <a:r>
              <a:rPr lang="fr-CH" sz="1200" dirty="0" smtClean="0"/>
              <a:t> de couverture du flyer A5 (feuille A4 pliée en 2)</a:t>
            </a:r>
            <a:endParaRPr lang="fr-CH" sz="1200" dirty="0"/>
          </a:p>
        </p:txBody>
      </p:sp>
      <p:sp>
        <p:nvSpPr>
          <p:cNvPr id="12" name="ZoneTexte 11"/>
          <p:cNvSpPr txBox="1"/>
          <p:nvPr/>
        </p:nvSpPr>
        <p:spPr>
          <a:xfrm>
            <a:off x="7793103" y="8533652"/>
            <a:ext cx="277841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CH" sz="1000" b="1" dirty="0" smtClean="0">
                <a:solidFill>
                  <a:schemeClr val="bg1"/>
                </a:solidFill>
                <a:latin typeface="Arial"/>
                <a:cs typeface="Arial"/>
              </a:rPr>
              <a:t>FACULTÉ DES SCIENCES</a:t>
            </a:r>
          </a:p>
          <a:p>
            <a:r>
              <a:rPr lang="fr-CH" sz="1000" b="1" dirty="0" smtClean="0">
                <a:solidFill>
                  <a:schemeClr val="bg1"/>
                </a:solidFill>
                <a:latin typeface="Arial"/>
                <a:cs typeface="Arial"/>
              </a:rPr>
              <a:t>DE LA SOCIÉTÉ</a:t>
            </a:r>
            <a:endParaRPr lang="fr-CH" sz="1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27354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417</Words>
  <Application>Microsoft Macintosh PowerPoint</Application>
  <PresentationFormat>Personnalisé</PresentationFormat>
  <Paragraphs>96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9" baseType="lpstr">
      <vt:lpstr>Arial</vt:lpstr>
      <vt:lpstr>Arial Black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Guy Mandofia</dc:creator>
  <cp:lastModifiedBy>Utilisateur de Microsoft Office</cp:lastModifiedBy>
  <cp:revision>11</cp:revision>
  <dcterms:created xsi:type="dcterms:W3CDTF">2014-09-30T13:44:00Z</dcterms:created>
  <dcterms:modified xsi:type="dcterms:W3CDTF">2018-08-15T15:08:43Z</dcterms:modified>
</cp:coreProperties>
</file>