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6" r:id="rId4"/>
    <p:sldId id="260" r:id="rId5"/>
    <p:sldId id="261" r:id="rId6"/>
    <p:sldId id="262" r:id="rId7"/>
    <p:sldId id="263" r:id="rId8"/>
    <p:sldId id="258" r:id="rId9"/>
    <p:sldId id="259" r:id="rId10"/>
    <p:sldId id="264" r:id="rId11"/>
    <p:sldId id="265" r:id="rId12"/>
    <p:sldId id="274" r:id="rId13"/>
    <p:sldId id="275" r:id="rId14"/>
    <p:sldId id="266" r:id="rId15"/>
    <p:sldId id="267" r:id="rId16"/>
    <p:sldId id="268" r:id="rId17"/>
    <p:sldId id="270" r:id="rId18"/>
    <p:sldId id="271" r:id="rId19"/>
    <p:sldId id="272" r:id="rId20"/>
    <p:sldId id="273" r:id="rId21"/>
  </p:sldIdLst>
  <p:sldSz cx="7562850" cy="10688638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1AE"/>
    <a:srgbClr val="465F7F"/>
    <a:srgbClr val="FF5C00"/>
    <a:srgbClr val="C69200"/>
    <a:srgbClr val="470B71"/>
    <a:srgbClr val="F42941"/>
    <a:srgbClr val="F1AB00"/>
    <a:srgbClr val="96004B"/>
    <a:srgbClr val="007E64"/>
    <a:srgbClr val="006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74" autoAdjust="0"/>
    <p:restoredTop sz="94648"/>
  </p:normalViewPr>
  <p:slideViewPr>
    <p:cSldViewPr snapToGrid="0" snapToObjects="1">
      <p:cViewPr>
        <p:scale>
          <a:sx n="150" d="100"/>
          <a:sy n="150" d="100"/>
        </p:scale>
        <p:origin x="2376" y="-1376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E1C7-1CA3-EA4B-A4B0-49333186B625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1C7C-14B5-5442-99EC-B2B8957607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E1C7-1CA3-EA4B-A4B0-49333186B625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1C7C-14B5-5442-99EC-B2B8957607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1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E1C7-1CA3-EA4B-A4B0-49333186B625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1C7C-14B5-5442-99EC-B2B8957607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34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E1C7-1CA3-EA4B-A4B0-49333186B625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1C7C-14B5-5442-99EC-B2B8957607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038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E1C7-1CA3-EA4B-A4B0-49333186B625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1C7C-14B5-5442-99EC-B2B8957607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43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E1C7-1CA3-EA4B-A4B0-49333186B625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1C7C-14B5-5442-99EC-B2B8957607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16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E1C7-1CA3-EA4B-A4B0-49333186B625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1C7C-14B5-5442-99EC-B2B8957607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33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E1C7-1CA3-EA4B-A4B0-49333186B625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1C7C-14B5-5442-99EC-B2B8957607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60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E1C7-1CA3-EA4B-A4B0-49333186B625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1C7C-14B5-5442-99EC-B2B8957607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43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E1C7-1CA3-EA4B-A4B0-49333186B625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1C7C-14B5-5442-99EC-B2B8957607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14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E1C7-1CA3-EA4B-A4B0-49333186B625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1C7C-14B5-5442-99EC-B2B8957607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9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3E1C7-1CA3-EA4B-A4B0-49333186B625}" type="datetimeFigureOut">
              <a:rPr lang="fr-FR" smtClean="0"/>
              <a:t>15/08/2018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01C7C-14B5-5442-99EC-B2B8957607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8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lyerA5-T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5867400" cy="8089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4"/>
          <a:stretch/>
        </p:blipFill>
        <p:spPr>
          <a:xfrm>
            <a:off x="990600" y="1429717"/>
            <a:ext cx="5571067" cy="71181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8370073"/>
            <a:ext cx="5571067" cy="883536"/>
          </a:xfrm>
          <a:prstGeom prst="rect">
            <a:avLst/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7" name="Image 6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58" y="8493004"/>
            <a:ext cx="1415613" cy="51013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81856" y="8639539"/>
            <a:ext cx="3209785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H" sz="1000" b="1" dirty="0" smtClean="0">
                <a:solidFill>
                  <a:schemeClr val="bg1"/>
                </a:solidFill>
                <a:latin typeface="Arial"/>
                <a:cs typeface="Arial"/>
              </a:rPr>
              <a:t>SERVICE DE COMMUNICATION</a:t>
            </a:r>
            <a:endParaRPr lang="fr-CH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44600" y="1686843"/>
            <a:ext cx="5080000" cy="64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contenu du recto du flyer doit être mis dans l’espace délimité par ce rectangle gris pour éviter qu’il soit rogné lors de la découpe au format.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38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lyerA5-T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5867400" cy="8089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4"/>
          <a:stretch/>
        </p:blipFill>
        <p:spPr>
          <a:xfrm>
            <a:off x="990600" y="1429717"/>
            <a:ext cx="5571067" cy="71181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8370073"/>
            <a:ext cx="5571067" cy="883536"/>
          </a:xfrm>
          <a:prstGeom prst="rect">
            <a:avLst/>
          </a:prstGeom>
          <a:solidFill>
            <a:srgbClr val="F1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7" name="Image 6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58" y="8493004"/>
            <a:ext cx="1415613" cy="51013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81856" y="8639539"/>
            <a:ext cx="3209785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H" sz="1000" b="1" dirty="0" smtClean="0">
                <a:solidFill>
                  <a:schemeClr val="bg1"/>
                </a:solidFill>
                <a:latin typeface="Arial"/>
                <a:cs typeface="Arial"/>
              </a:rPr>
              <a:t>FACULTÉ DES SCIENCES DE LA SOCIÉTÉ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244600" y="1686843"/>
            <a:ext cx="5080000" cy="64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contenu du recto du flyer doit être mis dans l’espace délimité par ce rectangle gris pour éviter qu’il soit rogné lors de la découpe au format.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067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lyerA5-T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5867400" cy="8089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4"/>
          <a:stretch/>
        </p:blipFill>
        <p:spPr>
          <a:xfrm>
            <a:off x="990600" y="1429717"/>
            <a:ext cx="5571067" cy="71181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8370073"/>
            <a:ext cx="5571067" cy="883536"/>
          </a:xfrm>
          <a:prstGeom prst="rect">
            <a:avLst/>
          </a:prstGeom>
          <a:solidFill>
            <a:srgbClr val="F1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7" name="Image 6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58" y="8493004"/>
            <a:ext cx="1415613" cy="51013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81856" y="8562595"/>
            <a:ext cx="320978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H" sz="1000" dirty="0" smtClean="0">
                <a:solidFill>
                  <a:schemeClr val="bg1"/>
                </a:solidFill>
                <a:latin typeface="Arial"/>
                <a:cs typeface="Arial"/>
              </a:rPr>
              <a:t>FACULTÉ DES SCIENCES DE LA SOCIÉTÉ</a:t>
            </a:r>
          </a:p>
          <a:p>
            <a:r>
              <a:rPr lang="fr-CH" sz="1000" b="1" dirty="0" smtClean="0">
                <a:solidFill>
                  <a:schemeClr val="bg1"/>
                </a:solidFill>
                <a:latin typeface="Arial"/>
                <a:cs typeface="Arial"/>
              </a:rPr>
              <a:t>DÉPARTEMENT DE XXX</a:t>
            </a:r>
            <a:endParaRPr lang="fr-CH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44600" y="1686843"/>
            <a:ext cx="5080000" cy="64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contenu du recto du flyer doit être mis dans l’espace délimité par ce rectangle gris pour éviter qu’il soit rogné lors de la découpe au format.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230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lyerA5-T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5867400" cy="8089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4"/>
          <a:stretch/>
        </p:blipFill>
        <p:spPr>
          <a:xfrm>
            <a:off x="990600" y="1429717"/>
            <a:ext cx="5571067" cy="71181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8370073"/>
            <a:ext cx="5571067" cy="883536"/>
          </a:xfrm>
          <a:prstGeom prst="rect">
            <a:avLst/>
          </a:prstGeom>
          <a:solidFill>
            <a:srgbClr val="465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7" name="Image 6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58" y="8493004"/>
            <a:ext cx="1415613" cy="51013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81856" y="8639539"/>
            <a:ext cx="3209785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H" sz="1000" b="1" dirty="0" smtClean="0">
                <a:solidFill>
                  <a:schemeClr val="bg1"/>
                </a:solidFill>
                <a:latin typeface="Arial"/>
                <a:cs typeface="Arial"/>
              </a:rPr>
              <a:t>FACULTÉ D’ÉCONOMIE ET DE MANAGEMENT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244600" y="1686843"/>
            <a:ext cx="5080000" cy="64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contenu du recto du flyer doit être mis dans l’espace délimité par ce rectangle gris pour éviter qu’il soit rogné lors de la découpe au format.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724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lyerA5-T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5867400" cy="8089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4"/>
          <a:stretch/>
        </p:blipFill>
        <p:spPr>
          <a:xfrm>
            <a:off x="990600" y="1429717"/>
            <a:ext cx="5571067" cy="71181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8370073"/>
            <a:ext cx="5571067" cy="883536"/>
          </a:xfrm>
          <a:prstGeom prst="rect">
            <a:avLst/>
          </a:prstGeom>
          <a:solidFill>
            <a:srgbClr val="465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7" name="Image 6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58" y="8493004"/>
            <a:ext cx="1415613" cy="51013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81856" y="8562595"/>
            <a:ext cx="320978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H" sz="1000" dirty="0" smtClean="0">
                <a:solidFill>
                  <a:schemeClr val="bg1"/>
                </a:solidFill>
                <a:latin typeface="Arial"/>
                <a:cs typeface="Arial"/>
              </a:rPr>
              <a:t>FACULTÉ D’ÉCONOMIE ET DE MANAGEMENT</a:t>
            </a:r>
          </a:p>
          <a:p>
            <a:r>
              <a:rPr lang="fr-CH" sz="1000" b="1" dirty="0" smtClean="0">
                <a:solidFill>
                  <a:schemeClr val="bg1"/>
                </a:solidFill>
                <a:latin typeface="Arial"/>
                <a:cs typeface="Arial"/>
              </a:rPr>
              <a:t>DÉPARTEMENT DE XXX</a:t>
            </a:r>
            <a:endParaRPr lang="fr-CH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44600" y="1686843"/>
            <a:ext cx="5080000" cy="64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contenu du recto du flyer doit être mis dans l’espace délimité par ce rectangle gris pour éviter qu’il soit rogné lors de la découpe au format.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53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lyerA5-T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5867400" cy="8089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4"/>
          <a:stretch/>
        </p:blipFill>
        <p:spPr>
          <a:xfrm>
            <a:off x="990600" y="1429717"/>
            <a:ext cx="5571067" cy="71181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8370073"/>
            <a:ext cx="5571067" cy="883536"/>
          </a:xfrm>
          <a:prstGeom prst="rect">
            <a:avLst/>
          </a:prstGeom>
          <a:solidFill>
            <a:srgbClr val="F42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7" name="Image 6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58" y="8493004"/>
            <a:ext cx="1415613" cy="51013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81856" y="8639539"/>
            <a:ext cx="3209785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H" sz="1000" b="1" dirty="0" smtClean="0">
                <a:solidFill>
                  <a:schemeClr val="bg1"/>
                </a:solidFill>
                <a:latin typeface="Arial"/>
                <a:cs typeface="Arial"/>
              </a:rPr>
              <a:t>FACULTÉ DE DROIT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244600" y="1686843"/>
            <a:ext cx="5080000" cy="64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contenu du recto du flyer doit être mis dans l’espace délimité par ce rectangle gris pour éviter qu’il soit rogné lors de la découpe au format.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802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lyerA5-T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5867400" cy="8089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4"/>
          <a:stretch/>
        </p:blipFill>
        <p:spPr>
          <a:xfrm>
            <a:off x="990600" y="1429717"/>
            <a:ext cx="5571067" cy="71181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8370073"/>
            <a:ext cx="5571067" cy="883536"/>
          </a:xfrm>
          <a:prstGeom prst="rect">
            <a:avLst/>
          </a:prstGeom>
          <a:solidFill>
            <a:srgbClr val="F429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7" name="Image 6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58" y="8493004"/>
            <a:ext cx="1415613" cy="51013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81856" y="8562595"/>
            <a:ext cx="320978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H" sz="1000" dirty="0" smtClean="0">
                <a:solidFill>
                  <a:schemeClr val="bg1"/>
                </a:solidFill>
                <a:latin typeface="Arial"/>
                <a:cs typeface="Arial"/>
              </a:rPr>
              <a:t>FACULTÉ DE DROIT</a:t>
            </a:r>
          </a:p>
          <a:p>
            <a:r>
              <a:rPr lang="fr-CH" sz="1000" b="1" dirty="0" smtClean="0">
                <a:solidFill>
                  <a:schemeClr val="bg1"/>
                </a:solidFill>
                <a:latin typeface="Arial"/>
                <a:cs typeface="Arial"/>
              </a:rPr>
              <a:t>DÉPARTEMENT DE XXX</a:t>
            </a:r>
            <a:endParaRPr lang="fr-CH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44600" y="1686843"/>
            <a:ext cx="5080000" cy="64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contenu du recto du flyer doit être mis dans l’espace délimité par ce rectangle gris pour éviter qu’il soit rogné lors de la découpe au format.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76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lyerA5-T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5867400" cy="8089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4"/>
          <a:stretch/>
        </p:blipFill>
        <p:spPr>
          <a:xfrm>
            <a:off x="990600" y="1429717"/>
            <a:ext cx="5571067" cy="71181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8370073"/>
            <a:ext cx="5571067" cy="883536"/>
          </a:xfrm>
          <a:prstGeom prst="rect">
            <a:avLst/>
          </a:prstGeom>
          <a:solidFill>
            <a:srgbClr val="470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7" name="Image 6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58" y="8493004"/>
            <a:ext cx="1415613" cy="51013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81856" y="8562595"/>
            <a:ext cx="320978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H" sz="1000" b="1" dirty="0" smtClean="0">
                <a:solidFill>
                  <a:schemeClr val="bg1"/>
                </a:solidFill>
                <a:latin typeface="Arial"/>
                <a:cs typeface="Arial"/>
              </a:rPr>
              <a:t>FACULTÉ AUTONOME</a:t>
            </a:r>
          </a:p>
          <a:p>
            <a:r>
              <a:rPr lang="fr-CH" sz="1000" b="1" dirty="0" smtClean="0">
                <a:solidFill>
                  <a:schemeClr val="bg1"/>
                </a:solidFill>
                <a:latin typeface="Arial"/>
                <a:cs typeface="Arial"/>
              </a:rPr>
              <a:t>DE THÉOLOGIE PROTESTANTE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244600" y="1686843"/>
            <a:ext cx="5080000" cy="64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contenu du recto du flyer doit être mis dans l’espace délimité par ce rectangle gris pour éviter qu’il soit rogné lors de la découpe au format.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81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lyerA5-T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5867400" cy="8089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4"/>
          <a:stretch/>
        </p:blipFill>
        <p:spPr>
          <a:xfrm>
            <a:off x="990600" y="1429717"/>
            <a:ext cx="5571067" cy="71181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8370073"/>
            <a:ext cx="5571067" cy="883536"/>
          </a:xfrm>
          <a:prstGeom prst="rect">
            <a:avLst/>
          </a:prstGeom>
          <a:solidFill>
            <a:srgbClr val="00B1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7" name="Image 6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58" y="8493004"/>
            <a:ext cx="1415613" cy="51013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81856" y="8562595"/>
            <a:ext cx="320978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H" sz="1000" b="1" dirty="0" smtClean="0">
                <a:solidFill>
                  <a:schemeClr val="bg1"/>
                </a:solidFill>
                <a:latin typeface="Arial"/>
                <a:cs typeface="Arial"/>
              </a:rPr>
              <a:t>FACULTÉ DE PSYCHOLOGIE</a:t>
            </a:r>
            <a:br>
              <a:rPr lang="fr-CH" sz="1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CH" sz="1000" b="1" dirty="0" smtClean="0">
                <a:solidFill>
                  <a:schemeClr val="bg1"/>
                </a:solidFill>
                <a:latin typeface="Arial"/>
                <a:cs typeface="Arial"/>
              </a:rPr>
              <a:t>ET DES SCIENCES DE L’ÉDUCATION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244600" y="1686843"/>
            <a:ext cx="5080000" cy="64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contenu du recto du flyer doit être mis dans l’espace délimité par ce rectangle gris pour éviter qu’il soit rogné lors de la découpe au format.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6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lyerA5-T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5867400" cy="8089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4"/>
          <a:stretch/>
        </p:blipFill>
        <p:spPr>
          <a:xfrm>
            <a:off x="990600" y="1429717"/>
            <a:ext cx="5571067" cy="71181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8370073"/>
            <a:ext cx="5571067" cy="883536"/>
          </a:xfrm>
          <a:prstGeom prst="rect">
            <a:avLst/>
          </a:prstGeom>
          <a:solidFill>
            <a:srgbClr val="00B1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7" name="Image 6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58" y="8493004"/>
            <a:ext cx="1415613" cy="51013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81856" y="8485651"/>
            <a:ext cx="3209785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H" sz="1000" dirty="0" smtClean="0">
                <a:solidFill>
                  <a:schemeClr val="bg1"/>
                </a:solidFill>
                <a:latin typeface="Arial"/>
                <a:cs typeface="Arial"/>
              </a:rPr>
              <a:t>FACULTÉ DE PSYCHOLOGIE</a:t>
            </a:r>
            <a:br>
              <a:rPr lang="fr-CH" sz="1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CH" sz="1000" dirty="0" smtClean="0">
                <a:solidFill>
                  <a:schemeClr val="bg1"/>
                </a:solidFill>
                <a:latin typeface="Arial"/>
                <a:cs typeface="Arial"/>
              </a:rPr>
              <a:t>ET DES SCIENCES DE L’ÉDUCATION</a:t>
            </a:r>
          </a:p>
          <a:p>
            <a:r>
              <a:rPr lang="fr-CH" sz="1000" b="1" dirty="0" smtClean="0">
                <a:solidFill>
                  <a:schemeClr val="bg1"/>
                </a:solidFill>
                <a:latin typeface="Arial"/>
                <a:cs typeface="Arial"/>
              </a:rPr>
              <a:t>DÉPARTEMENT DE XXX</a:t>
            </a:r>
            <a:endParaRPr lang="fr-CH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44600" y="1686843"/>
            <a:ext cx="5080000" cy="64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contenu du recto du flyer doit être mis dans l’espace délimité par ce rectangle gris pour éviter qu’il soit rogné lors de la découpe au format.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02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lyerA5-T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5867400" cy="8089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4"/>
          <a:stretch/>
        </p:blipFill>
        <p:spPr>
          <a:xfrm>
            <a:off x="990600" y="1429717"/>
            <a:ext cx="5571067" cy="71181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8370073"/>
            <a:ext cx="5571067" cy="883536"/>
          </a:xfrm>
          <a:prstGeom prst="rect">
            <a:avLst/>
          </a:prstGeom>
          <a:solidFill>
            <a:srgbClr val="FF5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7" name="Image 6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58" y="8493004"/>
            <a:ext cx="1415613" cy="51013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81856" y="8562595"/>
            <a:ext cx="320978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H" sz="1000" b="1" dirty="0" smtClean="0">
                <a:solidFill>
                  <a:schemeClr val="bg1"/>
                </a:solidFill>
                <a:latin typeface="Arial"/>
                <a:cs typeface="Arial"/>
              </a:rPr>
              <a:t>FACULTÉ DE TRADUCTION</a:t>
            </a:r>
            <a:br>
              <a:rPr lang="fr-CH" sz="10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CH" sz="1000" b="1" dirty="0" smtClean="0">
                <a:solidFill>
                  <a:schemeClr val="bg1"/>
                </a:solidFill>
                <a:latin typeface="Arial"/>
                <a:cs typeface="Arial"/>
              </a:rPr>
              <a:t>ET D’INTERPRÉTATION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244600" y="1686843"/>
            <a:ext cx="5080000" cy="64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contenu du recto du flyer doit être mis dans l’espace délimité par ce rectangle gris pour éviter qu’il soit rogné lors de la découpe au format.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19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lyerA5-T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5867400" cy="80899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244600" y="1686844"/>
            <a:ext cx="5080000" cy="7272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contenu du verso du flyer doit être mis dans l’espace délimité par ce rectangle gris pour éviter qu’il soit rogné lors de la découpe au format.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77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lyerA5-T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5867400" cy="8089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4"/>
          <a:stretch/>
        </p:blipFill>
        <p:spPr>
          <a:xfrm>
            <a:off x="990600" y="1429717"/>
            <a:ext cx="5571067" cy="71181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8370073"/>
            <a:ext cx="5571067" cy="883536"/>
          </a:xfrm>
          <a:prstGeom prst="rect">
            <a:avLst/>
          </a:prstGeom>
          <a:solidFill>
            <a:srgbClr val="FF5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7" name="Image 6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58" y="8493004"/>
            <a:ext cx="1415613" cy="51013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81856" y="8485651"/>
            <a:ext cx="3209785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H" sz="1000" dirty="0" smtClean="0">
                <a:solidFill>
                  <a:schemeClr val="bg1"/>
                </a:solidFill>
                <a:latin typeface="Arial"/>
                <a:cs typeface="Arial"/>
              </a:rPr>
              <a:t>FACULTÉ DE TRADUCTION</a:t>
            </a:r>
            <a:br>
              <a:rPr lang="fr-CH" sz="1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r-CH" sz="1000" dirty="0" smtClean="0">
                <a:solidFill>
                  <a:schemeClr val="bg1"/>
                </a:solidFill>
                <a:latin typeface="Arial"/>
                <a:cs typeface="Arial"/>
              </a:rPr>
              <a:t>ET D’INTERPRÉTATION</a:t>
            </a:r>
          </a:p>
          <a:p>
            <a:r>
              <a:rPr lang="fr-CH" sz="1000" b="1" dirty="0" smtClean="0">
                <a:solidFill>
                  <a:schemeClr val="bg1"/>
                </a:solidFill>
                <a:latin typeface="Arial"/>
                <a:cs typeface="Arial"/>
              </a:rPr>
              <a:t>DÉPARTEMENT DE XXX</a:t>
            </a:r>
            <a:endParaRPr lang="fr-CH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44600" y="1686843"/>
            <a:ext cx="5080000" cy="64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contenu du recto du flyer doit être mis dans l’espace délimité par ce rectangle gris pour éviter qu’il soit rogné lors de la découpe au format.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132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lyerA5-T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5867400" cy="8089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4"/>
          <a:stretch/>
        </p:blipFill>
        <p:spPr>
          <a:xfrm>
            <a:off x="990600" y="1429717"/>
            <a:ext cx="5571067" cy="71181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8370073"/>
            <a:ext cx="5571067" cy="883536"/>
          </a:xfrm>
          <a:prstGeom prst="rect">
            <a:avLst/>
          </a:prstGeom>
          <a:solidFill>
            <a:srgbClr val="CF0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7" name="Image 6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58" y="8493004"/>
            <a:ext cx="1415613" cy="51013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81856" y="8639539"/>
            <a:ext cx="3209785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H" sz="1000" b="1" dirty="0" smtClean="0">
                <a:solidFill>
                  <a:schemeClr val="bg1"/>
                </a:solidFill>
                <a:latin typeface="Arial"/>
                <a:cs typeface="Arial"/>
              </a:rPr>
              <a:t>GLOBAL STUDIES INSTITUTE</a:t>
            </a:r>
            <a:endParaRPr lang="fr-CH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44600" y="1686843"/>
            <a:ext cx="5080000" cy="64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contenu du recto du flyer doit être mis dans l’espace délimité par ce rectangle gris pour éviter qu’il soit rogné lors de la découpe au format.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82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lyerA5-T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5867400" cy="8089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4"/>
          <a:stretch/>
        </p:blipFill>
        <p:spPr>
          <a:xfrm>
            <a:off x="990600" y="1429717"/>
            <a:ext cx="5571067" cy="71181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8370073"/>
            <a:ext cx="5571067" cy="883536"/>
          </a:xfrm>
          <a:prstGeom prst="rect">
            <a:avLst/>
          </a:prstGeom>
          <a:solidFill>
            <a:srgbClr val="007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7" name="Image 6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58" y="8493004"/>
            <a:ext cx="1415613" cy="51013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81856" y="8639539"/>
            <a:ext cx="3209785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H" sz="1000" b="1" dirty="0" smtClean="0">
                <a:solidFill>
                  <a:schemeClr val="bg1"/>
                </a:solidFill>
                <a:latin typeface="Arial"/>
                <a:cs typeface="Arial"/>
              </a:rPr>
              <a:t>FACULTÉ DES SCIENCES</a:t>
            </a:r>
            <a:endParaRPr lang="fr-CH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44600" y="1686843"/>
            <a:ext cx="5080000" cy="64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contenu du recto du flyer doit être mis dans l’espace délimité par ce rectangle gris pour éviter qu’il soit rogné lors de la découpe au format.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162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lyerA5-T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5867400" cy="8089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4"/>
          <a:stretch/>
        </p:blipFill>
        <p:spPr>
          <a:xfrm>
            <a:off x="990600" y="1429717"/>
            <a:ext cx="5571067" cy="71181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8370073"/>
            <a:ext cx="5571067" cy="883536"/>
          </a:xfrm>
          <a:prstGeom prst="rect">
            <a:avLst/>
          </a:prstGeom>
          <a:solidFill>
            <a:srgbClr val="007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7" name="Image 6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58" y="8493004"/>
            <a:ext cx="1415613" cy="51013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81856" y="8562595"/>
            <a:ext cx="320978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H" sz="1000" dirty="0" smtClean="0">
                <a:solidFill>
                  <a:schemeClr val="bg1"/>
                </a:solidFill>
                <a:latin typeface="Arial"/>
                <a:cs typeface="Arial"/>
              </a:rPr>
              <a:t>FACULTÉ DES SCIENCES</a:t>
            </a:r>
          </a:p>
          <a:p>
            <a:r>
              <a:rPr lang="fr-CH" sz="1000" b="1" dirty="0" smtClean="0">
                <a:solidFill>
                  <a:schemeClr val="bg1"/>
                </a:solidFill>
                <a:latin typeface="Arial"/>
                <a:cs typeface="Arial"/>
              </a:rPr>
              <a:t>SECTION DE XXX</a:t>
            </a:r>
            <a:endParaRPr lang="fr-CH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44600" y="1686843"/>
            <a:ext cx="5080000" cy="64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contenu du recto du flyer doit être mis dans l’espace délimité par ce rectangle gris pour éviter qu’il soit rogné lors de la découpe au format.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7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lyerA5-T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5867400" cy="8089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4"/>
          <a:stretch/>
        </p:blipFill>
        <p:spPr>
          <a:xfrm>
            <a:off x="990600" y="1429717"/>
            <a:ext cx="5571067" cy="71181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8370073"/>
            <a:ext cx="5571067" cy="883536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7" name="Image 6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58" y="8493004"/>
            <a:ext cx="1415613" cy="51013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81856" y="8639539"/>
            <a:ext cx="3209785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H" sz="1000" b="1" dirty="0" smtClean="0">
                <a:solidFill>
                  <a:schemeClr val="bg1"/>
                </a:solidFill>
                <a:latin typeface="Arial"/>
                <a:cs typeface="Arial"/>
              </a:rPr>
              <a:t>FACULTÉ DE MÉDECINE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244600" y="1686843"/>
            <a:ext cx="5080000" cy="64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contenu du recto du flyer doit être mis dans l’espace délimité par ce rectangle gris pour éviter qu’il soit rogné lors de la découpe au format.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2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lyerA5-T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5867400" cy="8089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4"/>
          <a:stretch/>
        </p:blipFill>
        <p:spPr>
          <a:xfrm>
            <a:off x="990600" y="1429717"/>
            <a:ext cx="5571067" cy="71181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8370073"/>
            <a:ext cx="5571067" cy="883536"/>
          </a:xfrm>
          <a:prstGeom prst="rect">
            <a:avLst/>
          </a:prstGeom>
          <a:solidFill>
            <a:srgbClr val="96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7" name="Image 6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58" y="8493004"/>
            <a:ext cx="1415613" cy="51013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81856" y="8562595"/>
            <a:ext cx="320978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H" sz="1000" dirty="0" smtClean="0">
                <a:solidFill>
                  <a:schemeClr val="bg1"/>
                </a:solidFill>
                <a:latin typeface="Arial"/>
                <a:cs typeface="Arial"/>
              </a:rPr>
              <a:t>FACULTÉ DE MÉDECINE</a:t>
            </a:r>
          </a:p>
          <a:p>
            <a:r>
              <a:rPr lang="fr-CH" sz="1000" b="1" dirty="0" smtClean="0">
                <a:solidFill>
                  <a:schemeClr val="bg1"/>
                </a:solidFill>
                <a:latin typeface="Arial"/>
                <a:cs typeface="Arial"/>
              </a:rPr>
              <a:t>DÉPARTEMENT DE XXX</a:t>
            </a:r>
            <a:endParaRPr lang="fr-CH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44600" y="1686843"/>
            <a:ext cx="5080000" cy="64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contenu du recto du flyer doit être mis dans l’espace délimité par ce rectangle gris pour éviter qu’il soit rogné lors de la découpe au format.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595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lyerA5-T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5867400" cy="8089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4"/>
          <a:stretch/>
        </p:blipFill>
        <p:spPr>
          <a:xfrm>
            <a:off x="990600" y="1429717"/>
            <a:ext cx="5571067" cy="71181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8370073"/>
            <a:ext cx="5571067" cy="883536"/>
          </a:xfrm>
          <a:prstGeom prst="rect">
            <a:avLst/>
          </a:prstGeom>
          <a:solidFill>
            <a:srgbClr val="0067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7" name="Image 6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58" y="8493004"/>
            <a:ext cx="1415613" cy="51013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81856" y="8639539"/>
            <a:ext cx="3209785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H" sz="1000" b="1" dirty="0" smtClean="0">
                <a:solidFill>
                  <a:schemeClr val="bg1"/>
                </a:solidFill>
                <a:latin typeface="Arial"/>
                <a:cs typeface="Arial"/>
              </a:rPr>
              <a:t>FACULTÉ DES LETTRES</a:t>
            </a:r>
            <a:endParaRPr lang="fr-CH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44600" y="1686843"/>
            <a:ext cx="5080000" cy="64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contenu du recto du flyer doit être mis dans l’espace délimité par ce rectangle gris pour éviter qu’il soit rogné lors de la découpe au format.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09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lyerA5-T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5867400" cy="80899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4"/>
          <a:stretch/>
        </p:blipFill>
        <p:spPr>
          <a:xfrm>
            <a:off x="990600" y="1429717"/>
            <a:ext cx="5571067" cy="71181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8370073"/>
            <a:ext cx="5571067" cy="883536"/>
          </a:xfrm>
          <a:prstGeom prst="rect">
            <a:avLst/>
          </a:prstGeom>
          <a:solidFill>
            <a:srgbClr val="0067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7" name="Image 6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958" y="8493004"/>
            <a:ext cx="1415613" cy="51013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81856" y="8562595"/>
            <a:ext cx="320978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CH" sz="1000" dirty="0" smtClean="0">
                <a:solidFill>
                  <a:schemeClr val="bg1"/>
                </a:solidFill>
                <a:latin typeface="Arial"/>
                <a:cs typeface="Arial"/>
              </a:rPr>
              <a:t>FACULTÉ DES LETTRES</a:t>
            </a:r>
          </a:p>
          <a:p>
            <a:r>
              <a:rPr lang="fr-CH" sz="1000" b="1" dirty="0" smtClean="0">
                <a:solidFill>
                  <a:schemeClr val="bg1"/>
                </a:solidFill>
                <a:latin typeface="Arial"/>
                <a:cs typeface="Arial"/>
              </a:rPr>
              <a:t>DÉPARTEMENT DE XXX</a:t>
            </a:r>
            <a:endParaRPr lang="fr-CH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244600" y="1686843"/>
            <a:ext cx="5080000" cy="648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contenu du recto du flyer doit être mis dans l’espace délimité par ce rectangle gris pour éviter qu’il soit rogné lors de la découpe au format.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3080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647</Words>
  <Application>Microsoft Macintosh PowerPoint</Application>
  <PresentationFormat>Personnalisé</PresentationFormat>
  <Paragraphs>48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Guy Mandofia</dc:creator>
  <cp:lastModifiedBy>Utilisateur de Microsoft Office</cp:lastModifiedBy>
  <cp:revision>8</cp:revision>
  <dcterms:created xsi:type="dcterms:W3CDTF">2014-10-07T06:32:38Z</dcterms:created>
  <dcterms:modified xsi:type="dcterms:W3CDTF">2018-08-15T14:50:22Z</dcterms:modified>
</cp:coreProperties>
</file>