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1" r:id="rId9"/>
    <p:sldId id="262" r:id="rId10"/>
    <p:sldId id="263" r:id="rId11"/>
    <p:sldId id="264" r:id="rId12"/>
    <p:sldId id="265" r:id="rId13"/>
    <p:sldId id="268" r:id="rId14"/>
  </p:sldIdLst>
  <p:sldSz cx="30279975" cy="42808525"/>
  <p:notesSz cx="6858000" cy="9144000"/>
  <p:defaultTextStyle>
    <a:defPPr>
      <a:defRPr lang="fr-FR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1AE"/>
    <a:srgbClr val="465F7F"/>
    <a:srgbClr val="470B71"/>
    <a:srgbClr val="F1AB00"/>
    <a:srgbClr val="FF5C00"/>
    <a:srgbClr val="C69200"/>
    <a:srgbClr val="F42941"/>
    <a:srgbClr val="0067C5"/>
    <a:srgbClr val="96004B"/>
    <a:srgbClr val="007E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08" autoAdjust="0"/>
    <p:restoredTop sz="94674" autoAdjust="0"/>
  </p:normalViewPr>
  <p:slideViewPr>
    <p:cSldViewPr>
      <p:cViewPr>
        <p:scale>
          <a:sx n="25" d="100"/>
          <a:sy n="25" d="100"/>
        </p:scale>
        <p:origin x="3472" y="-1248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15.08.18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70658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15.08.18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188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2698227" y="10702131"/>
            <a:ext cx="22557528" cy="227995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15123" y="10702131"/>
            <a:ext cx="67178439" cy="227995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15.08.18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65897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15.08.18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07810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15.08.18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74757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15123" y="62349824"/>
            <a:ext cx="44867985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87773" y="62349824"/>
            <a:ext cx="44867982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15.08.18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23377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15.08.18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2607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15.08.18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20286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15.08.18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5628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15.08.18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00124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15.08.18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71333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5A451-AE96-48FF-8B39-B683EF0913A9}" type="datetimeFigureOut">
              <a:rPr lang="fr-CH" smtClean="0"/>
              <a:t>15.08.18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C7945-9B6C-4A53-BC3D-06A4A9DAFC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0926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Relationship Id="rId3" Type="http://schemas.openxmlformats.org/officeDocument/2006/relationships/hyperlink" Target="http://www.unige.ch/presse/charte/pdf/Exemples_affiches.pdf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Relationship Id="rId3" Type="http://schemas.openxmlformats.org/officeDocument/2006/relationships/hyperlink" Target="http://www.unige.ch/presse/charte/pdf/Exemples_affiches.pd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Relationship Id="rId3" Type="http://schemas.openxmlformats.org/officeDocument/2006/relationships/hyperlink" Target="http://www.unige.ch/presse/charte/pdf/Exemples_affiches.pdf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Relationship Id="rId3" Type="http://schemas.openxmlformats.org/officeDocument/2006/relationships/hyperlink" Target="http://www.unige.ch/presse/charte/pdf/Exemples_affiches.pdf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Relationship Id="rId3" Type="http://schemas.openxmlformats.org/officeDocument/2006/relationships/hyperlink" Target="http://www.unige.ch/presse/charte/pdf/Exemples_affiches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Relationship Id="rId3" Type="http://schemas.openxmlformats.org/officeDocument/2006/relationships/hyperlink" Target="http://www.unige.ch/presse/charte/pdf/Exemples_affiches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Relationship Id="rId3" Type="http://schemas.openxmlformats.org/officeDocument/2006/relationships/hyperlink" Target="http://www.unige.ch/presse/charte/pdf/Exemples_affiches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Relationship Id="rId3" Type="http://schemas.openxmlformats.org/officeDocument/2006/relationships/hyperlink" Target="http://www.unige.ch/presse/charte/pdf/Exemples_affiches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Relationship Id="rId3" Type="http://schemas.openxmlformats.org/officeDocument/2006/relationships/hyperlink" Target="http://www.unige.ch/presse/charte/pdf/Exemples_affiches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Relationship Id="rId3" Type="http://schemas.openxmlformats.org/officeDocument/2006/relationships/hyperlink" Target="http://www.unige.ch/presse/charte/pdf/Exemples_affiches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Relationship Id="rId3" Type="http://schemas.openxmlformats.org/officeDocument/2006/relationships/hyperlink" Target="http://www.unige.ch/presse/charte/pdf/Exemples_affiches.pd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Relationship Id="rId3" Type="http://schemas.openxmlformats.org/officeDocument/2006/relationships/hyperlink" Target="http://www.unige.ch/presse/charte/pdf/Exemples_affiches.pd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Relationship Id="rId3" Type="http://schemas.openxmlformats.org/officeDocument/2006/relationships/hyperlink" Target="http://www.unige.ch/presse/charte/pdf/Exemples_affiche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5107" y="38528125"/>
            <a:ext cx="30276000" cy="4280400"/>
          </a:xfrm>
          <a:prstGeom prst="rect">
            <a:avLst/>
          </a:prstGeom>
          <a:solidFill>
            <a:srgbClr val="CF0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ZoneTexte 5"/>
          <p:cNvSpPr txBox="1"/>
          <p:nvPr/>
        </p:nvSpPr>
        <p:spPr>
          <a:xfrm>
            <a:off x="1594646" y="40350479"/>
            <a:ext cx="11305256" cy="1284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5100" b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MAISON DE L’HISTOIRE</a:t>
            </a:r>
            <a:endParaRPr lang="fr-CH" sz="5100" b="1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2925" y="39296712"/>
            <a:ext cx="7992888" cy="2880361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4073033" y="5490494"/>
            <a:ext cx="21026336" cy="22662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8000" b="1" dirty="0"/>
              <a:t>Le texte en bas à gauche (toujours en majuscule) </a:t>
            </a:r>
            <a:r>
              <a:rPr lang="fr-CH" sz="8000" dirty="0"/>
              <a:t>est modifiable en fonction des structures organisatrices. La liste des exemples n’est pas exhaustive. Vous pouvez sans autre copier-coller un bloc texte à 2 ou 3 niveaux sur </a:t>
            </a:r>
            <a:r>
              <a:rPr lang="fr-CH" sz="8000" dirty="0" smtClean="0"/>
              <a:t>le poster </a:t>
            </a:r>
            <a:r>
              <a:rPr lang="fr-CH" sz="8000" dirty="0"/>
              <a:t>de votre choix.</a:t>
            </a:r>
          </a:p>
          <a:p>
            <a:r>
              <a:rPr lang="fr-CH" sz="8000" dirty="0"/>
              <a:t>Merci de respecter les polices de caractères utilisées pour la faculté (Arial Black) et  l’unité/département/section (Arial).</a:t>
            </a:r>
          </a:p>
          <a:p>
            <a:r>
              <a:rPr lang="fr-CH" sz="8000" dirty="0"/>
              <a:t>Voir les explications concernant les posters, affiches et flyers</a:t>
            </a:r>
            <a:r>
              <a:rPr lang="fr-CH" sz="8000" dirty="0" smtClean="0"/>
              <a:t>.</a:t>
            </a:r>
          </a:p>
          <a:p>
            <a:endParaRPr lang="fr-CH" sz="8000" dirty="0" smtClean="0"/>
          </a:p>
          <a:p>
            <a:r>
              <a:rPr lang="fr-FR" sz="8000" baseline="30000" dirty="0">
                <a:hlinkClick r:id="rId3"/>
              </a:rPr>
              <a:t>http://</a:t>
            </a:r>
            <a:r>
              <a:rPr lang="fr-FR" sz="8000" baseline="30000" dirty="0" smtClean="0">
                <a:hlinkClick r:id="rId3"/>
              </a:rPr>
              <a:t>www.unige.ch/presse/charte/pdf/Exemples_affiches.pdf</a:t>
            </a:r>
            <a:endParaRPr lang="fr-FR" sz="8000" baseline="30000" dirty="0" smtClean="0"/>
          </a:p>
          <a:p>
            <a:endParaRPr lang="fr-CH" sz="8000" dirty="0"/>
          </a:p>
          <a:p>
            <a:r>
              <a:rPr lang="fr-CH" sz="8000" b="1" dirty="0"/>
              <a:t>Les couleurs des bandeaux </a:t>
            </a:r>
            <a:r>
              <a:rPr lang="fr-CH" sz="8000" dirty="0"/>
              <a:t>peuvent sembler fausses à l’écran, mais lors de l’impression elles sont très proches des couleurs facultaires pantone.</a:t>
            </a:r>
          </a:p>
        </p:txBody>
      </p:sp>
    </p:spTree>
    <p:extLst>
      <p:ext uri="{BB962C8B-B14F-4D97-AF65-F5344CB8AC3E}">
        <p14:creationId xmlns:p14="http://schemas.microsoft.com/office/powerpoint/2010/main" val="1630154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5107" y="38528125"/>
            <a:ext cx="30276000" cy="4280400"/>
          </a:xfrm>
          <a:prstGeom prst="rect">
            <a:avLst/>
          </a:prstGeom>
          <a:solidFill>
            <a:srgbClr val="FF5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ZoneTexte 5"/>
          <p:cNvSpPr txBox="1"/>
          <p:nvPr/>
        </p:nvSpPr>
        <p:spPr>
          <a:xfrm>
            <a:off x="1594645" y="40096825"/>
            <a:ext cx="1505750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5100" b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FACULTÉ DE TRADUCTION</a:t>
            </a:r>
          </a:p>
          <a:p>
            <a:r>
              <a:rPr lang="fr-CH" sz="5100" b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ET D’INTERPRÉTATION</a:t>
            </a:r>
            <a:endParaRPr lang="fr-CH" sz="5100" b="1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2925" y="39296712"/>
            <a:ext cx="7992888" cy="2880361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4073033" y="5490494"/>
            <a:ext cx="21026336" cy="22662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8000" b="1" dirty="0"/>
              <a:t>Le texte en bas à gauche (toujours en majuscule) </a:t>
            </a:r>
            <a:r>
              <a:rPr lang="fr-CH" sz="8000" dirty="0"/>
              <a:t>est modifiable en fonction des structures organisatrices. La liste des exemples n’est pas exhaustive. Vous pouvez sans autre copier-coller un bloc texte à 2 ou 3 niveaux sur </a:t>
            </a:r>
            <a:r>
              <a:rPr lang="fr-CH" sz="8000" dirty="0" smtClean="0"/>
              <a:t>le poster </a:t>
            </a:r>
            <a:r>
              <a:rPr lang="fr-CH" sz="8000" dirty="0"/>
              <a:t>de votre choix.</a:t>
            </a:r>
          </a:p>
          <a:p>
            <a:r>
              <a:rPr lang="fr-CH" sz="8000" dirty="0"/>
              <a:t>Merci de respecter les polices de caractères utilisées pour la faculté (Arial Black) et  l’unité/département/section (Arial).</a:t>
            </a:r>
          </a:p>
          <a:p>
            <a:r>
              <a:rPr lang="fr-CH" sz="8000" dirty="0"/>
              <a:t>Voir les explications concernant les posters, affiches et flyers</a:t>
            </a:r>
            <a:r>
              <a:rPr lang="fr-CH" sz="8000" dirty="0" smtClean="0"/>
              <a:t>.</a:t>
            </a:r>
          </a:p>
          <a:p>
            <a:endParaRPr lang="fr-CH" sz="8000" dirty="0" smtClean="0"/>
          </a:p>
          <a:p>
            <a:r>
              <a:rPr lang="fr-FR" sz="8000" baseline="30000" dirty="0">
                <a:hlinkClick r:id="rId3"/>
              </a:rPr>
              <a:t>http://</a:t>
            </a:r>
            <a:r>
              <a:rPr lang="fr-FR" sz="8000" baseline="30000" dirty="0" smtClean="0">
                <a:hlinkClick r:id="rId3"/>
              </a:rPr>
              <a:t>www.unige.ch/presse/charte/pdf/Exemples_affiches.pdf</a:t>
            </a:r>
            <a:endParaRPr lang="fr-FR" sz="8000" baseline="30000" dirty="0" smtClean="0"/>
          </a:p>
          <a:p>
            <a:endParaRPr lang="fr-CH" sz="8000" dirty="0"/>
          </a:p>
          <a:p>
            <a:r>
              <a:rPr lang="fr-CH" sz="8000" b="1" dirty="0"/>
              <a:t>Les couleurs des bandeaux </a:t>
            </a:r>
            <a:r>
              <a:rPr lang="fr-CH" sz="8000" dirty="0"/>
              <a:t>peuvent sembler fausses à l’écran, mais lors de l’impression elles sont très proches des couleurs facultaires pantone.</a:t>
            </a:r>
          </a:p>
        </p:txBody>
      </p:sp>
    </p:spTree>
    <p:extLst>
      <p:ext uri="{BB962C8B-B14F-4D97-AF65-F5344CB8AC3E}">
        <p14:creationId xmlns:p14="http://schemas.microsoft.com/office/powerpoint/2010/main" val="1450716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5107" y="38528125"/>
            <a:ext cx="30276000" cy="4280400"/>
          </a:xfrm>
          <a:prstGeom prst="rect">
            <a:avLst/>
          </a:prstGeom>
          <a:solidFill>
            <a:srgbClr val="F1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ZoneTexte 5"/>
          <p:cNvSpPr txBox="1"/>
          <p:nvPr/>
        </p:nvSpPr>
        <p:spPr>
          <a:xfrm>
            <a:off x="1594645" y="40096825"/>
            <a:ext cx="1505750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5100" b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FACULTÉ DES SCIENCES</a:t>
            </a:r>
          </a:p>
          <a:p>
            <a:r>
              <a:rPr lang="fr-CH" sz="5100" b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DE LA SOCIÉTÉ</a:t>
            </a:r>
            <a:endParaRPr lang="fr-CH" sz="5100" b="1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2925" y="39296712"/>
            <a:ext cx="7992888" cy="2880361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4073033" y="5490494"/>
            <a:ext cx="21026336" cy="22662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8000" b="1" dirty="0"/>
              <a:t>Le texte en bas à gauche (toujours en majuscule) </a:t>
            </a:r>
            <a:r>
              <a:rPr lang="fr-CH" sz="8000" dirty="0"/>
              <a:t>est modifiable en fonction des structures organisatrices. La liste des exemples n’est pas exhaustive. Vous pouvez sans autre copier-coller un bloc texte à 2 ou 3 niveaux sur </a:t>
            </a:r>
            <a:r>
              <a:rPr lang="fr-CH" sz="8000" dirty="0" smtClean="0"/>
              <a:t>le poster </a:t>
            </a:r>
            <a:r>
              <a:rPr lang="fr-CH" sz="8000" dirty="0"/>
              <a:t>de votre choix.</a:t>
            </a:r>
          </a:p>
          <a:p>
            <a:r>
              <a:rPr lang="fr-CH" sz="8000" dirty="0"/>
              <a:t>Merci de respecter les polices de caractères utilisées pour la faculté (Arial Black) et  l’unité/département/section (Arial).</a:t>
            </a:r>
          </a:p>
          <a:p>
            <a:r>
              <a:rPr lang="fr-CH" sz="8000" dirty="0"/>
              <a:t>Voir les explications concernant les posters, affiches et flyers</a:t>
            </a:r>
            <a:r>
              <a:rPr lang="fr-CH" sz="8000" dirty="0" smtClean="0"/>
              <a:t>.</a:t>
            </a:r>
          </a:p>
          <a:p>
            <a:endParaRPr lang="fr-CH" sz="8000" dirty="0" smtClean="0"/>
          </a:p>
          <a:p>
            <a:r>
              <a:rPr lang="fr-FR" sz="8000" baseline="30000" dirty="0">
                <a:hlinkClick r:id="rId3"/>
              </a:rPr>
              <a:t>http://</a:t>
            </a:r>
            <a:r>
              <a:rPr lang="fr-FR" sz="8000" baseline="30000" dirty="0" smtClean="0">
                <a:hlinkClick r:id="rId3"/>
              </a:rPr>
              <a:t>www.unige.ch/presse/charte/pdf/Exemples_affiches.pdf</a:t>
            </a:r>
            <a:endParaRPr lang="fr-FR" sz="8000" baseline="30000" dirty="0" smtClean="0"/>
          </a:p>
          <a:p>
            <a:endParaRPr lang="fr-CH" sz="8000" dirty="0"/>
          </a:p>
          <a:p>
            <a:r>
              <a:rPr lang="fr-CH" sz="8000" b="1" dirty="0"/>
              <a:t>Les couleurs des bandeaux </a:t>
            </a:r>
            <a:r>
              <a:rPr lang="fr-CH" sz="8000" dirty="0"/>
              <a:t>peuvent sembler fausses à l’écran, mais lors de l’impression elles sont très proches des couleurs facultaires pantone.</a:t>
            </a:r>
          </a:p>
        </p:txBody>
      </p:sp>
    </p:spTree>
    <p:extLst>
      <p:ext uri="{BB962C8B-B14F-4D97-AF65-F5344CB8AC3E}">
        <p14:creationId xmlns:p14="http://schemas.microsoft.com/office/powerpoint/2010/main" val="3991671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5107" y="38528125"/>
            <a:ext cx="30276000" cy="4280400"/>
          </a:xfrm>
          <a:prstGeom prst="rect">
            <a:avLst/>
          </a:prstGeom>
          <a:solidFill>
            <a:srgbClr val="470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ZoneTexte 5"/>
          <p:cNvSpPr txBox="1"/>
          <p:nvPr/>
        </p:nvSpPr>
        <p:spPr>
          <a:xfrm>
            <a:off x="1594645" y="40096825"/>
            <a:ext cx="1505750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5100" b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FACULTÉ AUTONOME</a:t>
            </a:r>
          </a:p>
          <a:p>
            <a:r>
              <a:rPr lang="fr-CH" sz="5100" b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DE THÉOLOGIE PROTESTANTE</a:t>
            </a:r>
            <a:endParaRPr lang="fr-CH" sz="5100" b="1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2925" y="39296712"/>
            <a:ext cx="7992888" cy="2880361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4073033" y="5490494"/>
            <a:ext cx="21026336" cy="22662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8000" b="1" dirty="0"/>
              <a:t>Le texte en bas à gauche (toujours en majuscule) </a:t>
            </a:r>
            <a:r>
              <a:rPr lang="fr-CH" sz="8000" dirty="0"/>
              <a:t>est modifiable en fonction des structures organisatrices. La liste des exemples n’est pas exhaustive. Vous pouvez sans autre copier-coller un bloc texte à 2 ou 3 niveaux sur </a:t>
            </a:r>
            <a:r>
              <a:rPr lang="fr-CH" sz="8000" dirty="0" smtClean="0"/>
              <a:t>le poster </a:t>
            </a:r>
            <a:r>
              <a:rPr lang="fr-CH" sz="8000" dirty="0"/>
              <a:t>de votre choix.</a:t>
            </a:r>
          </a:p>
          <a:p>
            <a:r>
              <a:rPr lang="fr-CH" sz="8000" dirty="0"/>
              <a:t>Merci de respecter les polices de caractères utilisées pour la faculté (Arial Black) et  l’unité/département/section (Arial).</a:t>
            </a:r>
          </a:p>
          <a:p>
            <a:r>
              <a:rPr lang="fr-CH" sz="8000" dirty="0"/>
              <a:t>Voir les explications concernant les posters, affiches et flyers</a:t>
            </a:r>
            <a:r>
              <a:rPr lang="fr-CH" sz="8000" dirty="0" smtClean="0"/>
              <a:t>.</a:t>
            </a:r>
          </a:p>
          <a:p>
            <a:endParaRPr lang="fr-CH" sz="8000" dirty="0" smtClean="0"/>
          </a:p>
          <a:p>
            <a:r>
              <a:rPr lang="fr-FR" sz="8000" baseline="30000" dirty="0">
                <a:hlinkClick r:id="rId3"/>
              </a:rPr>
              <a:t>http://</a:t>
            </a:r>
            <a:r>
              <a:rPr lang="fr-FR" sz="8000" baseline="30000" dirty="0" smtClean="0">
                <a:hlinkClick r:id="rId3"/>
              </a:rPr>
              <a:t>www.unige.ch/presse/charte/pdf/Exemples_affiches.pdf</a:t>
            </a:r>
            <a:endParaRPr lang="fr-FR" sz="8000" baseline="30000" dirty="0" smtClean="0"/>
          </a:p>
          <a:p>
            <a:endParaRPr lang="fr-CH" sz="8000" dirty="0"/>
          </a:p>
          <a:p>
            <a:r>
              <a:rPr lang="fr-CH" sz="8000" b="1" dirty="0"/>
              <a:t>Les couleurs des bandeaux </a:t>
            </a:r>
            <a:r>
              <a:rPr lang="fr-CH" sz="8000" dirty="0"/>
              <a:t>peuvent sembler fausses à l’écran, mais lors de l’impression elles sont très proches des couleurs facultaires pantone.</a:t>
            </a:r>
          </a:p>
        </p:txBody>
      </p:sp>
    </p:spTree>
    <p:extLst>
      <p:ext uri="{BB962C8B-B14F-4D97-AF65-F5344CB8AC3E}">
        <p14:creationId xmlns:p14="http://schemas.microsoft.com/office/powerpoint/2010/main" val="3991671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5107" y="38528125"/>
            <a:ext cx="30276000" cy="4280400"/>
          </a:xfrm>
          <a:prstGeom prst="rect">
            <a:avLst/>
          </a:prstGeom>
          <a:solidFill>
            <a:srgbClr val="465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ZoneTexte 5"/>
          <p:cNvSpPr txBox="1"/>
          <p:nvPr/>
        </p:nvSpPr>
        <p:spPr>
          <a:xfrm>
            <a:off x="1594645" y="40096825"/>
            <a:ext cx="1505750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5100" b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FACULTÉ D’ÉCONOMIE</a:t>
            </a:r>
          </a:p>
          <a:p>
            <a:r>
              <a:rPr lang="fr-CH" sz="5100" b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ET DE MANAGEMENT</a:t>
            </a:r>
            <a:endParaRPr lang="fr-CH" sz="5100" b="1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2925" y="39296712"/>
            <a:ext cx="7992888" cy="2880361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4073033" y="5490494"/>
            <a:ext cx="21026336" cy="22662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8000" b="1" dirty="0"/>
              <a:t>Le texte en bas à gauche (toujours en majuscule) </a:t>
            </a:r>
            <a:r>
              <a:rPr lang="fr-CH" sz="8000" dirty="0"/>
              <a:t>est modifiable en fonction des structures organisatrices. La liste des exemples n’est pas exhaustive. Vous pouvez sans autre copier-coller un bloc texte à 2 ou 3 niveaux sur </a:t>
            </a:r>
            <a:r>
              <a:rPr lang="fr-CH" sz="8000" dirty="0" smtClean="0"/>
              <a:t>le poster </a:t>
            </a:r>
            <a:r>
              <a:rPr lang="fr-CH" sz="8000" dirty="0"/>
              <a:t>de votre choix.</a:t>
            </a:r>
          </a:p>
          <a:p>
            <a:r>
              <a:rPr lang="fr-CH" sz="8000" dirty="0"/>
              <a:t>Merci de respecter les polices de caractères utilisées pour la faculté (Arial Black) et  l’unité/département/section (Arial).</a:t>
            </a:r>
          </a:p>
          <a:p>
            <a:r>
              <a:rPr lang="fr-CH" sz="8000" dirty="0"/>
              <a:t>Voir les explications concernant les posters, affiches et flyers</a:t>
            </a:r>
            <a:r>
              <a:rPr lang="fr-CH" sz="8000" dirty="0" smtClean="0"/>
              <a:t>.</a:t>
            </a:r>
          </a:p>
          <a:p>
            <a:endParaRPr lang="fr-CH" sz="8000" dirty="0" smtClean="0"/>
          </a:p>
          <a:p>
            <a:r>
              <a:rPr lang="fr-FR" sz="8000" baseline="30000" dirty="0">
                <a:hlinkClick r:id="rId3"/>
              </a:rPr>
              <a:t>http://</a:t>
            </a:r>
            <a:r>
              <a:rPr lang="fr-FR" sz="8000" baseline="30000" dirty="0" smtClean="0">
                <a:hlinkClick r:id="rId3"/>
              </a:rPr>
              <a:t>www.unige.ch/presse/charte/pdf/Exemples_affiches.pdf</a:t>
            </a:r>
            <a:endParaRPr lang="fr-FR" sz="8000" baseline="30000" dirty="0" smtClean="0"/>
          </a:p>
          <a:p>
            <a:endParaRPr lang="fr-CH" sz="8000" dirty="0"/>
          </a:p>
          <a:p>
            <a:r>
              <a:rPr lang="fr-CH" sz="8000" b="1" dirty="0"/>
              <a:t>Les couleurs des bandeaux </a:t>
            </a:r>
            <a:r>
              <a:rPr lang="fr-CH" sz="8000" dirty="0"/>
              <a:t>peuvent sembler fausses à l’écran, mais lors de l’impression elles sont très proches des couleurs facultaires pantone.</a:t>
            </a:r>
          </a:p>
        </p:txBody>
      </p:sp>
    </p:spTree>
    <p:extLst>
      <p:ext uri="{BB962C8B-B14F-4D97-AF65-F5344CB8AC3E}">
        <p14:creationId xmlns:p14="http://schemas.microsoft.com/office/powerpoint/2010/main" val="2926671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5107" y="38528125"/>
            <a:ext cx="30276000" cy="4280400"/>
          </a:xfrm>
          <a:prstGeom prst="rect">
            <a:avLst/>
          </a:prstGeom>
          <a:solidFill>
            <a:srgbClr val="CF0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ZoneTexte 5"/>
          <p:cNvSpPr txBox="1"/>
          <p:nvPr/>
        </p:nvSpPr>
        <p:spPr>
          <a:xfrm>
            <a:off x="1594645" y="40096825"/>
            <a:ext cx="1505750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5100" b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SANTÉ AU TRAVAIL, ENVIRONNEMENT, PRÉVENTION, SÉCURITÉ</a:t>
            </a:r>
            <a:endParaRPr lang="fr-CH" sz="5100" b="1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2925" y="39296712"/>
            <a:ext cx="7992888" cy="2880361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4073033" y="5490494"/>
            <a:ext cx="21026336" cy="22662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8000" b="1" dirty="0"/>
              <a:t>Le texte en bas à gauche (toujours en majuscule) </a:t>
            </a:r>
            <a:r>
              <a:rPr lang="fr-CH" sz="8000" dirty="0"/>
              <a:t>est modifiable en fonction des structures organisatrices. La liste des exemples n’est pas exhaustive. Vous pouvez sans autre copier-coller un bloc texte à 2 ou 3 niveaux sur </a:t>
            </a:r>
            <a:r>
              <a:rPr lang="fr-CH" sz="8000" dirty="0" smtClean="0"/>
              <a:t>le poster </a:t>
            </a:r>
            <a:r>
              <a:rPr lang="fr-CH" sz="8000" dirty="0"/>
              <a:t>de votre choix.</a:t>
            </a:r>
          </a:p>
          <a:p>
            <a:r>
              <a:rPr lang="fr-CH" sz="8000" dirty="0"/>
              <a:t>Merci de respecter les polices de caractères utilisées pour la faculté (Arial Black) et  l’unité/département/section (Arial).</a:t>
            </a:r>
          </a:p>
          <a:p>
            <a:r>
              <a:rPr lang="fr-CH" sz="8000" dirty="0"/>
              <a:t>Voir les explications concernant les posters, affiches et flyers</a:t>
            </a:r>
            <a:r>
              <a:rPr lang="fr-CH" sz="8000" dirty="0" smtClean="0"/>
              <a:t>.</a:t>
            </a:r>
          </a:p>
          <a:p>
            <a:endParaRPr lang="fr-CH" sz="8000" dirty="0" smtClean="0"/>
          </a:p>
          <a:p>
            <a:r>
              <a:rPr lang="fr-FR" sz="8000" baseline="30000" dirty="0">
                <a:hlinkClick r:id="rId3"/>
              </a:rPr>
              <a:t>http://</a:t>
            </a:r>
            <a:r>
              <a:rPr lang="fr-FR" sz="8000" baseline="30000" dirty="0" smtClean="0">
                <a:hlinkClick r:id="rId3"/>
              </a:rPr>
              <a:t>www.unige.ch/presse/charte/pdf/Exemples_affiches.pdf</a:t>
            </a:r>
            <a:endParaRPr lang="fr-FR" sz="8000" baseline="30000" dirty="0" smtClean="0"/>
          </a:p>
          <a:p>
            <a:endParaRPr lang="fr-CH" sz="8000" dirty="0"/>
          </a:p>
          <a:p>
            <a:r>
              <a:rPr lang="fr-CH" sz="8000" b="1" dirty="0"/>
              <a:t>Les couleurs des bandeaux </a:t>
            </a:r>
            <a:r>
              <a:rPr lang="fr-CH" sz="8000" dirty="0"/>
              <a:t>peuvent sembler fausses à l’écran, mais lors de l’impression elles sont très proches des couleurs facultaires pantone.</a:t>
            </a:r>
          </a:p>
        </p:txBody>
      </p:sp>
    </p:spTree>
    <p:extLst>
      <p:ext uri="{BB962C8B-B14F-4D97-AF65-F5344CB8AC3E}">
        <p14:creationId xmlns:p14="http://schemas.microsoft.com/office/powerpoint/2010/main" val="236700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5107" y="38528125"/>
            <a:ext cx="30276000" cy="4280400"/>
          </a:xfrm>
          <a:prstGeom prst="rect">
            <a:avLst/>
          </a:prstGeom>
          <a:solidFill>
            <a:srgbClr val="007E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2925" y="39296712"/>
            <a:ext cx="7992888" cy="2880361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594646" y="40350479"/>
            <a:ext cx="1130525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5100" b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FACULTÉ DES SCIENCES</a:t>
            </a:r>
            <a:endParaRPr lang="fr-CH" sz="5100" b="1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073033" y="5490494"/>
            <a:ext cx="21026336" cy="22662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8000" b="1" dirty="0"/>
              <a:t>Le texte en bas à gauche (toujours en majuscule) </a:t>
            </a:r>
            <a:r>
              <a:rPr lang="fr-CH" sz="8000" dirty="0"/>
              <a:t>est modifiable en fonction des structures organisatrices. La liste des exemples n’est pas exhaustive. Vous pouvez sans autre copier-coller un bloc texte à 2 ou 3 niveaux sur </a:t>
            </a:r>
            <a:r>
              <a:rPr lang="fr-CH" sz="8000" dirty="0" smtClean="0"/>
              <a:t>le poster </a:t>
            </a:r>
            <a:r>
              <a:rPr lang="fr-CH" sz="8000" dirty="0"/>
              <a:t>de votre choix.</a:t>
            </a:r>
          </a:p>
          <a:p>
            <a:r>
              <a:rPr lang="fr-CH" sz="8000" dirty="0"/>
              <a:t>Merci de respecter les polices de caractères utilisées pour la faculté (Arial Black) et  l’unité/département/section (Arial).</a:t>
            </a:r>
          </a:p>
          <a:p>
            <a:r>
              <a:rPr lang="fr-CH" sz="8000" dirty="0"/>
              <a:t>Voir les explications concernant les posters, affiches et flyers</a:t>
            </a:r>
            <a:r>
              <a:rPr lang="fr-CH" sz="8000" dirty="0" smtClean="0"/>
              <a:t>.</a:t>
            </a:r>
          </a:p>
          <a:p>
            <a:endParaRPr lang="fr-CH" sz="8000" dirty="0" smtClean="0"/>
          </a:p>
          <a:p>
            <a:r>
              <a:rPr lang="fr-FR" sz="8000" baseline="30000" dirty="0">
                <a:hlinkClick r:id="rId3"/>
              </a:rPr>
              <a:t>http://</a:t>
            </a:r>
            <a:r>
              <a:rPr lang="fr-FR" sz="8000" baseline="30000" dirty="0" smtClean="0">
                <a:hlinkClick r:id="rId3"/>
              </a:rPr>
              <a:t>www.unige.ch/presse/charte/pdf/Exemples_affiches.pdf</a:t>
            </a:r>
            <a:endParaRPr lang="fr-FR" sz="8000" baseline="30000" dirty="0" smtClean="0"/>
          </a:p>
          <a:p>
            <a:endParaRPr lang="fr-CH" sz="8000" dirty="0"/>
          </a:p>
          <a:p>
            <a:r>
              <a:rPr lang="fr-CH" sz="8000" b="1" dirty="0"/>
              <a:t>Les couleurs des bandeaux </a:t>
            </a:r>
            <a:r>
              <a:rPr lang="fr-CH" sz="8000" dirty="0"/>
              <a:t>peuvent sembler fausses à l’écran, mais lors de l’impression elles sont très proches des couleurs facultaires pantone.</a:t>
            </a:r>
          </a:p>
        </p:txBody>
      </p:sp>
    </p:spTree>
    <p:extLst>
      <p:ext uri="{BB962C8B-B14F-4D97-AF65-F5344CB8AC3E}">
        <p14:creationId xmlns:p14="http://schemas.microsoft.com/office/powerpoint/2010/main" val="3741625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5107" y="38528125"/>
            <a:ext cx="30276000" cy="4280400"/>
          </a:xfrm>
          <a:prstGeom prst="rect">
            <a:avLst/>
          </a:prstGeom>
          <a:solidFill>
            <a:srgbClr val="96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2925" y="39296712"/>
            <a:ext cx="7992888" cy="2880361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594646" y="40350479"/>
            <a:ext cx="1130525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5100" b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FACULTÉ DE MÉDECINE</a:t>
            </a:r>
            <a:endParaRPr lang="fr-CH" sz="5100" b="1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073033" y="5490494"/>
            <a:ext cx="21026336" cy="22662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8000" b="1" dirty="0"/>
              <a:t>Le texte en bas à gauche (toujours en majuscule) </a:t>
            </a:r>
            <a:r>
              <a:rPr lang="fr-CH" sz="8000" dirty="0"/>
              <a:t>est modifiable en fonction des structures organisatrices. La liste des exemples n’est pas exhaustive. Vous pouvez sans autre copier-coller un bloc texte à 2 ou 3 niveaux sur </a:t>
            </a:r>
            <a:r>
              <a:rPr lang="fr-CH" sz="8000" dirty="0" smtClean="0"/>
              <a:t>le poster </a:t>
            </a:r>
            <a:r>
              <a:rPr lang="fr-CH" sz="8000" dirty="0"/>
              <a:t>de votre choix.</a:t>
            </a:r>
          </a:p>
          <a:p>
            <a:r>
              <a:rPr lang="fr-CH" sz="8000" dirty="0"/>
              <a:t>Merci de respecter les polices de caractères utilisées pour la faculté (Arial Black) et  l’unité/département/section (Arial).</a:t>
            </a:r>
          </a:p>
          <a:p>
            <a:r>
              <a:rPr lang="fr-CH" sz="8000" dirty="0"/>
              <a:t>Voir les explications concernant les posters, affiches et flyers</a:t>
            </a:r>
            <a:r>
              <a:rPr lang="fr-CH" sz="8000" dirty="0" smtClean="0"/>
              <a:t>.</a:t>
            </a:r>
          </a:p>
          <a:p>
            <a:endParaRPr lang="fr-CH" sz="8000" dirty="0" smtClean="0"/>
          </a:p>
          <a:p>
            <a:r>
              <a:rPr lang="fr-FR" sz="8000" baseline="30000" dirty="0">
                <a:hlinkClick r:id="rId3"/>
              </a:rPr>
              <a:t>http://</a:t>
            </a:r>
            <a:r>
              <a:rPr lang="fr-FR" sz="8000" baseline="30000" dirty="0" smtClean="0">
                <a:hlinkClick r:id="rId3"/>
              </a:rPr>
              <a:t>www.unige.ch/presse/charte/pdf/Exemples_affiches.pdf</a:t>
            </a:r>
            <a:endParaRPr lang="fr-FR" sz="8000" baseline="30000" dirty="0" smtClean="0"/>
          </a:p>
          <a:p>
            <a:endParaRPr lang="fr-CH" sz="8000" dirty="0"/>
          </a:p>
          <a:p>
            <a:r>
              <a:rPr lang="fr-CH" sz="8000" b="1" dirty="0"/>
              <a:t>Les couleurs des bandeaux </a:t>
            </a:r>
            <a:r>
              <a:rPr lang="fr-CH" sz="8000" dirty="0"/>
              <a:t>peuvent sembler fausses à l’écran, mais lors de l’impression elles sont très proches des couleurs facultaires pantone.</a:t>
            </a:r>
          </a:p>
        </p:txBody>
      </p:sp>
    </p:spTree>
    <p:extLst>
      <p:ext uri="{BB962C8B-B14F-4D97-AF65-F5344CB8AC3E}">
        <p14:creationId xmlns:p14="http://schemas.microsoft.com/office/powerpoint/2010/main" val="1885583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5107" y="38528125"/>
            <a:ext cx="30276000" cy="4280400"/>
          </a:xfrm>
          <a:prstGeom prst="rect">
            <a:avLst/>
          </a:prstGeom>
          <a:solidFill>
            <a:srgbClr val="0067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2925" y="39296712"/>
            <a:ext cx="7992888" cy="2880361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594646" y="40350479"/>
            <a:ext cx="1130525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5100" b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FACULTÉ DES LETTRES</a:t>
            </a:r>
            <a:endParaRPr lang="fr-CH" sz="5100" b="1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073033" y="5490494"/>
            <a:ext cx="21026336" cy="22662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8000" b="1" dirty="0"/>
              <a:t>Le texte en bas à gauche (toujours en majuscule) </a:t>
            </a:r>
            <a:r>
              <a:rPr lang="fr-CH" sz="8000" dirty="0"/>
              <a:t>est modifiable en fonction des structures organisatrices. La liste des exemples n’est pas exhaustive. Vous pouvez sans autre copier-coller un bloc texte à 2 ou 3 niveaux sur </a:t>
            </a:r>
            <a:r>
              <a:rPr lang="fr-CH" sz="8000" dirty="0" smtClean="0"/>
              <a:t>le poster </a:t>
            </a:r>
            <a:r>
              <a:rPr lang="fr-CH" sz="8000" dirty="0"/>
              <a:t>de votre choix.</a:t>
            </a:r>
          </a:p>
          <a:p>
            <a:r>
              <a:rPr lang="fr-CH" sz="8000" dirty="0"/>
              <a:t>Merci de respecter les polices de caractères utilisées pour la faculté (Arial Black) et  l’unité/département/section (Arial).</a:t>
            </a:r>
          </a:p>
          <a:p>
            <a:r>
              <a:rPr lang="fr-CH" sz="8000" dirty="0"/>
              <a:t>Voir les explications concernant les posters, affiches et flyers</a:t>
            </a:r>
            <a:r>
              <a:rPr lang="fr-CH" sz="8000" dirty="0" smtClean="0"/>
              <a:t>.</a:t>
            </a:r>
          </a:p>
          <a:p>
            <a:endParaRPr lang="fr-CH" sz="8000" dirty="0" smtClean="0"/>
          </a:p>
          <a:p>
            <a:r>
              <a:rPr lang="fr-FR" sz="8000" baseline="30000" dirty="0">
                <a:hlinkClick r:id="rId3"/>
              </a:rPr>
              <a:t>http://</a:t>
            </a:r>
            <a:r>
              <a:rPr lang="fr-FR" sz="8000" baseline="30000" dirty="0" smtClean="0">
                <a:hlinkClick r:id="rId3"/>
              </a:rPr>
              <a:t>www.unige.ch/presse/charte/pdf/Exemples_affiches.pdf</a:t>
            </a:r>
            <a:endParaRPr lang="fr-FR" sz="8000" baseline="30000" dirty="0" smtClean="0"/>
          </a:p>
          <a:p>
            <a:endParaRPr lang="fr-CH" sz="8000" dirty="0"/>
          </a:p>
          <a:p>
            <a:r>
              <a:rPr lang="fr-CH" sz="8000" b="1" dirty="0"/>
              <a:t>Les couleurs des bandeaux </a:t>
            </a:r>
            <a:r>
              <a:rPr lang="fr-CH" sz="8000" dirty="0"/>
              <a:t>peuvent sembler fausses à l’écran, mais lors de l’impression elles sont très proches des couleurs facultaires pantone.</a:t>
            </a:r>
          </a:p>
        </p:txBody>
      </p:sp>
    </p:spTree>
    <p:extLst>
      <p:ext uri="{BB962C8B-B14F-4D97-AF65-F5344CB8AC3E}">
        <p14:creationId xmlns:p14="http://schemas.microsoft.com/office/powerpoint/2010/main" val="4284490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5107" y="38528125"/>
            <a:ext cx="30276000" cy="4280400"/>
          </a:xfrm>
          <a:prstGeom prst="rect">
            <a:avLst/>
          </a:prstGeom>
          <a:solidFill>
            <a:srgbClr val="0067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ZoneTexte 5"/>
          <p:cNvSpPr txBox="1"/>
          <p:nvPr/>
        </p:nvSpPr>
        <p:spPr>
          <a:xfrm>
            <a:off x="1594645" y="40096825"/>
            <a:ext cx="1505750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5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FACULTÉ DES LETTRES</a:t>
            </a:r>
          </a:p>
          <a:p>
            <a:r>
              <a:rPr lang="fr-CH" sz="5100" b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UNITÉ DE XXXXXXXX</a:t>
            </a:r>
            <a:endParaRPr lang="fr-CH" sz="5100" b="1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2925" y="39296712"/>
            <a:ext cx="7992888" cy="2880361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4073033" y="5490494"/>
            <a:ext cx="21026336" cy="22662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8000" b="1" dirty="0"/>
              <a:t>Le texte en bas à gauche (toujours en majuscule) </a:t>
            </a:r>
            <a:r>
              <a:rPr lang="fr-CH" sz="8000" dirty="0"/>
              <a:t>est modifiable en fonction des structures organisatrices. La liste des exemples n’est pas exhaustive. Vous pouvez sans autre copier-coller un bloc texte à 2 ou 3 niveaux sur </a:t>
            </a:r>
            <a:r>
              <a:rPr lang="fr-CH" sz="8000" dirty="0" smtClean="0"/>
              <a:t>le poster </a:t>
            </a:r>
            <a:r>
              <a:rPr lang="fr-CH" sz="8000" dirty="0"/>
              <a:t>de votre choix.</a:t>
            </a:r>
          </a:p>
          <a:p>
            <a:r>
              <a:rPr lang="fr-CH" sz="8000" dirty="0"/>
              <a:t>Merci de respecter les polices de caractères utilisées pour la faculté (Arial Black) et  l’unité/département/section (Arial).</a:t>
            </a:r>
          </a:p>
          <a:p>
            <a:r>
              <a:rPr lang="fr-CH" sz="8000" dirty="0"/>
              <a:t>Voir les explications concernant les posters, affiches et flyers</a:t>
            </a:r>
            <a:r>
              <a:rPr lang="fr-CH" sz="8000" dirty="0" smtClean="0"/>
              <a:t>.</a:t>
            </a:r>
          </a:p>
          <a:p>
            <a:endParaRPr lang="fr-CH" sz="8000" dirty="0" smtClean="0"/>
          </a:p>
          <a:p>
            <a:r>
              <a:rPr lang="fr-FR" sz="8000" baseline="30000" dirty="0">
                <a:hlinkClick r:id="rId3"/>
              </a:rPr>
              <a:t>http://</a:t>
            </a:r>
            <a:r>
              <a:rPr lang="fr-FR" sz="8000" baseline="30000" dirty="0" smtClean="0">
                <a:hlinkClick r:id="rId3"/>
              </a:rPr>
              <a:t>www.unige.ch/presse/charte/pdf/Exemples_affiches.pdf</a:t>
            </a:r>
            <a:endParaRPr lang="fr-FR" sz="8000" baseline="30000" dirty="0" smtClean="0"/>
          </a:p>
          <a:p>
            <a:endParaRPr lang="fr-CH" sz="8000" dirty="0"/>
          </a:p>
          <a:p>
            <a:r>
              <a:rPr lang="fr-CH" sz="8000" b="1" dirty="0"/>
              <a:t>Les couleurs des bandeaux </a:t>
            </a:r>
            <a:r>
              <a:rPr lang="fr-CH" sz="8000" dirty="0"/>
              <a:t>peuvent sembler fausses à l’écran, mais lors de l’impression elles sont très proches des couleurs facultaires pantone.</a:t>
            </a:r>
          </a:p>
        </p:txBody>
      </p:sp>
    </p:spTree>
    <p:extLst>
      <p:ext uri="{BB962C8B-B14F-4D97-AF65-F5344CB8AC3E}">
        <p14:creationId xmlns:p14="http://schemas.microsoft.com/office/powerpoint/2010/main" val="665198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5107" y="38528125"/>
            <a:ext cx="30276000" cy="4280400"/>
          </a:xfrm>
          <a:prstGeom prst="rect">
            <a:avLst/>
          </a:prstGeom>
          <a:solidFill>
            <a:srgbClr val="0067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ZoneTexte 5"/>
          <p:cNvSpPr txBox="1"/>
          <p:nvPr/>
        </p:nvSpPr>
        <p:spPr>
          <a:xfrm>
            <a:off x="1619648" y="39513480"/>
            <a:ext cx="15057509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5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FACULTÉ DES LETTRES</a:t>
            </a:r>
          </a:p>
          <a:p>
            <a:r>
              <a:rPr lang="fr-CH" sz="5100" b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DÉPARTEMENT DE XXXXXXXX</a:t>
            </a:r>
          </a:p>
          <a:p>
            <a:r>
              <a:rPr lang="fr-CH" sz="5100" b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XXXXXXXXXXXXXXXXXXXXXX</a:t>
            </a:r>
            <a:endParaRPr lang="fr-CH" sz="5100" b="1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2925" y="39296712"/>
            <a:ext cx="7992888" cy="2880361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4073033" y="5490494"/>
            <a:ext cx="21026336" cy="22662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8000" b="1" dirty="0"/>
              <a:t>Le texte en bas à gauche (toujours en majuscule) </a:t>
            </a:r>
            <a:r>
              <a:rPr lang="fr-CH" sz="8000" dirty="0"/>
              <a:t>est modifiable en fonction des structures organisatrices. La liste des exemples n’est pas exhaustive. Vous pouvez sans autre copier-coller un bloc texte à 2 ou 3 niveaux sur </a:t>
            </a:r>
            <a:r>
              <a:rPr lang="fr-CH" sz="8000" dirty="0" smtClean="0"/>
              <a:t>le poster </a:t>
            </a:r>
            <a:r>
              <a:rPr lang="fr-CH" sz="8000" dirty="0"/>
              <a:t>de votre choix.</a:t>
            </a:r>
          </a:p>
          <a:p>
            <a:r>
              <a:rPr lang="fr-CH" sz="8000" dirty="0"/>
              <a:t>Merci de respecter les polices de caractères utilisées pour la faculté (Arial Black) et  l’unité/département/section (Arial).</a:t>
            </a:r>
          </a:p>
          <a:p>
            <a:r>
              <a:rPr lang="fr-CH" sz="8000" dirty="0"/>
              <a:t>Voir les explications concernant les posters, affiches et flyers</a:t>
            </a:r>
            <a:r>
              <a:rPr lang="fr-CH" sz="8000" dirty="0" smtClean="0"/>
              <a:t>.</a:t>
            </a:r>
          </a:p>
          <a:p>
            <a:endParaRPr lang="fr-CH" sz="8000" dirty="0" smtClean="0"/>
          </a:p>
          <a:p>
            <a:r>
              <a:rPr lang="fr-FR" sz="8000" baseline="30000" dirty="0">
                <a:hlinkClick r:id="rId3"/>
              </a:rPr>
              <a:t>http://</a:t>
            </a:r>
            <a:r>
              <a:rPr lang="fr-FR" sz="8000" baseline="30000" dirty="0" smtClean="0">
                <a:hlinkClick r:id="rId3"/>
              </a:rPr>
              <a:t>www.unige.ch/presse/charte/pdf/Exemples_affiches.pdf</a:t>
            </a:r>
            <a:endParaRPr lang="fr-FR" sz="8000" baseline="30000" dirty="0" smtClean="0"/>
          </a:p>
          <a:p>
            <a:endParaRPr lang="fr-CH" sz="8000" dirty="0"/>
          </a:p>
          <a:p>
            <a:r>
              <a:rPr lang="fr-CH" sz="8000" b="1" dirty="0"/>
              <a:t>Les couleurs des bandeaux </a:t>
            </a:r>
            <a:r>
              <a:rPr lang="fr-CH" sz="8000" dirty="0"/>
              <a:t>peuvent sembler fausses à l’écran, mais lors de l’impression elles sont très proches des couleurs facultaires pantone.</a:t>
            </a:r>
          </a:p>
        </p:txBody>
      </p:sp>
    </p:spTree>
    <p:extLst>
      <p:ext uri="{BB962C8B-B14F-4D97-AF65-F5344CB8AC3E}">
        <p14:creationId xmlns:p14="http://schemas.microsoft.com/office/powerpoint/2010/main" val="1915448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5107" y="38528125"/>
            <a:ext cx="30276000" cy="4280400"/>
          </a:xfrm>
          <a:prstGeom prst="rect">
            <a:avLst/>
          </a:prstGeom>
          <a:solidFill>
            <a:srgbClr val="F429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2925" y="39296712"/>
            <a:ext cx="7992888" cy="2880361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594646" y="40350479"/>
            <a:ext cx="1130525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5100" b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FACULTÉ DE DROIT</a:t>
            </a:r>
            <a:endParaRPr lang="fr-CH" sz="5100" b="1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073033" y="5490494"/>
            <a:ext cx="21026336" cy="22662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8000" b="1" dirty="0"/>
              <a:t>Le texte en bas à gauche (toujours en majuscule) </a:t>
            </a:r>
            <a:r>
              <a:rPr lang="fr-CH" sz="8000" dirty="0"/>
              <a:t>est modifiable en fonction des structures organisatrices. La liste des exemples n’est pas exhaustive. Vous pouvez sans autre copier-coller un bloc texte à 2 ou 3 niveaux sur </a:t>
            </a:r>
            <a:r>
              <a:rPr lang="fr-CH" sz="8000" dirty="0" smtClean="0"/>
              <a:t>le poster </a:t>
            </a:r>
            <a:r>
              <a:rPr lang="fr-CH" sz="8000" dirty="0"/>
              <a:t>de votre choix.</a:t>
            </a:r>
          </a:p>
          <a:p>
            <a:r>
              <a:rPr lang="fr-CH" sz="8000" dirty="0"/>
              <a:t>Merci de respecter les polices de caractères utilisées pour la faculté (Arial Black) et  l’unité/département/section (Arial).</a:t>
            </a:r>
          </a:p>
          <a:p>
            <a:r>
              <a:rPr lang="fr-CH" sz="8000" dirty="0"/>
              <a:t>Voir les explications concernant les posters, affiches et flyers</a:t>
            </a:r>
            <a:r>
              <a:rPr lang="fr-CH" sz="8000" dirty="0" smtClean="0"/>
              <a:t>.</a:t>
            </a:r>
          </a:p>
          <a:p>
            <a:endParaRPr lang="fr-CH" sz="8000" dirty="0" smtClean="0"/>
          </a:p>
          <a:p>
            <a:r>
              <a:rPr lang="fr-FR" sz="8000" baseline="30000" dirty="0">
                <a:hlinkClick r:id="rId3"/>
              </a:rPr>
              <a:t>http://</a:t>
            </a:r>
            <a:r>
              <a:rPr lang="fr-FR" sz="8000" baseline="30000" dirty="0" smtClean="0">
                <a:hlinkClick r:id="rId3"/>
              </a:rPr>
              <a:t>www.unige.ch/presse/charte/pdf/Exemples_affiches.pdf</a:t>
            </a:r>
            <a:endParaRPr lang="fr-FR" sz="8000" baseline="30000" dirty="0" smtClean="0"/>
          </a:p>
          <a:p>
            <a:endParaRPr lang="fr-CH" sz="8000" dirty="0"/>
          </a:p>
          <a:p>
            <a:r>
              <a:rPr lang="fr-CH" sz="8000" b="1" dirty="0"/>
              <a:t>Les couleurs des bandeaux </a:t>
            </a:r>
            <a:r>
              <a:rPr lang="fr-CH" sz="8000" dirty="0"/>
              <a:t>peuvent sembler fausses à l’écran, mais lors de l’impression elles sont très proches des couleurs facultaires pantone.</a:t>
            </a:r>
          </a:p>
        </p:txBody>
      </p:sp>
    </p:spTree>
    <p:extLst>
      <p:ext uri="{BB962C8B-B14F-4D97-AF65-F5344CB8AC3E}">
        <p14:creationId xmlns:p14="http://schemas.microsoft.com/office/powerpoint/2010/main" val="4284490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5107" y="38528125"/>
            <a:ext cx="30276000" cy="4280400"/>
          </a:xfrm>
          <a:prstGeom prst="rect">
            <a:avLst/>
          </a:prstGeom>
          <a:solidFill>
            <a:srgbClr val="00B1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ZoneTexte 5"/>
          <p:cNvSpPr txBox="1"/>
          <p:nvPr/>
        </p:nvSpPr>
        <p:spPr>
          <a:xfrm>
            <a:off x="1594645" y="40096825"/>
            <a:ext cx="1505750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5100" b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FACULTÉ DE PSYCHOLOGIE</a:t>
            </a:r>
          </a:p>
          <a:p>
            <a:r>
              <a:rPr lang="fr-CH" sz="5100" b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ET DES SCIENCES DE L’ÉDUCATION</a:t>
            </a:r>
            <a:endParaRPr lang="fr-CH" sz="5100" b="1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2925" y="39296712"/>
            <a:ext cx="7992888" cy="2880361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4073033" y="5490494"/>
            <a:ext cx="21026336" cy="22662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8000" b="1" dirty="0"/>
              <a:t>Le texte en bas à gauche (toujours en majuscule) </a:t>
            </a:r>
            <a:r>
              <a:rPr lang="fr-CH" sz="8000" dirty="0"/>
              <a:t>est modifiable en fonction des structures organisatrices. La liste des exemples n’est pas exhaustive. Vous pouvez sans autre copier-coller un bloc texte à 2 ou 3 niveaux sur </a:t>
            </a:r>
            <a:r>
              <a:rPr lang="fr-CH" sz="8000" dirty="0" smtClean="0"/>
              <a:t>le poster </a:t>
            </a:r>
            <a:r>
              <a:rPr lang="fr-CH" sz="8000" dirty="0"/>
              <a:t>de votre choix.</a:t>
            </a:r>
          </a:p>
          <a:p>
            <a:r>
              <a:rPr lang="fr-CH" sz="8000" dirty="0"/>
              <a:t>Merci de respecter les polices de caractères utilisées pour la faculté (Arial Black) et  l’unité/département/section (Arial).</a:t>
            </a:r>
          </a:p>
          <a:p>
            <a:r>
              <a:rPr lang="fr-CH" sz="8000" dirty="0"/>
              <a:t>Voir les explications concernant les posters, affiches et flyers</a:t>
            </a:r>
            <a:r>
              <a:rPr lang="fr-CH" sz="8000" dirty="0" smtClean="0"/>
              <a:t>.</a:t>
            </a:r>
          </a:p>
          <a:p>
            <a:endParaRPr lang="fr-CH" sz="8000" dirty="0" smtClean="0"/>
          </a:p>
          <a:p>
            <a:r>
              <a:rPr lang="fr-FR" sz="8000" baseline="30000" dirty="0">
                <a:hlinkClick r:id="rId3"/>
              </a:rPr>
              <a:t>http://</a:t>
            </a:r>
            <a:r>
              <a:rPr lang="fr-FR" sz="8000" baseline="30000" dirty="0" smtClean="0">
                <a:hlinkClick r:id="rId3"/>
              </a:rPr>
              <a:t>www.unige.ch/presse/charte/pdf/Exemples_affiches.pdf</a:t>
            </a:r>
            <a:endParaRPr lang="fr-FR" sz="8000" baseline="30000" dirty="0" smtClean="0"/>
          </a:p>
          <a:p>
            <a:endParaRPr lang="fr-CH" sz="8000" dirty="0"/>
          </a:p>
          <a:p>
            <a:r>
              <a:rPr lang="fr-CH" sz="8000" b="1" dirty="0"/>
              <a:t>Les couleurs des bandeaux </a:t>
            </a:r>
            <a:r>
              <a:rPr lang="fr-CH" sz="8000" dirty="0"/>
              <a:t>peuvent sembler fausses à l’écran, mais lors de l’impression elles sont très proches des couleurs facultaires pantone.</a:t>
            </a:r>
          </a:p>
        </p:txBody>
      </p:sp>
    </p:spTree>
    <p:extLst>
      <p:ext uri="{BB962C8B-B14F-4D97-AF65-F5344CB8AC3E}">
        <p14:creationId xmlns:p14="http://schemas.microsoft.com/office/powerpoint/2010/main" val="42920299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1418</Words>
  <Application>Microsoft Macintosh PowerPoint</Application>
  <PresentationFormat>Personnalisé</PresentationFormat>
  <Paragraphs>112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Arial Black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MONNIN</dc:creator>
  <cp:lastModifiedBy>Utilisateur de Microsoft Office</cp:lastModifiedBy>
  <cp:revision>10</cp:revision>
  <dcterms:created xsi:type="dcterms:W3CDTF">2011-11-23T15:39:26Z</dcterms:created>
  <dcterms:modified xsi:type="dcterms:W3CDTF">2018-08-15T14:47:27Z</dcterms:modified>
</cp:coreProperties>
</file>