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37"/>
    <p:restoredTop sz="94649"/>
  </p:normalViewPr>
  <p:slideViewPr>
    <p:cSldViewPr>
      <p:cViewPr>
        <p:scale>
          <a:sx n="125" d="100"/>
          <a:sy n="125" d="100"/>
        </p:scale>
        <p:origin x="4328" y="2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1394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552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104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48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611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404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991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56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12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978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15.08.18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1390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7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/>
          <p:cNvSpPr txBox="1"/>
          <p:nvPr/>
        </p:nvSpPr>
        <p:spPr>
          <a:xfrm>
            <a:off x="429320" y="4659982"/>
            <a:ext cx="60096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PSYCHOLOGIE ET DES SCIENCES DE L’ÉDUCATION</a:t>
            </a:r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29320" y="4587974"/>
            <a:ext cx="600967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PSYCHOLOGIE ET DES SCIENCES DE L’ÉDUCATION</a:t>
            </a:r>
          </a:p>
          <a:p>
            <a:r>
              <a:rPr lang="fr-CH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DÉPARTEMENT XXX</a:t>
            </a:r>
          </a:p>
        </p:txBody>
      </p:sp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</Words>
  <Application>Microsoft Macintosh PowerPoint</Application>
  <PresentationFormat>Présentation à l'écran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Jérémy Maggioni</dc:creator>
  <cp:lastModifiedBy>Utilisateur de Microsoft Office</cp:lastModifiedBy>
  <cp:revision>11</cp:revision>
  <dcterms:created xsi:type="dcterms:W3CDTF">2016-10-10T11:51:10Z</dcterms:created>
  <dcterms:modified xsi:type="dcterms:W3CDTF">2018-08-15T14:59:11Z</dcterms:modified>
</cp:coreProperties>
</file>