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702B3-B26D-41D6-A1B1-C621616A9F0D}" type="datetimeFigureOut">
              <a:rPr lang="fr-FR" smtClean="0"/>
              <a:pPr/>
              <a:t>21/09/2010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6A539-EABA-4C1B-801F-51099F8620D0}" type="slidenum">
              <a:rPr lang="fr-CH" smtClean="0"/>
              <a:pPr/>
              <a:t>‹N°›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medecin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779008"/>
            <a:ext cx="9144000" cy="107899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medecin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779008"/>
            <a:ext cx="9144000" cy="107899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48280" y="6043546"/>
            <a:ext cx="500953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 MÉDECINE</a:t>
            </a:r>
          </a:p>
          <a:p>
            <a:r>
              <a:rPr lang="fr-CH" sz="15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Section xxx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medecin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779008"/>
            <a:ext cx="9144000" cy="107899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48280" y="5921694"/>
            <a:ext cx="50095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 MÉDECINE</a:t>
            </a:r>
          </a:p>
          <a:p>
            <a:r>
              <a:rPr lang="fr-CH" sz="15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Section xxx</a:t>
            </a:r>
          </a:p>
          <a:p>
            <a:r>
              <a:rPr lang="fr-CH" sz="15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Département xxx</a:t>
            </a:r>
            <a:endParaRPr lang="fr-CH" sz="15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12</Words>
  <Application>Microsoft Office PowerPoint</Application>
  <PresentationFormat>Affichage à l'écran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Diapositive 1</vt:lpstr>
      <vt:lpstr>Diapositive 2</vt:lpstr>
      <vt:lpstr>Diapositive 3</vt:lpstr>
    </vt:vector>
  </TitlesOfParts>
  <Company>Université de Genève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UNIGE</dc:creator>
  <cp:lastModifiedBy>UNIGE</cp:lastModifiedBy>
  <cp:revision>7</cp:revision>
  <dcterms:created xsi:type="dcterms:W3CDTF">2010-01-08T14:26:33Z</dcterms:created>
  <dcterms:modified xsi:type="dcterms:W3CDTF">2010-09-21T10:06:22Z</dcterms:modified>
</cp:coreProperties>
</file>