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cienc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cienc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6043546"/>
            <a:ext cx="50095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scienc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21694"/>
            <a:ext cx="5009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xxx</a:t>
            </a:r>
            <a:endParaRPr lang="fr-CH" sz="1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12</Words>
  <Application>Microsoft Office PowerPoint</Application>
  <PresentationFormat>Affichage à l'écran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Université de Genève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UNIGE</cp:lastModifiedBy>
  <cp:revision>8</cp:revision>
  <dcterms:created xsi:type="dcterms:W3CDTF">2010-01-08T14:26:33Z</dcterms:created>
  <dcterms:modified xsi:type="dcterms:W3CDTF">2010-09-21T10:06:06Z</dcterms:modified>
</cp:coreProperties>
</file>