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94" y="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702B3-B26D-41D6-A1B1-C621616A9F0D}" type="datetimeFigureOut">
              <a:rPr lang="fr-FR" smtClean="0"/>
              <a:pPr/>
              <a:t>13/10/2011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templ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templ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48280" y="6000768"/>
            <a:ext cx="6009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DIVISION ADMINISTRATIVE</a:t>
            </a:r>
            <a:b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 SOCIALE DES ÉTUDIANTS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templ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48280" y="6133676"/>
            <a:ext cx="6009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DIVISION INFORMATIQUE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templ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5900545"/>
            <a:ext cx="600967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DIVISION </a:t>
            </a:r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LA FORMATION</a:t>
            </a:r>
          </a:p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 </a:t>
            </a:r>
            <a:r>
              <a:rPr lang="fr-CH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 ÉTUDIANTS</a:t>
            </a:r>
            <a:endParaRPr lang="fr-CH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CH" sz="15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Xxxxxxxx</a:t>
            </a:r>
            <a:endParaRPr lang="fr-CH" sz="15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templ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48280" y="6024427"/>
            <a:ext cx="6009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XXXXXXXXXXXXXXXXXX</a:t>
            </a:r>
            <a:b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CH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Xxxxxxxx</a:t>
            </a:r>
            <a:endParaRPr lang="fr-CH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13</Words>
  <Application>Microsoft Office PowerPoint</Application>
  <PresentationFormat>Affichage à l'écran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Company>Université de Genève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UNIGE</dc:creator>
  <cp:lastModifiedBy>MONNIN</cp:lastModifiedBy>
  <cp:revision>50</cp:revision>
  <dcterms:created xsi:type="dcterms:W3CDTF">2010-01-08T14:26:33Z</dcterms:created>
  <dcterms:modified xsi:type="dcterms:W3CDTF">2011-10-13T08:27:10Z</dcterms:modified>
</cp:coreProperties>
</file>