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theo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779008"/>
            <a:ext cx="9144000" cy="107899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theo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779008"/>
            <a:ext cx="9144000" cy="107899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48280" y="5900545"/>
            <a:ext cx="600967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AUTONOME</a:t>
            </a:r>
            <a:b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THÉOLOGIE PROTESTANTE</a:t>
            </a:r>
          </a:p>
          <a:p>
            <a:r>
              <a:rPr lang="fr-CH" sz="1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Section xxx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theo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779008"/>
            <a:ext cx="9144000" cy="107899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48280" y="5777576"/>
            <a:ext cx="50095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AUTONOME</a:t>
            </a:r>
            <a:b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THÉOLOGIE PROTESTANTE</a:t>
            </a:r>
          </a:p>
          <a:p>
            <a:r>
              <a:rPr lang="fr-CH" sz="1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Section xxx</a:t>
            </a:r>
          </a:p>
          <a:p>
            <a:r>
              <a:rPr lang="fr-CH" sz="1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Département xxx</a:t>
            </a:r>
            <a:endParaRPr lang="fr-CH" sz="15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4</Words>
  <Application>Microsoft Office PowerPoint</Application>
  <PresentationFormat>Affichage à l'écran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Company>Université de Genève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UNIGE</dc:creator>
  <cp:lastModifiedBy>UNIGE</cp:lastModifiedBy>
  <cp:revision>9</cp:revision>
  <dcterms:created xsi:type="dcterms:W3CDTF">2010-01-08T14:26:33Z</dcterms:created>
  <dcterms:modified xsi:type="dcterms:W3CDTF">2010-09-21T10:07:27Z</dcterms:modified>
</cp:coreProperties>
</file>