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4E872E-B37F-4B4F-8A87-F26DB450F274}" v="6" dt="2024-02-26T11:43:47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7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Andrée BIANCHINI" userId="77ee9736b6e277db" providerId="LiveId" clId="{714E872E-B37F-4B4F-8A87-F26DB450F274}"/>
    <pc:docChg chg="custSel modSld">
      <pc:chgData name="Marie-Andrée BIANCHINI" userId="77ee9736b6e277db" providerId="LiveId" clId="{714E872E-B37F-4B4F-8A87-F26DB450F274}" dt="2024-02-26T11:46:34.353" v="189" actId="20577"/>
      <pc:docMkLst>
        <pc:docMk/>
      </pc:docMkLst>
      <pc:sldChg chg="addSp delSp modSp mod modAnim modNotesTx">
        <pc:chgData name="Marie-Andrée BIANCHINI" userId="77ee9736b6e277db" providerId="LiveId" clId="{714E872E-B37F-4B4F-8A87-F26DB450F274}" dt="2024-02-26T11:43:57.893" v="185" actId="20577"/>
        <pc:sldMkLst>
          <pc:docMk/>
          <pc:sldMk cId="2600816106" sldId="258"/>
        </pc:sldMkLst>
        <pc:spChg chg="mod">
          <ac:chgData name="Marie-Andrée BIANCHINI" userId="77ee9736b6e277db" providerId="LiveId" clId="{714E872E-B37F-4B4F-8A87-F26DB450F274}" dt="2024-02-26T11:40:04.108" v="13" actId="27636"/>
          <ac:spMkLst>
            <pc:docMk/>
            <pc:sldMk cId="2600816106" sldId="258"/>
            <ac:spMk id="3" creationId="{25361876-C82F-21E6-D0E6-ACB25BC22F62}"/>
          </ac:spMkLst>
        </pc:spChg>
        <pc:spChg chg="add mod">
          <ac:chgData name="Marie-Andrée BIANCHINI" userId="77ee9736b6e277db" providerId="LiveId" clId="{714E872E-B37F-4B4F-8A87-F26DB450F274}" dt="2024-02-26T11:43:42.057" v="180"/>
          <ac:spMkLst>
            <pc:docMk/>
            <pc:sldMk cId="2600816106" sldId="258"/>
            <ac:spMk id="6" creationId="{18DBB074-74C4-85B7-C0F9-354EA54D0C5B}"/>
          </ac:spMkLst>
        </pc:spChg>
        <pc:spChg chg="add mod">
          <ac:chgData name="Marie-Andrée BIANCHINI" userId="77ee9736b6e277db" providerId="LiveId" clId="{714E872E-B37F-4B4F-8A87-F26DB450F274}" dt="2024-02-26T11:40:10.570" v="15"/>
          <ac:spMkLst>
            <pc:docMk/>
            <pc:sldMk cId="2600816106" sldId="258"/>
            <ac:spMk id="6" creationId="{348BE72F-489C-AA4F-4CEC-EEC42850BFBA}"/>
          </ac:spMkLst>
        </pc:spChg>
        <pc:spChg chg="add del mod">
          <ac:chgData name="Marie-Andrée BIANCHINI" userId="77ee9736b6e277db" providerId="LiveId" clId="{714E872E-B37F-4B4F-8A87-F26DB450F274}" dt="2024-02-26T11:43:52.642" v="183" actId="478"/>
          <ac:spMkLst>
            <pc:docMk/>
            <pc:sldMk cId="2600816106" sldId="258"/>
            <ac:spMk id="7" creationId="{1D2655A0-6A3F-79A6-1A81-ACFA5583172D}"/>
          </ac:spMkLst>
        </pc:spChg>
        <pc:spChg chg="add del mod">
          <ac:chgData name="Marie-Andrée BIANCHINI" userId="77ee9736b6e277db" providerId="LiveId" clId="{714E872E-B37F-4B4F-8A87-F26DB450F274}" dt="2024-02-26T11:43:40.491" v="179" actId="478"/>
          <ac:spMkLst>
            <pc:docMk/>
            <pc:sldMk cId="2600816106" sldId="258"/>
            <ac:spMk id="8" creationId="{894D423A-C555-4B17-3A93-E57A5409371B}"/>
          </ac:spMkLst>
        </pc:spChg>
        <pc:picChg chg="add mod">
          <ac:chgData name="Marie-Andrée BIANCHINI" userId="77ee9736b6e277db" providerId="LiveId" clId="{714E872E-B37F-4B4F-8A87-F26DB450F274}" dt="2024-02-26T11:40:08.043" v="14"/>
          <ac:picMkLst>
            <pc:docMk/>
            <pc:sldMk cId="2600816106" sldId="258"/>
            <ac:picMk id="7" creationId="{A4498042-AFAA-5EAC-764B-03C7C195F1E2}"/>
          </ac:picMkLst>
        </pc:picChg>
      </pc:sldChg>
      <pc:sldChg chg="modSp mod">
        <pc:chgData name="Marie-Andrée BIANCHINI" userId="77ee9736b6e277db" providerId="LiveId" clId="{714E872E-B37F-4B4F-8A87-F26DB450F274}" dt="2024-02-26T11:46:34.353" v="189" actId="20577"/>
        <pc:sldMkLst>
          <pc:docMk/>
          <pc:sldMk cId="3341119621" sldId="259"/>
        </pc:sldMkLst>
        <pc:spChg chg="mod">
          <ac:chgData name="Marie-Andrée BIANCHINI" userId="77ee9736b6e277db" providerId="LiveId" clId="{714E872E-B37F-4B4F-8A87-F26DB450F274}" dt="2024-02-26T11:46:34.353" v="189" actId="20577"/>
          <ac:spMkLst>
            <pc:docMk/>
            <pc:sldMk cId="3341119621" sldId="259"/>
            <ac:spMk id="5" creationId="{065FBF7F-2AE2-FC9A-7276-305E6BF47B5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96596-2224-4EF2-8DC6-6ACBB596970A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2710C-CEC1-4235-8416-9D2CB6C695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1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Démarrer à 1min26 et arrêter à 1min54                       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Démarrer à 1min57 et arrêter à 2min22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A2710C-CEC1-4235-8416-9D2CB6C6956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965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32076-4FE5-6E76-1EC7-F2F9BCDF9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8A996B-38ED-E48F-945F-5C8AEC9B8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85554-B0A9-1057-DD58-B2C0F8A9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648AF2-DB0D-C8E9-19EC-9B932AD4B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363CDA-D623-5CF1-085B-ABCA4B3C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06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0A245-F4CC-6650-061E-5642CC4F6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D09265-28D4-7CAB-4975-0B5EBEBFC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349CBB-5A8B-F6B8-27F4-5207E01DD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CD3E6D-8F3F-B590-BB8E-31D3DA02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F7B66C-A76B-2769-8487-865825D4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64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C01D82-B43C-5BB9-201A-74922D0371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5ABD66-08CC-2479-1A6F-3505554E3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7F91C6-C1B4-EADF-2D68-F88DF6F8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40EF6C-966C-94AC-858E-2206360C0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E05F5B-B7B0-A9E3-1D23-0ADA8D64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59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FA71D-0E5A-5A03-DDFD-A32A8C66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B83C86-4D78-D78B-5736-E5607AC7D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9BD155-7869-1F62-63A5-874DD5A6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FA9A1D-CEEE-1291-3AD3-C4571E3D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C5F2B4-B062-C59D-C7C1-C1DCF5EE2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78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AC790-5D04-F7CE-A67D-9F677899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4D4019-6989-D02F-5EF1-A4E8C6482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DC993E-9F1B-9B42-19AF-8EB727535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35F7E0-E1AE-C11E-E9B4-CAF46E56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BB9485-880B-2BC8-11E8-86C0B755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53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DDF73-A27A-7B78-9A0D-8A064EE7B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870CF8-B91A-73B2-9F3E-9F8920D6D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62C5E8-DFDE-25B2-55E5-2B3F34477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E52C31-5C63-000C-6A6A-03BEB6AD2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E76C44-C35A-3467-FFAC-29DD016F7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625FF8-E8A5-597E-C721-0515D8DF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58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8F482-3FDE-6E28-A316-BD6F85B16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06EFB6-A576-4E7E-7F9A-930E2C1E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7B287B-7EF9-4F92-F2F7-B9FF38034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0B5C4C4-4681-5AD6-3038-F3CFFCCE8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6731B1E-730B-EDDB-8DA7-4643485DFA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E5DA42-366D-E1A8-F873-EF3F88B70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041F25-93E9-3B1E-57AE-61356A701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011155-87F7-CAFA-19F4-A3C894E0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93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BB795-2715-C87F-703C-6BF06B8E8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558E6F-ABE3-87B1-055D-7BB95EEC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35FAD8-3723-C695-20B7-8913A50B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09BE28-7B24-657C-C9AB-DE8675059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94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4FA6779-7F6A-EBC5-AC44-8AB88134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03FB9A3-ADB0-50CC-1809-2F64F477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224B2C-C3FE-2F93-F821-8C9C7F18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76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B700D-B1DB-19C6-9152-5FBA10A00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8C6384-E066-F0A1-2306-6E3562DB9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E35DAF-034F-071F-FE4D-C22D4DCF6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A11248-1FC1-74A1-4B01-5046D3DD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88779-7581-9E89-1B9B-F627E453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266BAD-AA19-FC7E-F149-1C692CB4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78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09DC63-2C51-3567-0CA6-874DAD392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88011B9-DBEB-54E0-1022-BDEB5986C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899BC5-1DD5-F801-F3EE-F58B8857C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4BBDB0-F03C-134A-CB3A-D6CF485D4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5E8852-FF33-48D1-ED7F-5EB4A2CC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D388BE-8E28-07FF-7EB5-AFFF1299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68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45AFAC3-FB0C-BB3F-6C7D-60DD87317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C6673A-3200-34E3-1789-08B189023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0632E9-6002-71FC-31EB-A82773107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EC1C41-1054-43BD-B320-697505496FDE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155D56-114B-72AE-D2AA-D76258EC2C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6C1E0D-FA27-ACCF-1289-3339D7D4C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A6B23-38BB-439E-A607-685E61F9D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https://www.youtube.com/embed/XqSwmKA1NLA?feature=oembed" TargetMode="External"/><Relationship Id="rId1" Type="http://schemas.openxmlformats.org/officeDocument/2006/relationships/video" Target="https://www.youtube.com/embed/WF8BgPVCBm0?feature=oembed" TargetMode="Externa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FB5D9-383C-BA13-2A2E-BC95693F7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6740" y="694944"/>
            <a:ext cx="11018519" cy="4616387"/>
          </a:xfrm>
        </p:spPr>
        <p:txBody>
          <a:bodyPr>
            <a:normAutofit fontScale="90000"/>
          </a:bodyPr>
          <a:lstStyle/>
          <a:p>
            <a:r>
              <a:rPr lang="fr-FR" dirty="0"/>
              <a:t>La bibli du CMU est votre deuxième maison depuis la 1</a:t>
            </a:r>
            <a:r>
              <a:rPr lang="fr-FR" baseline="30000" dirty="0"/>
              <a:t>ère</a:t>
            </a:r>
            <a:r>
              <a:rPr lang="fr-FR" dirty="0"/>
              <a:t> ? </a:t>
            </a:r>
            <a:br>
              <a:rPr lang="fr-FR" dirty="0"/>
            </a:br>
            <a:r>
              <a:rPr lang="fr-FR" dirty="0"/>
              <a:t>Vous la trouvez un peu fatiguée ? </a:t>
            </a:r>
            <a:br>
              <a:rPr lang="fr-FR" dirty="0"/>
            </a:br>
            <a:r>
              <a:rPr lang="fr-FR" dirty="0"/>
              <a:t>Vous avez envie de plus de prises ou de canap’ pour pioncer entre 2 cours ? </a:t>
            </a:r>
          </a:p>
        </p:txBody>
      </p:sp>
    </p:spTree>
    <p:extLst>
      <p:ext uri="{BB962C8B-B14F-4D97-AF65-F5344CB8AC3E}">
        <p14:creationId xmlns:p14="http://schemas.microsoft.com/office/powerpoint/2010/main" val="3526492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869B9-2702-FCF0-12C0-B303CD9C3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972" y="461772"/>
            <a:ext cx="9998964" cy="5934456"/>
          </a:xfrm>
        </p:spPr>
        <p:txBody>
          <a:bodyPr>
            <a:normAutofit fontScale="90000"/>
          </a:bodyPr>
          <a:lstStyle/>
          <a:p>
            <a:r>
              <a:rPr lang="fr-FR" dirty="0"/>
              <a:t>Alors inscrivez-vous au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organisé par l’uni pour donner un peu de peps à cette bibli qu’on aime tant !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B9AFE3B-C8D7-53E9-E38E-6B8BF7971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493" y="1016731"/>
            <a:ext cx="5455921" cy="306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66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E968D-792B-9EBE-1E12-E46A1A166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344" y="557086"/>
            <a:ext cx="10668000" cy="1090485"/>
          </a:xfrm>
        </p:spPr>
        <p:txBody>
          <a:bodyPr>
            <a:normAutofit fontScale="90000"/>
          </a:bodyPr>
          <a:lstStyle/>
          <a:p>
            <a:r>
              <a:rPr lang="fr-FR" dirty="0"/>
              <a:t>Comment ça va se dérouler cette histoire 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361876-C82F-21E6-D0E6-ACB25BC22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789177"/>
            <a:ext cx="4191000" cy="750506"/>
          </a:xfrm>
        </p:spPr>
        <p:txBody>
          <a:bodyPr>
            <a:normAutofit/>
          </a:bodyPr>
          <a:lstStyle/>
          <a:p>
            <a:r>
              <a:rPr lang="fr-FR" dirty="0"/>
              <a:t>Sous cette forme bien sympa  </a:t>
            </a:r>
          </a:p>
        </p:txBody>
      </p:sp>
      <p:pic>
        <p:nvPicPr>
          <p:cNvPr id="4" name="Média en ligne 3" title="Hackademia 2021 - Bootcamp (PART 1)">
            <a:hlinkClick r:id="" action="ppaction://media"/>
            <a:extLst>
              <a:ext uri="{FF2B5EF4-FFF2-40B4-BE49-F238E27FC236}">
                <a16:creationId xmlns:a16="http://schemas.microsoft.com/office/drawing/2014/main" id="{33F9D337-9559-897C-3E73-A6445B6D505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0" y="2251062"/>
            <a:ext cx="6012688" cy="3397169"/>
          </a:xfrm>
          <a:prstGeom prst="rect">
            <a:avLst/>
          </a:prstGeom>
        </p:spPr>
      </p:pic>
      <p:pic>
        <p:nvPicPr>
          <p:cNvPr id="5" name="Média en ligne 4" title="Hackademia 2021 - Jour 1 (PART 2)">
            <a:hlinkClick r:id="" action="ppaction://media"/>
            <a:extLst>
              <a:ext uri="{FF2B5EF4-FFF2-40B4-BE49-F238E27FC236}">
                <a16:creationId xmlns:a16="http://schemas.microsoft.com/office/drawing/2014/main" id="{D43F63D7-F037-EC43-C985-E5F61A2C8B9E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6179312" y="2251062"/>
            <a:ext cx="6012688" cy="339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81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F4E243-6C0C-E281-1DE1-40151CEAB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560" y="0"/>
            <a:ext cx="9144000" cy="1077659"/>
          </a:xfrm>
        </p:spPr>
        <p:txBody>
          <a:bodyPr/>
          <a:lstStyle/>
          <a:p>
            <a:r>
              <a:rPr lang="fr-FR" dirty="0"/>
              <a:t>Le programme exact :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2B6406-34BA-EE18-2B93-0BA500975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" y="1031148"/>
            <a:ext cx="2563906" cy="414151"/>
          </a:xfrm>
        </p:spPr>
        <p:txBody>
          <a:bodyPr>
            <a:normAutofit lnSpcReduction="10000"/>
          </a:bodyPr>
          <a:lstStyle/>
          <a:p>
            <a:pPr algn="l"/>
            <a:r>
              <a:rPr lang="fr-FR" dirty="0"/>
              <a:t>2 journées : </a:t>
            </a:r>
          </a:p>
          <a:p>
            <a:pPr algn="l"/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A16A4CF-64B3-A8B7-5EC0-F3B74C17E0C7}"/>
              </a:ext>
            </a:extLst>
          </p:cNvPr>
          <p:cNvSpPr txBox="1">
            <a:spLocks/>
          </p:cNvSpPr>
          <p:nvPr/>
        </p:nvSpPr>
        <p:spPr>
          <a:xfrm>
            <a:off x="9144" y="1539842"/>
            <a:ext cx="3785616" cy="4287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200" dirty="0"/>
              <a:t>Lundi 15 avril de 17h à 20h : </a:t>
            </a:r>
            <a:r>
              <a:rPr lang="fr-FR" sz="2200" dirty="0" err="1"/>
              <a:t>Bootcamp</a:t>
            </a:r>
            <a:endParaRPr lang="fr-FR" sz="2200" dirty="0"/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Accueil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Composition de 4 équipes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Conseils donnés par des </a:t>
            </a:r>
            <a:r>
              <a:rPr lang="fr-FR" sz="2200" dirty="0" err="1"/>
              <a:t>expert.e.s</a:t>
            </a:r>
            <a:r>
              <a:rPr lang="fr-FR" sz="2200" dirty="0"/>
              <a:t> pour avoir des idées faisables et pas complètement </a:t>
            </a:r>
            <a:r>
              <a:rPr lang="fr-FR" sz="2200" dirty="0" err="1"/>
              <a:t>wtf</a:t>
            </a:r>
            <a:endParaRPr lang="fr-FR" sz="2200" dirty="0"/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Découverte de l’entièreté de la bibli 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APERO GRATOS !!!</a:t>
            </a:r>
          </a:p>
          <a:p>
            <a:pPr marL="342900" indent="-342900">
              <a:buFont typeface="Wingdings" panose="05000000000000000000" pitchFamily="2" charset="2"/>
              <a:buChar char="è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è"/>
            </a:pPr>
            <a:endParaRPr lang="fr-FR" dirty="0"/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65FBF7F-2AE2-FC9A-7276-305E6BF47B59}"/>
              </a:ext>
            </a:extLst>
          </p:cNvPr>
          <p:cNvSpPr txBox="1">
            <a:spLocks/>
          </p:cNvSpPr>
          <p:nvPr/>
        </p:nvSpPr>
        <p:spPr>
          <a:xfrm>
            <a:off x="4210542" y="1539842"/>
            <a:ext cx="7859537" cy="513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200" dirty="0"/>
              <a:t>Samedi 20 avril de 8h30 à 19h : Atelier interactif </a:t>
            </a:r>
            <a:r>
              <a:rPr lang="fr-FR" sz="2200" dirty="0" err="1"/>
              <a:t>Bibliotake</a:t>
            </a:r>
            <a:r>
              <a:rPr lang="fr-FR" sz="2200" dirty="0"/>
              <a:t> Over 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Accueil avec café croissants (gratos encore une fois)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4 ateliers bien drôles par équipe (</a:t>
            </a:r>
            <a:r>
              <a:rPr lang="fr-FR" sz="2200" dirty="0" err="1"/>
              <a:t>jmens</a:t>
            </a:r>
            <a:r>
              <a:rPr lang="fr-FR" sz="2200" dirty="0"/>
              <a:t> pas j’les ai vus c’est bien </a:t>
            </a:r>
            <a:r>
              <a:rPr lang="fr-FR" sz="2200" dirty="0" err="1"/>
              <a:t>gol’ri</a:t>
            </a:r>
            <a:r>
              <a:rPr lang="fr-FR" sz="2200" dirty="0"/>
              <a:t>) pour trouver une utilité à chaque emplacement de la bibli (genre, comme une salle de méditation, un salon pour chiller, une salle de jeux, une salle pour brainstormer avec ses potes)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Plein de pauses café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Repas de midi (gratos, </a:t>
            </a:r>
            <a:r>
              <a:rPr lang="fr-FR" sz="2200" dirty="0" err="1"/>
              <a:t>jpense</a:t>
            </a:r>
            <a:r>
              <a:rPr lang="fr-FR" sz="2200" dirty="0"/>
              <a:t> que vous avez compris que vous allez </a:t>
            </a:r>
            <a:r>
              <a:rPr lang="fr-FR" sz="2200"/>
              <a:t>être dorlotés </a:t>
            </a:r>
            <a:r>
              <a:rPr lang="fr-FR" sz="2200" dirty="0"/>
              <a:t>pendant la journée)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Tester la faisabilité de votre organisation de la bibli par équipe avec construction 3D en Lego (une bibli en LEGO !!!!!)</a:t>
            </a:r>
          </a:p>
          <a:p>
            <a:pPr marL="342900" indent="-342900" algn="l">
              <a:buFont typeface="Wingdings" panose="05000000000000000000" pitchFamily="2" charset="2"/>
              <a:buChar char="è"/>
            </a:pPr>
            <a:r>
              <a:rPr lang="fr-FR" sz="2200" dirty="0"/>
              <a:t>Dernier apéro pour partir le ventre rempli de bonne bouffe et de </a:t>
            </a:r>
            <a:r>
              <a:rPr lang="fr-FR" sz="2200" dirty="0" err="1"/>
              <a:t>binch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3341119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03DC47-DE74-0C59-EDCF-30756BD92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084" y="-27432"/>
            <a:ext cx="10847832" cy="2679192"/>
          </a:xfrm>
        </p:spPr>
        <p:txBody>
          <a:bodyPr>
            <a:normAutofit/>
          </a:bodyPr>
          <a:lstStyle/>
          <a:p>
            <a:r>
              <a:rPr lang="fr-FR" sz="4400" dirty="0"/>
              <a:t>Alors maintenant arrête de faire le/la </a:t>
            </a:r>
            <a:r>
              <a:rPr lang="fr-FR" sz="4400" dirty="0" err="1"/>
              <a:t>flemmard.e</a:t>
            </a:r>
            <a:r>
              <a:rPr lang="fr-FR" sz="4400" dirty="0"/>
              <a:t> et inscris-toi à cet atelier grave bien (parce que </a:t>
            </a:r>
            <a:r>
              <a:rPr lang="fr-FR" sz="4400" dirty="0" err="1"/>
              <a:t>azy</a:t>
            </a:r>
            <a:r>
              <a:rPr lang="fr-FR" sz="4400" dirty="0"/>
              <a:t> pour une fois on peut faire qqc à l’uni sans subir les choix douteux de la fac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53A70B4-A5D8-3734-450A-C444C66DA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466" y="2843783"/>
            <a:ext cx="3551637" cy="355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7969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311</Words>
  <Application>Microsoft Office PowerPoint</Application>
  <PresentationFormat>Grand écran</PresentationFormat>
  <Paragraphs>23</Paragraphs>
  <Slides>5</Slides>
  <Notes>1</Notes>
  <HiddenSlides>0</HiddenSlides>
  <MMClips>2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Thème Office</vt:lpstr>
      <vt:lpstr>La bibli du CMU est votre deuxième maison depuis la 1ère ?  Vous la trouvez un peu fatiguée ?  Vous avez envie de plus de prises ou de canap’ pour pioncer entre 2 cours ? </vt:lpstr>
      <vt:lpstr>Alors inscrivez-vous au     organisé par l’uni pour donner un peu de peps à cette bibli qu’on aime tant ! </vt:lpstr>
      <vt:lpstr>Comment ça va se dérouler cette histoire ? </vt:lpstr>
      <vt:lpstr>Le programme exact : </vt:lpstr>
      <vt:lpstr>Alors maintenant arrête de faire le/la flemmard.e et inscris-toi à cet atelier grave bien (parce que azy pour une fois on peut faire qqc à l’uni sans subir les choix douteux de la fac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bibli du CMU est votre deuxième maison depuis la 1ère ?  Vous la trouvez un peu fatiguée ?  Vous avez envie de plus de prises ou de canap’ pour pioncer entre 2 cours ? </dc:title>
  <dc:creator>Marie-Andrée BIANCHINI</dc:creator>
  <cp:lastModifiedBy>Marie-Andrée BIANCHINI</cp:lastModifiedBy>
  <cp:revision>1</cp:revision>
  <dcterms:created xsi:type="dcterms:W3CDTF">2024-02-26T10:52:30Z</dcterms:created>
  <dcterms:modified xsi:type="dcterms:W3CDTF">2024-02-26T11:46:44Z</dcterms:modified>
</cp:coreProperties>
</file>