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67" r:id="rId5"/>
    <p:sldId id="269" r:id="rId6"/>
    <p:sldId id="275" r:id="rId7"/>
    <p:sldId id="258" r:id="rId8"/>
    <p:sldId id="259" r:id="rId9"/>
    <p:sldId id="274" r:id="rId10"/>
    <p:sldId id="261" r:id="rId11"/>
    <p:sldId id="273" r:id="rId12"/>
    <p:sldId id="262" r:id="rId13"/>
    <p:sldId id="263" r:id="rId14"/>
    <p:sldId id="264" r:id="rId15"/>
    <p:sldId id="270" r:id="rId16"/>
    <p:sldId id="265" r:id="rId17"/>
    <p:sldId id="271" r:id="rId18"/>
  </p:sldIdLst>
  <p:sldSz cx="5329238" cy="756126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1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AE"/>
    <a:srgbClr val="465F7F"/>
    <a:srgbClr val="470B71"/>
    <a:srgbClr val="F1AB00"/>
    <a:srgbClr val="FF5C00"/>
    <a:srgbClr val="C69200"/>
    <a:srgbClr val="F42941"/>
    <a:srgbClr val="96004B"/>
    <a:srgbClr val="007E64"/>
    <a:srgbClr val="0067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7"/>
  </p:normalViewPr>
  <p:slideViewPr>
    <p:cSldViewPr>
      <p:cViewPr varScale="1">
        <p:scale>
          <a:sx n="132" d="100"/>
          <a:sy n="132" d="100"/>
        </p:scale>
        <p:origin x="3432" y="176"/>
      </p:cViewPr>
      <p:guideLst>
        <p:guide orient="horz" pos="2382"/>
        <p:guide pos="16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9693" y="2348893"/>
            <a:ext cx="4529852" cy="162077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99386" y="4284716"/>
            <a:ext cx="3730467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998B-1089-4478-9F81-EC8CB9E3786C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728-1D8E-472E-8E54-20B20FD347A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40533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998B-1089-4478-9F81-EC8CB9E3786C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728-1D8E-472E-8E54-20B20FD347A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44062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251973" y="334306"/>
            <a:ext cx="698538" cy="711318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5437" y="334306"/>
            <a:ext cx="2007716" cy="711318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998B-1089-4478-9F81-EC8CB9E3786C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728-1D8E-472E-8E54-20B20FD347A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39851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998B-1089-4478-9F81-EC8CB9E3786C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728-1D8E-472E-8E54-20B20FD347A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08451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0973" y="4858812"/>
            <a:ext cx="4529852" cy="150175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20973" y="3204786"/>
            <a:ext cx="4529852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998B-1089-4478-9F81-EC8CB9E3786C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728-1D8E-472E-8E54-20B20FD347A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31637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5437" y="1944575"/>
            <a:ext cx="1352664" cy="55029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96921" y="1944575"/>
            <a:ext cx="1353590" cy="55029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998B-1089-4478-9F81-EC8CB9E3786C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728-1D8E-472E-8E54-20B20FD347A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4706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6462" y="302801"/>
            <a:ext cx="4796314" cy="1260211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6462" y="1692533"/>
            <a:ext cx="2354672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6462" y="2397901"/>
            <a:ext cx="2354672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707179" y="1692533"/>
            <a:ext cx="2355597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707179" y="2397901"/>
            <a:ext cx="2355597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998B-1089-4478-9F81-EC8CB9E3786C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728-1D8E-472E-8E54-20B20FD347A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74924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998B-1089-4478-9F81-EC8CB9E3786C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728-1D8E-472E-8E54-20B20FD347A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8108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998B-1089-4478-9F81-EC8CB9E3786C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728-1D8E-472E-8E54-20B20FD347A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74944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6462" y="301050"/>
            <a:ext cx="1753283" cy="12812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83584" y="301051"/>
            <a:ext cx="2979192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66462" y="1582265"/>
            <a:ext cx="1753283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998B-1089-4478-9F81-EC8CB9E3786C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728-1D8E-472E-8E54-20B20FD347A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51844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4568" y="5292884"/>
            <a:ext cx="3197543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44568" y="675613"/>
            <a:ext cx="3197543" cy="45367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044568" y="5917739"/>
            <a:ext cx="3197543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998B-1089-4478-9F81-EC8CB9E3786C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728-1D8E-472E-8E54-20B20FD347A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49686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66462" y="302801"/>
            <a:ext cx="4796314" cy="12602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6462" y="1764295"/>
            <a:ext cx="4796314" cy="4990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66462" y="7008171"/>
            <a:ext cx="1243489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E998B-1089-4478-9F81-EC8CB9E3786C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820823" y="7008171"/>
            <a:ext cx="1687592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819287" y="7008171"/>
            <a:ext cx="1243489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D3728-1D8E-472E-8E54-20B20FD347A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5001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/>
          <p:cNvGrpSpPr/>
          <p:nvPr/>
        </p:nvGrpSpPr>
        <p:grpSpPr>
          <a:xfrm>
            <a:off x="0" y="6829856"/>
            <a:ext cx="5346000" cy="756000"/>
            <a:chOff x="0" y="6829856"/>
            <a:chExt cx="5346000" cy="756000"/>
          </a:xfrm>
          <a:solidFill>
            <a:srgbClr val="CF0063"/>
          </a:solidFill>
        </p:grpSpPr>
        <p:sp>
          <p:nvSpPr>
            <p:cNvPr id="4" name="Rectangle 3"/>
            <p:cNvSpPr/>
            <p:nvPr/>
          </p:nvSpPr>
          <p:spPr>
            <a:xfrm>
              <a:off x="0" y="6829856"/>
              <a:ext cx="5346000" cy="75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pic>
          <p:nvPicPr>
            <p:cNvPr id="5" name="Image 4"/>
            <p:cNvPicPr preferRelativeResize="0"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09024" y="6952787"/>
              <a:ext cx="1415613" cy="510138"/>
            </a:xfrm>
            <a:prstGeom prst="rect">
              <a:avLst/>
            </a:prstGeom>
            <a:grpFill/>
          </p:spPr>
        </p:pic>
        <p:sp>
          <p:nvSpPr>
            <p:cNvPr id="6" name="ZoneTexte 5"/>
            <p:cNvSpPr txBox="1"/>
            <p:nvPr/>
          </p:nvSpPr>
          <p:spPr>
            <a:xfrm>
              <a:off x="246922" y="7101966"/>
              <a:ext cx="1830413" cy="2308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CH" sz="900" b="1" dirty="0">
                  <a:solidFill>
                    <a:schemeClr val="bg1"/>
                  </a:solidFill>
                  <a:latin typeface="Arial Black" pitchFamily="34" charset="0"/>
                  <a:cs typeface="Arial" pitchFamily="34" charset="0"/>
                </a:rPr>
                <a:t>MAISON DE L’HISTOIRE</a:t>
              </a:r>
            </a:p>
          </p:txBody>
        </p:sp>
      </p:grpSp>
      <p:sp>
        <p:nvSpPr>
          <p:cNvPr id="8" name="ZoneTexte 7"/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2807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29856"/>
            <a:ext cx="5346000" cy="756000"/>
          </a:xfrm>
          <a:prstGeom prst="rect">
            <a:avLst/>
          </a:prstGeom>
          <a:solidFill>
            <a:srgbClr val="F429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24" y="6952787"/>
            <a:ext cx="1415613" cy="51013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6922" y="7101966"/>
            <a:ext cx="18304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9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DROIT</a:t>
            </a:r>
          </a:p>
        </p:txBody>
      </p:sp>
      <p:sp>
        <p:nvSpPr>
          <p:cNvPr id="7" name="ZoneTexte 7">
            <a:extLst>
              <a:ext uri="{FF2B5EF4-FFF2-40B4-BE49-F238E27FC236}">
                <a16:creationId xmlns:a16="http://schemas.microsoft.com/office/drawing/2014/main" id="{A246BD84-4C55-E140-B442-C6F26EF227A9}"/>
              </a:ext>
            </a:extLst>
          </p:cNvPr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898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29856"/>
            <a:ext cx="5346000" cy="756000"/>
          </a:xfrm>
          <a:prstGeom prst="rect">
            <a:avLst/>
          </a:prstGeom>
          <a:solidFill>
            <a:srgbClr val="F429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24" y="6952787"/>
            <a:ext cx="1415613" cy="510138"/>
          </a:xfrm>
          <a:prstGeom prst="rect">
            <a:avLst/>
          </a:prstGeom>
        </p:spPr>
      </p:pic>
      <p:sp>
        <p:nvSpPr>
          <p:cNvPr id="7" name="ZoneTexte 7">
            <a:extLst>
              <a:ext uri="{FF2B5EF4-FFF2-40B4-BE49-F238E27FC236}">
                <a16:creationId xmlns:a16="http://schemas.microsoft.com/office/drawing/2014/main" id="{A246BD84-4C55-E140-B442-C6F26EF227A9}"/>
              </a:ext>
            </a:extLst>
          </p:cNvPr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  <p:sp>
        <p:nvSpPr>
          <p:cNvPr id="8" name="ZoneTexte 5">
            <a:extLst>
              <a:ext uri="{FF2B5EF4-FFF2-40B4-BE49-F238E27FC236}">
                <a16:creationId xmlns:a16="http://schemas.microsoft.com/office/drawing/2014/main" id="{E73FE089-9D44-E347-BE7D-7B06AA9E1905}"/>
              </a:ext>
            </a:extLst>
          </p:cNvPr>
          <p:cNvSpPr txBox="1"/>
          <p:nvPr/>
        </p:nvSpPr>
        <p:spPr>
          <a:xfrm>
            <a:off x="246922" y="6977024"/>
            <a:ext cx="3209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DROIT</a:t>
            </a:r>
          </a:p>
          <a:p>
            <a:r>
              <a:rPr lang="fr-CH" sz="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DE XXXXXX</a:t>
            </a:r>
          </a:p>
          <a:p>
            <a:r>
              <a:rPr lang="fr-CH" sz="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XXXXXXXXXXXXXXXXXXXXXXXXX</a:t>
            </a:r>
          </a:p>
        </p:txBody>
      </p:sp>
    </p:spTree>
    <p:extLst>
      <p:ext uri="{BB962C8B-B14F-4D97-AF65-F5344CB8AC3E}">
        <p14:creationId xmlns:p14="http://schemas.microsoft.com/office/powerpoint/2010/main" val="3675865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29856"/>
            <a:ext cx="5346000" cy="756000"/>
          </a:xfrm>
          <a:prstGeom prst="rect">
            <a:avLst/>
          </a:prstGeom>
          <a:solidFill>
            <a:srgbClr val="00B1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24" y="6952787"/>
            <a:ext cx="1415613" cy="51013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6922" y="7023190"/>
            <a:ext cx="3209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9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PSYCHOLOGIE</a:t>
            </a:r>
          </a:p>
          <a:p>
            <a:r>
              <a:rPr lang="fr-CH" sz="9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ET DES SCIENCES DE L’ÉDUCATION</a:t>
            </a:r>
          </a:p>
        </p:txBody>
      </p:sp>
      <p:sp>
        <p:nvSpPr>
          <p:cNvPr id="7" name="ZoneTexte 7">
            <a:extLst>
              <a:ext uri="{FF2B5EF4-FFF2-40B4-BE49-F238E27FC236}">
                <a16:creationId xmlns:a16="http://schemas.microsoft.com/office/drawing/2014/main" id="{1C682EAA-1224-9F44-87AC-6CB53B3A3B5D}"/>
              </a:ext>
            </a:extLst>
          </p:cNvPr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8337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29856"/>
            <a:ext cx="5346000" cy="756000"/>
          </a:xfrm>
          <a:prstGeom prst="rect">
            <a:avLst/>
          </a:prstGeom>
          <a:solidFill>
            <a:srgbClr val="FF5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24" y="6952787"/>
            <a:ext cx="1415613" cy="51013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6922" y="7023190"/>
            <a:ext cx="3209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9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TRADUCTION</a:t>
            </a:r>
          </a:p>
          <a:p>
            <a:r>
              <a:rPr lang="fr-CH" sz="9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ET D’INTERPRÉTATION</a:t>
            </a:r>
          </a:p>
        </p:txBody>
      </p:sp>
      <p:sp>
        <p:nvSpPr>
          <p:cNvPr id="7" name="ZoneTexte 7">
            <a:extLst>
              <a:ext uri="{FF2B5EF4-FFF2-40B4-BE49-F238E27FC236}">
                <a16:creationId xmlns:a16="http://schemas.microsoft.com/office/drawing/2014/main" id="{6FB80CCB-3CAC-104A-AC2F-FC886C750A0F}"/>
              </a:ext>
            </a:extLst>
          </p:cNvPr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2587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29856"/>
            <a:ext cx="5346000" cy="756000"/>
          </a:xfrm>
          <a:prstGeom prst="rect">
            <a:avLst/>
          </a:prstGeom>
          <a:solidFill>
            <a:srgbClr val="F1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24" y="6952787"/>
            <a:ext cx="1415613" cy="51013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6922" y="7023190"/>
            <a:ext cx="3209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9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DES SCIENCES</a:t>
            </a:r>
          </a:p>
          <a:p>
            <a:r>
              <a:rPr lang="fr-CH" sz="9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DE LA SOCIÉTÉ</a:t>
            </a:r>
          </a:p>
        </p:txBody>
      </p:sp>
      <p:sp>
        <p:nvSpPr>
          <p:cNvPr id="7" name="ZoneTexte 7">
            <a:extLst>
              <a:ext uri="{FF2B5EF4-FFF2-40B4-BE49-F238E27FC236}">
                <a16:creationId xmlns:a16="http://schemas.microsoft.com/office/drawing/2014/main" id="{324B6A3D-C0A1-7142-96A3-42FFFE1119DA}"/>
              </a:ext>
            </a:extLst>
          </p:cNvPr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02646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29856"/>
            <a:ext cx="5346000" cy="756000"/>
          </a:xfrm>
          <a:prstGeom prst="rect">
            <a:avLst/>
          </a:prstGeom>
          <a:solidFill>
            <a:srgbClr val="F1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24" y="6952787"/>
            <a:ext cx="1415613" cy="51013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6922" y="6977024"/>
            <a:ext cx="3209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SCIENCES DE LA SOCIÉTÉ</a:t>
            </a:r>
          </a:p>
          <a:p>
            <a:r>
              <a:rPr lang="fr-CH" sz="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DE XXXXXX</a:t>
            </a:r>
          </a:p>
          <a:p>
            <a:r>
              <a:rPr lang="fr-CH" sz="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XXXXXXXXXXXXXXXXXXXXXXXXX</a:t>
            </a:r>
          </a:p>
        </p:txBody>
      </p:sp>
      <p:sp>
        <p:nvSpPr>
          <p:cNvPr id="7" name="ZoneTexte 7">
            <a:extLst>
              <a:ext uri="{FF2B5EF4-FFF2-40B4-BE49-F238E27FC236}">
                <a16:creationId xmlns:a16="http://schemas.microsoft.com/office/drawing/2014/main" id="{B0DC41D2-991D-F340-BCD0-7B218046C657}"/>
              </a:ext>
            </a:extLst>
          </p:cNvPr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5039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29856"/>
            <a:ext cx="5346000" cy="756000"/>
          </a:xfrm>
          <a:prstGeom prst="rect">
            <a:avLst/>
          </a:prstGeom>
          <a:solidFill>
            <a:srgbClr val="470B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24" y="6952787"/>
            <a:ext cx="1415613" cy="51013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6922" y="7092440"/>
            <a:ext cx="32097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9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THÉOLOGIE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F82DFF7-2E1C-B34E-97AF-8BE56266EB85}"/>
              </a:ext>
            </a:extLst>
          </p:cNvPr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26599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29856"/>
            <a:ext cx="5346000" cy="756000"/>
          </a:xfrm>
          <a:prstGeom prst="rect">
            <a:avLst/>
          </a:prstGeom>
          <a:solidFill>
            <a:srgbClr val="465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24" y="6952787"/>
            <a:ext cx="1415613" cy="51013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6922" y="7023190"/>
            <a:ext cx="3209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9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D’ÉCONOMIE</a:t>
            </a:r>
          </a:p>
          <a:p>
            <a:r>
              <a:rPr lang="fr-CH" sz="9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ET DE MANAGEMENT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B071872-25BE-6747-A37A-0D8CE8027903}"/>
              </a:ext>
            </a:extLst>
          </p:cNvPr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9925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/>
          <p:cNvGrpSpPr/>
          <p:nvPr/>
        </p:nvGrpSpPr>
        <p:grpSpPr>
          <a:xfrm>
            <a:off x="0" y="6829856"/>
            <a:ext cx="5346000" cy="756000"/>
            <a:chOff x="0" y="6829856"/>
            <a:chExt cx="5346000" cy="756000"/>
          </a:xfrm>
          <a:solidFill>
            <a:srgbClr val="CF0063"/>
          </a:solidFill>
        </p:grpSpPr>
        <p:sp>
          <p:nvSpPr>
            <p:cNvPr id="4" name="Rectangle 3"/>
            <p:cNvSpPr/>
            <p:nvPr/>
          </p:nvSpPr>
          <p:spPr>
            <a:xfrm>
              <a:off x="0" y="6829856"/>
              <a:ext cx="5346000" cy="75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pic>
          <p:nvPicPr>
            <p:cNvPr id="5" name="Image 4"/>
            <p:cNvPicPr preferRelativeResize="0"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09024" y="6952787"/>
              <a:ext cx="1415613" cy="510138"/>
            </a:xfrm>
            <a:prstGeom prst="rect">
              <a:avLst/>
            </a:prstGeom>
            <a:grpFill/>
          </p:spPr>
        </p:pic>
        <p:sp>
          <p:nvSpPr>
            <p:cNvPr id="6" name="ZoneTexte 5"/>
            <p:cNvSpPr txBox="1"/>
            <p:nvPr/>
          </p:nvSpPr>
          <p:spPr>
            <a:xfrm>
              <a:off x="246922" y="7101966"/>
              <a:ext cx="2057657" cy="2308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CH" sz="900" b="1" dirty="0">
                  <a:solidFill>
                    <a:schemeClr val="bg1"/>
                  </a:solidFill>
                  <a:latin typeface="Arial Black" pitchFamily="34" charset="0"/>
                  <a:cs typeface="Arial" pitchFamily="34" charset="0"/>
                </a:rPr>
                <a:t>GLOBAL STUDIES INSTITUTE</a:t>
              </a:r>
            </a:p>
          </p:txBody>
        </p:sp>
      </p:grpSp>
      <p:sp>
        <p:nvSpPr>
          <p:cNvPr id="8" name="ZoneTexte 7"/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7193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29856"/>
            <a:ext cx="5346000" cy="756000"/>
          </a:xfrm>
          <a:prstGeom prst="rect">
            <a:avLst/>
          </a:prstGeom>
          <a:solidFill>
            <a:srgbClr val="CF0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24" y="6952787"/>
            <a:ext cx="1415613" cy="51013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6922" y="7023190"/>
            <a:ext cx="3209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9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SANTÉ AU TRAVAIL, ENVIRONNEMENT, PRÉVENTION, SÉCURITÉ</a:t>
            </a:r>
          </a:p>
        </p:txBody>
      </p:sp>
      <p:sp>
        <p:nvSpPr>
          <p:cNvPr id="7" name="ZoneTexte 7">
            <a:extLst>
              <a:ext uri="{FF2B5EF4-FFF2-40B4-BE49-F238E27FC236}">
                <a16:creationId xmlns:a16="http://schemas.microsoft.com/office/drawing/2014/main" id="{8F5AA3F8-A36C-1A43-B287-A6D579C5706B}"/>
              </a:ext>
            </a:extLst>
          </p:cNvPr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1721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29856"/>
            <a:ext cx="5346000" cy="756000"/>
          </a:xfrm>
          <a:prstGeom prst="rect">
            <a:avLst/>
          </a:prstGeom>
          <a:solidFill>
            <a:srgbClr val="0067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24" y="6952787"/>
            <a:ext cx="1415613" cy="51013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6922" y="7101966"/>
            <a:ext cx="18304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9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DES LETTRES</a:t>
            </a:r>
          </a:p>
        </p:txBody>
      </p:sp>
      <p:sp>
        <p:nvSpPr>
          <p:cNvPr id="7" name="ZoneTexte 7">
            <a:extLst>
              <a:ext uri="{FF2B5EF4-FFF2-40B4-BE49-F238E27FC236}">
                <a16:creationId xmlns:a16="http://schemas.microsoft.com/office/drawing/2014/main" id="{288575CB-8018-2649-95E5-3AF91AEE41E1}"/>
              </a:ext>
            </a:extLst>
          </p:cNvPr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9430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29856"/>
            <a:ext cx="5346000" cy="756000"/>
          </a:xfrm>
          <a:prstGeom prst="rect">
            <a:avLst/>
          </a:prstGeom>
          <a:solidFill>
            <a:srgbClr val="0067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24" y="6952787"/>
            <a:ext cx="1415613" cy="51013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6922" y="6977024"/>
            <a:ext cx="3209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LETTRES</a:t>
            </a:r>
          </a:p>
          <a:p>
            <a:r>
              <a:rPr lang="fr-CH" sz="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DE XXXXXXXXXXXXXXXX</a:t>
            </a:r>
          </a:p>
          <a:p>
            <a:r>
              <a:rPr lang="fr-CH" sz="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XXXXXXXXXXXXXXXXXXXX</a:t>
            </a:r>
          </a:p>
        </p:txBody>
      </p:sp>
      <p:sp>
        <p:nvSpPr>
          <p:cNvPr id="7" name="ZoneTexte 7">
            <a:extLst>
              <a:ext uri="{FF2B5EF4-FFF2-40B4-BE49-F238E27FC236}">
                <a16:creationId xmlns:a16="http://schemas.microsoft.com/office/drawing/2014/main" id="{32187B9C-2AD4-FC4A-B3B2-61F751D770D5}"/>
              </a:ext>
            </a:extLst>
          </p:cNvPr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1959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29856"/>
            <a:ext cx="5346000" cy="756000"/>
          </a:xfrm>
          <a:prstGeom prst="rect">
            <a:avLst/>
          </a:prstGeom>
          <a:solidFill>
            <a:srgbClr val="007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24" y="6952787"/>
            <a:ext cx="1415613" cy="51013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6922" y="7101966"/>
            <a:ext cx="18304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9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DES SCIENCES</a:t>
            </a:r>
          </a:p>
        </p:txBody>
      </p:sp>
      <p:sp>
        <p:nvSpPr>
          <p:cNvPr id="7" name="ZoneTexte 7">
            <a:extLst>
              <a:ext uri="{FF2B5EF4-FFF2-40B4-BE49-F238E27FC236}">
                <a16:creationId xmlns:a16="http://schemas.microsoft.com/office/drawing/2014/main" id="{9E73E5D5-544D-AD4A-ADF0-18C03434C49B}"/>
              </a:ext>
            </a:extLst>
          </p:cNvPr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3840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29856"/>
            <a:ext cx="5346000" cy="756000"/>
          </a:xfrm>
          <a:prstGeom prst="rect">
            <a:avLst/>
          </a:prstGeom>
          <a:solidFill>
            <a:srgbClr val="007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24" y="6952787"/>
            <a:ext cx="1415613" cy="510138"/>
          </a:xfrm>
          <a:prstGeom prst="rect">
            <a:avLst/>
          </a:prstGeom>
        </p:spPr>
      </p:pic>
      <p:sp>
        <p:nvSpPr>
          <p:cNvPr id="7" name="ZoneTexte 7">
            <a:extLst>
              <a:ext uri="{FF2B5EF4-FFF2-40B4-BE49-F238E27FC236}">
                <a16:creationId xmlns:a16="http://schemas.microsoft.com/office/drawing/2014/main" id="{9E73E5D5-544D-AD4A-ADF0-18C03434C49B}"/>
              </a:ext>
            </a:extLst>
          </p:cNvPr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  <p:sp>
        <p:nvSpPr>
          <p:cNvPr id="9" name="ZoneTexte 5">
            <a:extLst>
              <a:ext uri="{FF2B5EF4-FFF2-40B4-BE49-F238E27FC236}">
                <a16:creationId xmlns:a16="http://schemas.microsoft.com/office/drawing/2014/main" id="{D96115F1-3E29-5E46-B6C5-0EFFE41E9FD6}"/>
              </a:ext>
            </a:extLst>
          </p:cNvPr>
          <p:cNvSpPr txBox="1"/>
          <p:nvPr/>
        </p:nvSpPr>
        <p:spPr>
          <a:xfrm>
            <a:off x="246922" y="6977024"/>
            <a:ext cx="3209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SCIENCES</a:t>
            </a:r>
          </a:p>
          <a:p>
            <a:r>
              <a:rPr lang="fr-CH" sz="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DE XXXXXX</a:t>
            </a:r>
          </a:p>
          <a:p>
            <a:r>
              <a:rPr lang="fr-CH" sz="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XXXXXXXXXXXXXXXXXXXXXXXXX</a:t>
            </a:r>
          </a:p>
        </p:txBody>
      </p:sp>
    </p:spTree>
    <p:extLst>
      <p:ext uri="{BB962C8B-B14F-4D97-AF65-F5344CB8AC3E}">
        <p14:creationId xmlns:p14="http://schemas.microsoft.com/office/powerpoint/2010/main" val="1262277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29856"/>
            <a:ext cx="5346000" cy="7560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24" y="6952787"/>
            <a:ext cx="1415613" cy="51013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6922" y="7101966"/>
            <a:ext cx="18304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9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MÉDECINE</a:t>
            </a:r>
          </a:p>
        </p:txBody>
      </p:sp>
      <p:sp>
        <p:nvSpPr>
          <p:cNvPr id="7" name="ZoneTexte 7">
            <a:extLst>
              <a:ext uri="{FF2B5EF4-FFF2-40B4-BE49-F238E27FC236}">
                <a16:creationId xmlns:a16="http://schemas.microsoft.com/office/drawing/2014/main" id="{28C4F340-F127-5240-9FEC-FC20EA8E78CF}"/>
              </a:ext>
            </a:extLst>
          </p:cNvPr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9727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29856"/>
            <a:ext cx="5346000" cy="7560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24" y="6952787"/>
            <a:ext cx="1415613" cy="510138"/>
          </a:xfrm>
          <a:prstGeom prst="rect">
            <a:avLst/>
          </a:prstGeom>
        </p:spPr>
      </p:pic>
      <p:sp>
        <p:nvSpPr>
          <p:cNvPr id="7" name="ZoneTexte 7">
            <a:extLst>
              <a:ext uri="{FF2B5EF4-FFF2-40B4-BE49-F238E27FC236}">
                <a16:creationId xmlns:a16="http://schemas.microsoft.com/office/drawing/2014/main" id="{28C4F340-F127-5240-9FEC-FC20EA8E78CF}"/>
              </a:ext>
            </a:extLst>
          </p:cNvPr>
          <p:cNvSpPr txBox="1"/>
          <p:nvPr/>
        </p:nvSpPr>
        <p:spPr>
          <a:xfrm>
            <a:off x="864419" y="900311"/>
            <a:ext cx="3563760" cy="476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/>
              <a:t>Le texte en bas à gauche (toujours en majuscule) </a:t>
            </a:r>
            <a:r>
              <a:rPr lang="fr-CH" sz="1400" dirty="0"/>
              <a:t>est modifiable en fonction des structures organisatrices. La liste des exemples n’est pas exhaustive. Vous pouvez sans autre copier-coller un bloc texte à 2 ou 3 niveaux sur le flyer de votre choix.</a:t>
            </a:r>
          </a:p>
          <a:p>
            <a:r>
              <a:rPr lang="fr-CH" sz="14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1400" dirty="0"/>
              <a:t>Voir les explications concernant les posters, affiches et flyers.</a:t>
            </a:r>
          </a:p>
          <a:p>
            <a:endParaRPr lang="fr-CH" sz="1400" dirty="0"/>
          </a:p>
          <a:p>
            <a:r>
              <a:rPr lang="fr-FR" sz="1400" baseline="30000" dirty="0">
                <a:hlinkClick r:id="rId3"/>
              </a:rPr>
              <a:t>http://www.unige.ch/presse/charte/pdf/Exemples_affiches.pdf</a:t>
            </a:r>
            <a:endParaRPr lang="fr-FR" sz="1400" baseline="30000" dirty="0"/>
          </a:p>
          <a:p>
            <a:endParaRPr lang="fr-CH" sz="1400" dirty="0"/>
          </a:p>
          <a:p>
            <a:r>
              <a:rPr lang="fr-CH" sz="1400" b="1" dirty="0"/>
              <a:t>Les couleurs des bandeaux </a:t>
            </a:r>
            <a:r>
              <a:rPr lang="fr-CH" sz="1400" dirty="0"/>
              <a:t>peuvent sembler fausses à l’écran, mais lors de l’impression elles sont très proches des couleurs facultaires pantone.</a:t>
            </a:r>
          </a:p>
          <a:p>
            <a:endParaRPr lang="fr-CH" sz="1400" dirty="0"/>
          </a:p>
          <a:p>
            <a:r>
              <a:rPr lang="fr-CH" sz="1400" dirty="0"/>
              <a:t>Ne pas oublier d’exporter ou de sauver votre document </a:t>
            </a:r>
            <a:r>
              <a:rPr lang="fr-CH" sz="1400" b="1" dirty="0"/>
              <a:t>au format </a:t>
            </a:r>
            <a:r>
              <a:rPr lang="fr-CH" sz="1400" b="1" dirty="0" err="1"/>
              <a:t>pdf</a:t>
            </a:r>
            <a:r>
              <a:rPr lang="fr-CH" sz="1400" b="1" dirty="0"/>
              <a:t> pour le diffuser électroniquement</a:t>
            </a:r>
            <a:r>
              <a:rPr lang="fr-CH" sz="1400" dirty="0"/>
              <a:t>.</a:t>
            </a:r>
          </a:p>
        </p:txBody>
      </p:sp>
      <p:sp>
        <p:nvSpPr>
          <p:cNvPr id="9" name="ZoneTexte 5">
            <a:extLst>
              <a:ext uri="{FF2B5EF4-FFF2-40B4-BE49-F238E27FC236}">
                <a16:creationId xmlns:a16="http://schemas.microsoft.com/office/drawing/2014/main" id="{AE3906AE-CDA4-3A49-8479-D9CD0A3D7010}"/>
              </a:ext>
            </a:extLst>
          </p:cNvPr>
          <p:cNvSpPr txBox="1"/>
          <p:nvPr/>
        </p:nvSpPr>
        <p:spPr>
          <a:xfrm>
            <a:off x="246922" y="6977024"/>
            <a:ext cx="3209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MÉDECINE</a:t>
            </a:r>
          </a:p>
          <a:p>
            <a:r>
              <a:rPr lang="fr-CH" sz="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DE XXXXXX</a:t>
            </a:r>
          </a:p>
          <a:p>
            <a:r>
              <a:rPr lang="fr-CH" sz="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XXXXXXXXXXXXXXXXXXXXXXXXX</a:t>
            </a:r>
          </a:p>
        </p:txBody>
      </p:sp>
    </p:spTree>
    <p:extLst>
      <p:ext uri="{BB962C8B-B14F-4D97-AF65-F5344CB8AC3E}">
        <p14:creationId xmlns:p14="http://schemas.microsoft.com/office/powerpoint/2010/main" val="3966360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2489</Words>
  <Application>Microsoft Macintosh PowerPoint</Application>
  <PresentationFormat>Custom</PresentationFormat>
  <Paragraphs>184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Arial Black</vt:lpstr>
      <vt:lpstr>Calibri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MONNIN</dc:creator>
  <cp:lastModifiedBy>Microsoft Office User</cp:lastModifiedBy>
  <cp:revision>13</cp:revision>
  <dcterms:created xsi:type="dcterms:W3CDTF">2011-11-23T16:03:49Z</dcterms:created>
  <dcterms:modified xsi:type="dcterms:W3CDTF">2021-01-22T08:37:00Z</dcterms:modified>
</cp:coreProperties>
</file>