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58" r:id="rId5"/>
    <p:sldId id="269" r:id="rId6"/>
    <p:sldId id="259" r:id="rId7"/>
    <p:sldId id="270" r:id="rId8"/>
    <p:sldId id="260" r:id="rId9"/>
    <p:sldId id="267" r:id="rId10"/>
    <p:sldId id="261" r:id="rId11"/>
    <p:sldId id="271" r:id="rId12"/>
    <p:sldId id="262" r:id="rId13"/>
    <p:sldId id="263" r:id="rId14"/>
    <p:sldId id="264" r:id="rId15"/>
    <p:sldId id="272" r:id="rId16"/>
    <p:sldId id="265" r:id="rId17"/>
    <p:sldId id="268" r:id="rId18"/>
  </p:sldIdLst>
  <p:sldSz cx="30279975" cy="42808525"/>
  <p:notesSz cx="6858000" cy="9144000"/>
  <p:defaultTextStyle>
    <a:defPPr>
      <a:defRPr lang="fr-FR"/>
    </a:defPPr>
    <a:lvl1pPr marL="0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215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43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64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861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1076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29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507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722" algn="l" defTabSz="41764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1AE"/>
    <a:srgbClr val="465F7F"/>
    <a:srgbClr val="470B71"/>
    <a:srgbClr val="F1AB00"/>
    <a:srgbClr val="FF5C00"/>
    <a:srgbClr val="C69200"/>
    <a:srgbClr val="F42941"/>
    <a:srgbClr val="0067C5"/>
    <a:srgbClr val="96004B"/>
    <a:srgbClr val="007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16" autoAdjust="0"/>
    <p:restoredTop sz="94704" autoAdjust="0"/>
  </p:normalViewPr>
  <p:slideViewPr>
    <p:cSldViewPr>
      <p:cViewPr varScale="1">
        <p:scale>
          <a:sx n="23" d="100"/>
          <a:sy n="23" d="100"/>
        </p:scale>
        <p:origin x="4128" y="328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70998" y="13298392"/>
            <a:ext cx="25737979" cy="917608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7065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885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698227" y="10702131"/>
            <a:ext cx="22557528" cy="227995033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15123" y="10702131"/>
            <a:ext cx="67178439" cy="22799503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65897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0781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91909" y="27508444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391909" y="18144082"/>
            <a:ext cx="25737979" cy="9364362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74757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15123" y="62349824"/>
            <a:ext cx="44867985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87773" y="62349824"/>
            <a:ext cx="44867982" cy="176347340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2337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999" y="9582375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13999" y="13575852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5381808" y="9582375"/>
            <a:ext cx="13384170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5381808" y="13575852"/>
            <a:ext cx="13384170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26072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20286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5628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14000" y="1704413"/>
            <a:ext cx="9961903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7" cy="3653589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14000" y="8958084"/>
            <a:ext cx="9961903" cy="2928222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0012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35087" y="29965968"/>
            <a:ext cx="18167985" cy="3537652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935087" y="3825021"/>
            <a:ext cx="18167985" cy="25685115"/>
          </a:xfrm>
        </p:spPr>
        <p:txBody>
          <a:bodyPr/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935087" y="33503620"/>
            <a:ext cx="18167985" cy="5024053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1333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  <a:prstGeom prst="rect">
            <a:avLst/>
          </a:prstGeom>
        </p:spPr>
        <p:txBody>
          <a:bodyPr vert="horz" lIns="417643" tIns="208822" rIns="417643" bIns="208822" rtlCol="0" anchor="ctr">
            <a:normAutofit/>
          </a:bodyPr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13999" y="9988659"/>
            <a:ext cx="27251978" cy="28251648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51399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5A451-AE96-48FF-8B39-B683EF0913A9}" type="datetimeFigureOut">
              <a:rPr lang="fr-CH" smtClean="0"/>
              <a:t>22.01.21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0345658" y="39677164"/>
            <a:ext cx="9588659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1700649" y="39677164"/>
            <a:ext cx="7065328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C7945-9B6C-4A53-BC3D-06A4A9DAFCA0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09264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431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61" indent="-1566161" algn="l" defTabSz="4176431" rtl="0" eaLnBrk="1" latinLnBrk="0" hangingPunct="1">
        <a:spcBef>
          <a:spcPct val="20000"/>
        </a:spcBef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350" indent="-1305135" algn="l" defTabSz="4176431" rtl="0" eaLnBrk="1" latinLnBrk="0" hangingPunct="1">
        <a:spcBef>
          <a:spcPct val="20000"/>
        </a:spcBef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538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753" indent="-1044108" algn="l" defTabSz="4176431" rtl="0" eaLnBrk="1" latinLnBrk="0" hangingPunct="1">
        <a:spcBef>
          <a:spcPct val="20000"/>
        </a:spcBef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969" indent="-1044108" algn="l" defTabSz="4176431" rtl="0" eaLnBrk="1" latinLnBrk="0" hangingPunct="1">
        <a:spcBef>
          <a:spcPct val="20000"/>
        </a:spcBef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ge.ch/presse/charte/pdf/Exemples_affiches.pd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6" y="40229744"/>
            <a:ext cx="11305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MAISON DE L’HISTOIRE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01544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94646" y="40229744"/>
            <a:ext cx="11305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DROIT</a:t>
            </a:r>
          </a:p>
        </p:txBody>
      </p:sp>
      <p:sp>
        <p:nvSpPr>
          <p:cNvPr id="6" name="ZoneTexte 4">
            <a:extLst>
              <a:ext uri="{FF2B5EF4-FFF2-40B4-BE49-F238E27FC236}">
                <a16:creationId xmlns:a16="http://schemas.microsoft.com/office/drawing/2014/main" id="{A63032D8-9D97-724D-AEEF-5DD7CA1C293C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4490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F429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6" name="ZoneTexte 4">
            <a:extLst>
              <a:ext uri="{FF2B5EF4-FFF2-40B4-BE49-F238E27FC236}">
                <a16:creationId xmlns:a16="http://schemas.microsoft.com/office/drawing/2014/main" id="{A63032D8-9D97-724D-AEEF-5DD7CA1C293C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  <p:sp>
        <p:nvSpPr>
          <p:cNvPr id="8" name="ZoneTexte 5">
            <a:extLst>
              <a:ext uri="{FF2B5EF4-FFF2-40B4-BE49-F238E27FC236}">
                <a16:creationId xmlns:a16="http://schemas.microsoft.com/office/drawing/2014/main" id="{04C3076E-5C74-6B4F-9D33-3266458ADE3F}"/>
              </a:ext>
            </a:extLst>
          </p:cNvPr>
          <p:cNvSpPr txBox="1"/>
          <p:nvPr/>
        </p:nvSpPr>
        <p:spPr>
          <a:xfrm>
            <a:off x="1619648" y="39444913"/>
            <a:ext cx="1505750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DROIT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XXXXXXXX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2089374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00B1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sp>
        <p:nvSpPr>
          <p:cNvPr id="6" name="ZoneTexte 5"/>
          <p:cNvSpPr txBox="1"/>
          <p:nvPr/>
        </p:nvSpPr>
        <p:spPr>
          <a:xfrm>
            <a:off x="1594645" y="39837329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PSYCHOLOGIE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DES SCIENCES DE L’ÉDUCATION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9" name="ZoneTexte 4">
            <a:extLst>
              <a:ext uri="{FF2B5EF4-FFF2-40B4-BE49-F238E27FC236}">
                <a16:creationId xmlns:a16="http://schemas.microsoft.com/office/drawing/2014/main" id="{E7A7E857-C491-434E-A6EF-ED1663EDEEF7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92029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FF5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39837329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TRADUCTION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D’INTERPRÉTATION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9" name="ZoneTexte 4">
            <a:extLst>
              <a:ext uri="{FF2B5EF4-FFF2-40B4-BE49-F238E27FC236}">
                <a16:creationId xmlns:a16="http://schemas.microsoft.com/office/drawing/2014/main" id="{DAEBDCC2-A4CB-354C-8C22-B49AD43BA73A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0716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39837329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SCIENCES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DE LA SOCIÉTÉ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9" name="ZoneTexte 4">
            <a:extLst>
              <a:ext uri="{FF2B5EF4-FFF2-40B4-BE49-F238E27FC236}">
                <a16:creationId xmlns:a16="http://schemas.microsoft.com/office/drawing/2014/main" id="{61CC21D7-1FD8-7B45-98D8-DBC88984A634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1671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F1A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9" name="ZoneTexte 4">
            <a:extLst>
              <a:ext uri="{FF2B5EF4-FFF2-40B4-BE49-F238E27FC236}">
                <a16:creationId xmlns:a16="http://schemas.microsoft.com/office/drawing/2014/main" id="{61CC21D7-1FD8-7B45-98D8-DBC88984A634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  <p:sp>
        <p:nvSpPr>
          <p:cNvPr id="8" name="ZoneTexte 5">
            <a:extLst>
              <a:ext uri="{FF2B5EF4-FFF2-40B4-BE49-F238E27FC236}">
                <a16:creationId xmlns:a16="http://schemas.microsoft.com/office/drawing/2014/main" id="{F916D939-CF68-8C40-A2CB-F3F708A86863}"/>
              </a:ext>
            </a:extLst>
          </p:cNvPr>
          <p:cNvSpPr txBox="1"/>
          <p:nvPr/>
        </p:nvSpPr>
        <p:spPr>
          <a:xfrm>
            <a:off x="1619648" y="39444913"/>
            <a:ext cx="1505750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 DE LA SOCIÉTÉ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XXXXXXXX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2020405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470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40229744"/>
            <a:ext cx="15057509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THÉOLOGIE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9" name="ZoneTexte 4">
            <a:extLst>
              <a:ext uri="{FF2B5EF4-FFF2-40B4-BE49-F238E27FC236}">
                <a16:creationId xmlns:a16="http://schemas.microsoft.com/office/drawing/2014/main" id="{BAC9391F-E60E-9644-AB16-B63995CCF1B8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1671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465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39837329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D’ÉCONOMIE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ET DE MANAGEMENT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9" name="ZoneTexte 4">
            <a:extLst>
              <a:ext uri="{FF2B5EF4-FFF2-40B4-BE49-F238E27FC236}">
                <a16:creationId xmlns:a16="http://schemas.microsoft.com/office/drawing/2014/main" id="{A649AE37-D738-984D-B85C-F7BC1EEAF488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667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6" y="40229744"/>
            <a:ext cx="11305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GLOBAL STUDIES INSTITUTE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8181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CF0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594645" y="39837329"/>
            <a:ext cx="150575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SANTÉ AU TRAVAIL, ENVIRONNEMENT, PRÉVENTION, SÉCURITÉ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9" name="ZoneTexte 4">
            <a:extLst>
              <a:ext uri="{FF2B5EF4-FFF2-40B4-BE49-F238E27FC236}">
                <a16:creationId xmlns:a16="http://schemas.microsoft.com/office/drawing/2014/main" id="{9754EC24-43B2-E54F-B955-4D5882AB8507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700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94646" y="40229744"/>
            <a:ext cx="11305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SCIENCES</a:t>
            </a:r>
          </a:p>
        </p:txBody>
      </p:sp>
      <p:sp>
        <p:nvSpPr>
          <p:cNvPr id="6" name="ZoneTexte 4">
            <a:extLst>
              <a:ext uri="{FF2B5EF4-FFF2-40B4-BE49-F238E27FC236}">
                <a16:creationId xmlns:a16="http://schemas.microsoft.com/office/drawing/2014/main" id="{A52B83EC-AF0B-C54C-A842-56074B7C3930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1625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007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6" name="ZoneTexte 4">
            <a:extLst>
              <a:ext uri="{FF2B5EF4-FFF2-40B4-BE49-F238E27FC236}">
                <a16:creationId xmlns:a16="http://schemas.microsoft.com/office/drawing/2014/main" id="{A52B83EC-AF0B-C54C-A842-56074B7C3930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  <p:sp>
        <p:nvSpPr>
          <p:cNvPr id="9" name="ZoneTexte 5">
            <a:extLst>
              <a:ext uri="{FF2B5EF4-FFF2-40B4-BE49-F238E27FC236}">
                <a16:creationId xmlns:a16="http://schemas.microsoft.com/office/drawing/2014/main" id="{8BCD39A9-7A0D-994B-B548-07F345DD7DAD}"/>
              </a:ext>
            </a:extLst>
          </p:cNvPr>
          <p:cNvSpPr txBox="1"/>
          <p:nvPr/>
        </p:nvSpPr>
        <p:spPr>
          <a:xfrm>
            <a:off x="1619648" y="39444913"/>
            <a:ext cx="1505750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SCIENCES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XXXXXXXX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3605040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94646" y="40229744"/>
            <a:ext cx="11305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 MÉDECINE</a:t>
            </a:r>
          </a:p>
        </p:txBody>
      </p:sp>
      <p:sp>
        <p:nvSpPr>
          <p:cNvPr id="6" name="ZoneTexte 4">
            <a:extLst>
              <a:ext uri="{FF2B5EF4-FFF2-40B4-BE49-F238E27FC236}">
                <a16:creationId xmlns:a16="http://schemas.microsoft.com/office/drawing/2014/main" id="{AB4FF6DD-6030-C34D-BAAD-42046DAB8EAF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5583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960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6" name="ZoneTexte 4">
            <a:extLst>
              <a:ext uri="{FF2B5EF4-FFF2-40B4-BE49-F238E27FC236}">
                <a16:creationId xmlns:a16="http://schemas.microsoft.com/office/drawing/2014/main" id="{AB4FF6DD-6030-C34D-BAAD-42046DAB8EAF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  <p:sp>
        <p:nvSpPr>
          <p:cNvPr id="8" name="ZoneTexte 5">
            <a:extLst>
              <a:ext uri="{FF2B5EF4-FFF2-40B4-BE49-F238E27FC236}">
                <a16:creationId xmlns:a16="http://schemas.microsoft.com/office/drawing/2014/main" id="{8632C07D-DA7C-D646-B3E6-E7106A08EE23}"/>
              </a:ext>
            </a:extLst>
          </p:cNvPr>
          <p:cNvSpPr txBox="1"/>
          <p:nvPr/>
        </p:nvSpPr>
        <p:spPr>
          <a:xfrm>
            <a:off x="1619648" y="39444913"/>
            <a:ext cx="1505750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MÉDECINE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XXXXXXXX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XXXXXXXXXXXXXXXXXXXXXX</a:t>
            </a:r>
          </a:p>
        </p:txBody>
      </p:sp>
    </p:spTree>
    <p:extLst>
      <p:ext uri="{BB962C8B-B14F-4D97-AF65-F5344CB8AC3E}">
        <p14:creationId xmlns:p14="http://schemas.microsoft.com/office/powerpoint/2010/main" val="2045528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594646" y="40229744"/>
            <a:ext cx="11305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FACULTÉ DES LETTRES</a:t>
            </a:r>
          </a:p>
        </p:txBody>
      </p:sp>
      <p:sp>
        <p:nvSpPr>
          <p:cNvPr id="6" name="ZoneTexte 4">
            <a:extLst>
              <a:ext uri="{FF2B5EF4-FFF2-40B4-BE49-F238E27FC236}">
                <a16:creationId xmlns:a16="http://schemas.microsoft.com/office/drawing/2014/main" id="{9BA4C028-659C-3949-96A2-26639DF353BC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4490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5107" y="38528125"/>
            <a:ext cx="30276000" cy="4280400"/>
          </a:xfrm>
          <a:prstGeom prst="rect">
            <a:avLst/>
          </a:prstGeom>
          <a:solidFill>
            <a:srgbClr val="0067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  <p:sp>
        <p:nvSpPr>
          <p:cNvPr id="6" name="ZoneTexte 5"/>
          <p:cNvSpPr txBox="1"/>
          <p:nvPr/>
        </p:nvSpPr>
        <p:spPr>
          <a:xfrm>
            <a:off x="1619648" y="39444913"/>
            <a:ext cx="15057509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5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DES LETTRES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DÉPARTEMENT DE XXXXXXXX</a:t>
            </a:r>
          </a:p>
          <a:p>
            <a:r>
              <a:rPr lang="fr-CH" sz="5100" b="1" dirty="0">
                <a:solidFill>
                  <a:schemeClr val="bg1"/>
                </a:solidFill>
                <a:latin typeface="Arial Black" pitchFamily="34" charset="0"/>
                <a:cs typeface="Arial" pitchFamily="34" charset="0"/>
              </a:rPr>
              <a:t>XXXXXXXXXXXXXXXXXXXXXX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2925" y="39228145"/>
            <a:ext cx="7992888" cy="2880361"/>
          </a:xfrm>
          <a:prstGeom prst="rect">
            <a:avLst/>
          </a:prstGeom>
        </p:spPr>
      </p:pic>
      <p:sp>
        <p:nvSpPr>
          <p:cNvPr id="9" name="ZoneTexte 4">
            <a:extLst>
              <a:ext uri="{FF2B5EF4-FFF2-40B4-BE49-F238E27FC236}">
                <a16:creationId xmlns:a16="http://schemas.microsoft.com/office/drawing/2014/main" id="{EE95C02E-DDE3-C540-BA09-D57397312D2E}"/>
              </a:ext>
            </a:extLst>
          </p:cNvPr>
          <p:cNvSpPr txBox="1"/>
          <p:nvPr/>
        </p:nvSpPr>
        <p:spPr>
          <a:xfrm>
            <a:off x="4554811" y="5490494"/>
            <a:ext cx="21026336" cy="26766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8000" b="1" dirty="0"/>
              <a:t>Le texte en bas à gauche (toujours en majuscule) </a:t>
            </a:r>
            <a:r>
              <a:rPr lang="fr-CH" sz="8000" dirty="0"/>
              <a:t>est modifiable en fonction des structures organisatrices. La liste des exemples n’est pas exhaustive. Vous pouvez sans autre copier-coller un bloc texte à 2 ou 3 niveaux sur le poster de votre choix.</a:t>
            </a:r>
          </a:p>
          <a:p>
            <a:r>
              <a:rPr lang="fr-CH" sz="8000" dirty="0"/>
              <a:t>Merci de respecter les polices de caractères utilisées pour la faculté (Arial Black) et  l’unité/département/section (Arial).</a:t>
            </a:r>
          </a:p>
          <a:p>
            <a:r>
              <a:rPr lang="fr-CH" sz="8000" dirty="0"/>
              <a:t>Voir les explications concernant les posters, affiches et flyers.</a:t>
            </a:r>
          </a:p>
          <a:p>
            <a:endParaRPr lang="fr-CH" sz="8000" dirty="0"/>
          </a:p>
          <a:p>
            <a:r>
              <a:rPr lang="fr-FR" sz="8000" baseline="30000" dirty="0">
                <a:hlinkClick r:id="rId3"/>
              </a:rPr>
              <a:t>http://www.unige.ch/presse/charte/pdf/Exemples_affiches.pdf</a:t>
            </a:r>
            <a:endParaRPr lang="fr-FR" sz="8000" baseline="30000" dirty="0"/>
          </a:p>
          <a:p>
            <a:endParaRPr lang="fr-CH" sz="8000" dirty="0"/>
          </a:p>
          <a:p>
            <a:r>
              <a:rPr lang="fr-CH" sz="8000" b="1" dirty="0"/>
              <a:t>Les couleurs des bandeaux </a:t>
            </a:r>
            <a:r>
              <a:rPr lang="fr-CH" sz="8000" dirty="0"/>
              <a:t>peuvent sembler fausses à l’écran, mais lors de l’impression elles sont très proches des couleurs facultaires pantone.</a:t>
            </a:r>
          </a:p>
          <a:p>
            <a:endParaRPr lang="fr-CH" sz="8000" dirty="0"/>
          </a:p>
          <a:p>
            <a:r>
              <a:rPr lang="fr-CH" sz="8000" dirty="0"/>
              <a:t>Ne pas oublier d’exporter ou de sauver votre document </a:t>
            </a:r>
            <a:r>
              <a:rPr lang="fr-CH" sz="8000" b="1" dirty="0"/>
              <a:t>au format </a:t>
            </a:r>
            <a:r>
              <a:rPr lang="fr-CH" sz="8000" b="1" dirty="0" err="1"/>
              <a:t>pdf</a:t>
            </a:r>
            <a:r>
              <a:rPr lang="fr-CH" sz="8000" b="1" dirty="0"/>
              <a:t> pour le diffuser électroniquement</a:t>
            </a:r>
            <a:r>
              <a:rPr lang="fr-CH" sz="8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54482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2489</Words>
  <Application>Microsoft Macintosh PowerPoint</Application>
  <PresentationFormat>Custom</PresentationFormat>
  <Paragraphs>184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Arial Black</vt:lpstr>
      <vt:lpstr>Calibri</vt:lpstr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MONNIN</dc:creator>
  <cp:lastModifiedBy>Microsoft Office User</cp:lastModifiedBy>
  <cp:revision>14</cp:revision>
  <dcterms:created xsi:type="dcterms:W3CDTF">2011-11-23T15:39:26Z</dcterms:created>
  <dcterms:modified xsi:type="dcterms:W3CDTF">2021-01-22T08:25:41Z</dcterms:modified>
</cp:coreProperties>
</file>