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theme/theme3.xml" ContentType="application/vnd.openxmlformats-officedocument.theme+xml"/>
  <Override PartName="/ppt/slideLayouts/slideLayout2.xml" ContentType="application/vnd.openxmlformats-officedocument.presentationml.slideLayout+xml"/>
  <Override PartName="/ppt/theme/theme4.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slideLayouts/slideLayout24.xml" ContentType="application/vnd.openxmlformats-officedocument.presentationml.slideLayout+xml"/>
  <Override PartName="/ppt/theme/theme1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8.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67" r:id="rId1"/>
    <p:sldMasterId id="2147483721" r:id="rId2"/>
    <p:sldMasterId id="2147484097" r:id="rId3"/>
    <p:sldMasterId id="2147484095" r:id="rId4"/>
    <p:sldMasterId id="2147484100" r:id="rId5"/>
    <p:sldMasterId id="2147484115" r:id="rId6"/>
    <p:sldMasterId id="2147484119" r:id="rId7"/>
    <p:sldMasterId id="2147484122" r:id="rId8"/>
    <p:sldMasterId id="2147484126" r:id="rId9"/>
    <p:sldMasterId id="2147484130" r:id="rId10"/>
    <p:sldMasterId id="2147484844" r:id="rId11"/>
    <p:sldMasterId id="2147484980" r:id="rId12"/>
    <p:sldMasterId id="2147485000" r:id="rId13"/>
    <p:sldMasterId id="2147485150" r:id="rId14"/>
    <p:sldMasterId id="2147485154" r:id="rId15"/>
    <p:sldMasterId id="2147485159" r:id="rId16"/>
    <p:sldMasterId id="2147485167" r:id="rId17"/>
    <p:sldMasterId id="2147485273" r:id="rId18"/>
    <p:sldMasterId id="2147485296" r:id="rId19"/>
  </p:sldMasterIdLst>
  <p:notesMasterIdLst>
    <p:notesMasterId r:id="rId23"/>
  </p:notesMasterIdLst>
  <p:handoutMasterIdLst>
    <p:handoutMasterId r:id="rId24"/>
  </p:handoutMasterIdLst>
  <p:sldIdLst>
    <p:sldId id="489" r:id="rId20"/>
    <p:sldId id="486" r:id="rId21"/>
    <p:sldId id="488" r:id="rId22"/>
  </p:sldIdLst>
  <p:sldSz cx="9144000" cy="6858000" type="screen4x3"/>
  <p:notesSz cx="6858000" cy="9872663"/>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980">
          <p15:clr>
            <a:srgbClr val="A4A3A4"/>
          </p15:clr>
        </p15:guide>
      </p15:sldGuideLst>
    </p:ext>
    <p:ext uri="{2D200454-40CA-4A62-9FC3-DE9A4176ACB9}">
      <p15:notesGuideLst xmlns:p15="http://schemas.microsoft.com/office/powerpoint/2012/main">
        <p15:guide id="1" orient="horz" pos="311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ud.Heather" initials="" lastIdx="3" clrIdx="0"/>
  <p:cmAuthor id="2" name="Amath.Amara"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B9B"/>
    <a:srgbClr val="3E3835"/>
    <a:srgbClr val="811A92"/>
    <a:srgbClr val="D2CFCD"/>
    <a:srgbClr val="A9A8A9"/>
    <a:srgbClr val="999899"/>
    <a:srgbClr val="64646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15" autoAdjust="0"/>
    <p:restoredTop sz="87696" autoAdjust="0"/>
  </p:normalViewPr>
  <p:slideViewPr>
    <p:cSldViewPr snapToGrid="0" snapToObjects="1">
      <p:cViewPr varScale="1">
        <p:scale>
          <a:sx n="61" d="100"/>
          <a:sy n="61" d="100"/>
        </p:scale>
        <p:origin x="1292" y="60"/>
      </p:cViewPr>
      <p:guideLst>
        <p:guide orient="horz" pos="2160"/>
        <p:guide pos="2880"/>
        <p:guide pos="29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6374"/>
    </p:cViewPr>
  </p:sorterViewPr>
  <p:notesViewPr>
    <p:cSldViewPr snapToGrid="0" snapToObjects="1">
      <p:cViewPr varScale="1">
        <p:scale>
          <a:sx n="52" d="100"/>
          <a:sy n="52" d="100"/>
        </p:scale>
        <p:origin x="2946" y="78"/>
      </p:cViewPr>
      <p:guideLst>
        <p:guide orient="horz" pos="311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53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884613" y="0"/>
            <a:ext cx="2971800" cy="495300"/>
          </a:xfrm>
          <a:prstGeom prst="rect">
            <a:avLst/>
          </a:prstGeom>
        </p:spPr>
        <p:txBody>
          <a:bodyPr vert="horz" lIns="91440" tIns="45720" rIns="91440" bIns="45720" rtlCol="0"/>
          <a:lstStyle>
            <a:lvl1pPr algn="r">
              <a:defRPr sz="1200"/>
            </a:lvl1pPr>
          </a:lstStyle>
          <a:p>
            <a:pPr>
              <a:defRPr/>
            </a:pPr>
            <a:fld id="{3410DF43-D520-4319-A74F-C1CD51BE3893}" type="datetimeFigureOut">
              <a:rPr lang="fr-FR"/>
              <a:pPr>
                <a:defRPr/>
              </a:pPr>
              <a:t>11/11/2020</a:t>
            </a:fld>
            <a:endParaRPr lang="fr-FR"/>
          </a:p>
        </p:txBody>
      </p:sp>
      <p:sp>
        <p:nvSpPr>
          <p:cNvPr id="4" name="Espace réservé du pied de page 3"/>
          <p:cNvSpPr>
            <a:spLocks noGrp="1"/>
          </p:cNvSpPr>
          <p:nvPr>
            <p:ph type="ftr" sz="quarter" idx="2"/>
          </p:nvPr>
        </p:nvSpPr>
        <p:spPr>
          <a:xfrm>
            <a:off x="0" y="9377363"/>
            <a:ext cx="2971800" cy="495300"/>
          </a:xfrm>
          <a:prstGeom prst="rect">
            <a:avLst/>
          </a:prstGeom>
        </p:spPr>
        <p:txBody>
          <a:bodyPr vert="horz" lIns="91440" tIns="45720" rIns="91440" bIns="45720"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84613" y="9377363"/>
            <a:ext cx="2971800" cy="495300"/>
          </a:xfrm>
          <a:prstGeom prst="rect">
            <a:avLst/>
          </a:prstGeom>
        </p:spPr>
        <p:txBody>
          <a:bodyPr vert="horz" lIns="91440" tIns="45720" rIns="91440" bIns="45720" rtlCol="0" anchor="b"/>
          <a:lstStyle>
            <a:lvl1pPr algn="r">
              <a:defRPr sz="1200"/>
            </a:lvl1pPr>
          </a:lstStyle>
          <a:p>
            <a:pPr>
              <a:defRPr/>
            </a:pPr>
            <a:fld id="{119447D2-4108-4153-A6FF-B9D756806D95}"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953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9884BBC-6B77-4EA1-A8EE-CA1BD8177F91}" type="datetimeFigureOut">
              <a:rPr lang="en-US"/>
              <a:pPr>
                <a:defRPr/>
              </a:pPr>
              <a:t>11/11/2020</a:t>
            </a:fld>
            <a:endParaRPr lang="en-US" dirty="0"/>
          </a:p>
        </p:txBody>
      </p:sp>
      <p:sp>
        <p:nvSpPr>
          <p:cNvPr id="4" name="Slide Image Placeholder 3"/>
          <p:cNvSpPr>
            <a:spLocks noGrp="1" noRot="1" noChangeAspect="1"/>
          </p:cNvSpPr>
          <p:nvPr>
            <p:ph type="sldImg" idx="2"/>
          </p:nvPr>
        </p:nvSpPr>
        <p:spPr>
          <a:xfrm>
            <a:off x="1208088" y="1233488"/>
            <a:ext cx="4441825" cy="3332162"/>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751388"/>
            <a:ext cx="5486400" cy="38877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7363"/>
            <a:ext cx="2971800"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9377363"/>
            <a:ext cx="2971800" cy="4953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693D986-84D7-4527-9EE5-B4491FCD1AB0}" type="slidenum">
              <a:rPr lang="en-US"/>
              <a:pPr>
                <a:defRPr/>
              </a:pPr>
              <a:t>‹N°›</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noProof="0" dirty="0" smtClean="0"/>
              <a:t>Here’s another</a:t>
            </a:r>
            <a:r>
              <a:rPr lang="en-CA" baseline="0" noProof="0" dirty="0" smtClean="0"/>
              <a:t> way to quickly review what we’ve discussed today.</a:t>
            </a:r>
          </a:p>
          <a:p>
            <a:endParaRPr lang="en-CA" baseline="0" noProof="0" dirty="0" smtClean="0"/>
          </a:p>
          <a:p>
            <a:pPr marL="228600" indent="-228600">
              <a:buAutoNum type="arabicPeriod"/>
            </a:pPr>
            <a:r>
              <a:rPr lang="en-CA" baseline="0" noProof="0" dirty="0" smtClean="0"/>
              <a:t>Firstly, think about your personal situation, do you need a medical examination? Have you lived in a designated country for more than six months? Are you going to complete an internship with kids or elderly people?  While you can wait for a Medical Instructions letter, you can visit your Panel Physician before your even submit your application to do what we call « upfront meds ».  Note that there is a risk; should your plan to study in Canada not move forward, you will have done the medical at your expense without obtaining a visa/permit in the end.</a:t>
            </a:r>
          </a:p>
          <a:p>
            <a:pPr marL="228600" indent="-228600">
              <a:buAutoNum type="arabicPeriod"/>
            </a:pPr>
            <a:r>
              <a:rPr lang="en-CA" baseline="0" noProof="0" dirty="0" smtClean="0"/>
              <a:t>Have you decided where to study? What level (college, university, etc.) ?  If your DLI is in Québec, have you begun the CAQ application process?  This should all be done and completed before submitting your Study Permit application.</a:t>
            </a:r>
          </a:p>
          <a:p>
            <a:pPr marL="228600" indent="-228600">
              <a:buAutoNum type="arabicPeriod"/>
            </a:pPr>
            <a:r>
              <a:rPr lang="en-CA" baseline="0" noProof="0" dirty="0" smtClean="0"/>
              <a:t>When you have your letter of acceptance, perhaps a CAQ, your proof of funds, your passport… it’s time to go online to submit.</a:t>
            </a:r>
          </a:p>
          <a:p>
            <a:pPr marL="228600" indent="-228600">
              <a:buAutoNum type="arabicPeriod"/>
            </a:pPr>
            <a:r>
              <a:rPr lang="en-CA" baseline="0" noProof="0" dirty="0" smtClean="0"/>
              <a:t>If required, we will send you either a Biometrics Instructions Letter or Medical Instructions letter.  Be sure to complete this requirement within the provided time frame.  All the info you need (where, when, etc.) is in the letter you will receive.</a:t>
            </a:r>
          </a:p>
          <a:p>
            <a:pPr marL="228600" indent="-228600">
              <a:buAutoNum type="arabicPeriod"/>
            </a:pPr>
            <a:r>
              <a:rPr lang="en-CA" baseline="0" noProof="0" dirty="0" smtClean="0"/>
              <a:t>Once all elements are provided, it’s time for our officers to review your application.  </a:t>
            </a:r>
          </a:p>
          <a:p>
            <a:pPr marL="228600" indent="-228600">
              <a:buAutoNum type="arabicPeriod"/>
            </a:pPr>
            <a:r>
              <a:rPr lang="en-CA" baseline="0" noProof="0" dirty="0" smtClean="0"/>
              <a:t>If approved, two things can happen</a:t>
            </a:r>
          </a:p>
          <a:p>
            <a:pPr marL="685800" lvl="1" indent="-228600">
              <a:buAutoNum type="arabicPeriod"/>
            </a:pPr>
            <a:r>
              <a:rPr lang="en-CA" baseline="0" noProof="0" dirty="0" smtClean="0"/>
              <a:t>If you hold a passport for which you need a visa to visit Canada, you will need to send your passport so we can affix your Canadian visa.  This visa comes with your Introduction letter, there is no need to apply separately for it.  All the info you need is in the instruction letter in which we request your passport.</a:t>
            </a:r>
          </a:p>
          <a:p>
            <a:pPr marL="685800" lvl="1" indent="-228600">
              <a:buAutoNum type="arabicPeriod"/>
            </a:pPr>
            <a:r>
              <a:rPr lang="en-CA" baseline="0" noProof="0" dirty="0" smtClean="0"/>
              <a:t>If you hold a passport from a visa-exempt country, we will send both your </a:t>
            </a:r>
            <a:r>
              <a:rPr lang="en-CA" baseline="0" noProof="0" dirty="0" err="1" smtClean="0"/>
              <a:t>eTA</a:t>
            </a:r>
            <a:r>
              <a:rPr lang="en-CA" baseline="0" noProof="0" dirty="0" smtClean="0"/>
              <a:t> and Letter of introduction electronically, no need to send anything to us.</a:t>
            </a:r>
          </a:p>
          <a:p>
            <a:pPr marL="228600" lvl="0" indent="-228600">
              <a:buAutoNum type="arabicPeriod"/>
            </a:pPr>
            <a:r>
              <a:rPr lang="en-CA" baseline="0" noProof="0" dirty="0" smtClean="0"/>
              <a:t>Once you have either your </a:t>
            </a:r>
            <a:r>
              <a:rPr lang="en-CA" baseline="0" noProof="0" dirty="0" err="1" smtClean="0"/>
              <a:t>visa+LOI</a:t>
            </a:r>
            <a:r>
              <a:rPr lang="en-CA" baseline="0" noProof="0" dirty="0" smtClean="0"/>
              <a:t> or </a:t>
            </a:r>
            <a:r>
              <a:rPr lang="en-CA" baseline="0" noProof="0" dirty="0" err="1" smtClean="0"/>
              <a:t>eta+LOI</a:t>
            </a:r>
            <a:r>
              <a:rPr lang="en-CA" baseline="0" noProof="0" dirty="0" smtClean="0"/>
              <a:t> you are ready to travel to Canada.</a:t>
            </a:r>
          </a:p>
        </p:txBody>
      </p:sp>
      <p:sp>
        <p:nvSpPr>
          <p:cNvPr id="4" name="Espace réservé du numéro de diapositive 3"/>
          <p:cNvSpPr>
            <a:spLocks noGrp="1"/>
          </p:cNvSpPr>
          <p:nvPr>
            <p:ph type="sldNum" sz="quarter" idx="10"/>
          </p:nvPr>
        </p:nvSpPr>
        <p:spPr/>
        <p:txBody>
          <a:bodyPr/>
          <a:lstStyle/>
          <a:p>
            <a:fld id="{8317E7BD-B901-A14F-86F1-435D331B3589}" type="slidenum">
              <a:rPr lang="en-US" smtClean="0"/>
              <a:t>1</a:t>
            </a:fld>
            <a:endParaRPr lang="en-US" dirty="0"/>
          </a:p>
        </p:txBody>
      </p:sp>
    </p:spTree>
    <p:extLst>
      <p:ext uri="{BB962C8B-B14F-4D97-AF65-F5344CB8AC3E}">
        <p14:creationId xmlns:p14="http://schemas.microsoft.com/office/powerpoint/2010/main" val="349398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mj-lt"/>
              <a:buNone/>
            </a:pPr>
            <a:r>
              <a:rPr lang="fr-FR" dirty="0" smtClean="0">
                <a:effectLst/>
              </a:rPr>
              <a:t>Voici une autre façon de récapituler rapidement ce dont nous avons discuté aujourd’hui.</a:t>
            </a:r>
          </a:p>
          <a:p>
            <a:pPr marL="0" indent="0">
              <a:buFont typeface="+mj-lt"/>
              <a:buNone/>
            </a:pPr>
            <a:endParaRPr lang="fr-FR" dirty="0" smtClean="0">
              <a:effectLst/>
            </a:endParaRPr>
          </a:p>
          <a:p>
            <a:pPr marL="228600" indent="-228600">
              <a:buFont typeface="+mj-lt"/>
              <a:buAutoNum type="arabicPeriod"/>
            </a:pPr>
            <a:r>
              <a:rPr lang="fr-FR" dirty="0" smtClean="0">
                <a:effectLst/>
              </a:rPr>
              <a:t>Premièrement, pensez à votre situation personnelle, avez-vous besoin d’un examen médical? Avez-vous vécu dans un pays désigné pendant plus de six mois? Allez-vous terminer un stage avec des enfants ou des personnes âgées ? Même si vous pouvez attendre une lettre d’instructions médicales, vous pouvez consulter votre médecin désigné avant même de présenter votre demande pour faire ce que nous appelons des « examens médicaux préalables ». Veuillez noter qu’il y a un risque ; si vous prévoyez ne pas poursuivre vos études au Canada, vous aurez effectué l’examen médical à vos frais sans obtenir de visa ou de permis à la fin.</a:t>
            </a:r>
          </a:p>
          <a:p>
            <a:pPr marL="228600" indent="-228600">
              <a:buFont typeface="+mj-lt"/>
              <a:buAutoNum type="arabicPeriod"/>
            </a:pPr>
            <a:r>
              <a:rPr lang="fr-FR" dirty="0" smtClean="0">
                <a:effectLst/>
              </a:rPr>
              <a:t>Avez-vous décidé où étudier? Quel niveau (collège, université, etc.) ? Si </a:t>
            </a:r>
            <a:r>
              <a:rPr lang="fr-FR" b="0" dirty="0" smtClean="0">
                <a:effectLst/>
              </a:rPr>
              <a:t>votre </a:t>
            </a:r>
            <a:r>
              <a:rPr lang="fr-FR" b="0" dirty="0" smtClean="0">
                <a:solidFill>
                  <a:srgbClr val="FF0000"/>
                </a:solidFill>
                <a:effectLst/>
              </a:rPr>
              <a:t>EED</a:t>
            </a:r>
            <a:r>
              <a:rPr lang="fr-FR" b="0" baseline="0" dirty="0" smtClean="0">
                <a:solidFill>
                  <a:srgbClr val="FF0000"/>
                </a:solidFill>
                <a:effectLst/>
              </a:rPr>
              <a:t> </a:t>
            </a:r>
            <a:r>
              <a:rPr lang="fr-FR" dirty="0" smtClean="0">
                <a:effectLst/>
              </a:rPr>
              <a:t>est au Québec, avez-vous commencé le processus de demande </a:t>
            </a:r>
            <a:r>
              <a:rPr lang="fr-FR" b="0" dirty="0" smtClean="0">
                <a:effectLst/>
              </a:rPr>
              <a:t>de CAQ </a:t>
            </a:r>
            <a:r>
              <a:rPr lang="fr-FR" dirty="0" smtClean="0">
                <a:effectLst/>
              </a:rPr>
              <a:t>? Tout cela doit être fait et rempli avant de soumettre votre demande de permis d’études.</a:t>
            </a:r>
          </a:p>
          <a:p>
            <a:pPr marL="228600" indent="-228600">
              <a:buFont typeface="+mj-lt"/>
              <a:buAutoNum type="arabicPeriod"/>
            </a:pPr>
            <a:r>
              <a:rPr lang="fr-FR" dirty="0" smtClean="0">
                <a:effectLst/>
              </a:rPr>
              <a:t>Lorsque vous avez votre lettre d’acceptation, </a:t>
            </a:r>
            <a:r>
              <a:rPr lang="fr-FR" b="0" dirty="0" smtClean="0">
                <a:effectLst/>
              </a:rPr>
              <a:t>peut-être un CAQ, votre </a:t>
            </a:r>
            <a:r>
              <a:rPr lang="fr-FR" dirty="0" smtClean="0">
                <a:effectLst/>
              </a:rPr>
              <a:t>preuve de financement, votre passeport… il est temps d’aller en ligne pour le soumettre.</a:t>
            </a:r>
          </a:p>
          <a:p>
            <a:pPr marL="228600" indent="-228600">
              <a:buFont typeface="+mj-lt"/>
              <a:buAutoNum type="arabicPeriod"/>
            </a:pPr>
            <a:r>
              <a:rPr lang="fr-FR" dirty="0" smtClean="0">
                <a:effectLst/>
              </a:rPr>
              <a:t>Au besoin, nous vous enverrons une lettre d’instructions biométriques ou une lettre d’instructions médicales. Assurez-vous de remplir cette exigence dans le délai prévu. Tous les renseignements dont vous avez besoin (où, quand, etc.) se trouvent dans la lettre que vous recevrez.</a:t>
            </a:r>
          </a:p>
          <a:p>
            <a:pPr marL="228600" indent="-228600">
              <a:buFont typeface="+mj-lt"/>
              <a:buAutoNum type="arabicPeriod"/>
            </a:pPr>
            <a:r>
              <a:rPr lang="fr-FR" dirty="0" smtClean="0">
                <a:effectLst/>
              </a:rPr>
              <a:t>Une fois tous les éléments fournis, il est temps que nos agents examinent votre demande. </a:t>
            </a:r>
          </a:p>
          <a:p>
            <a:pPr marL="228600" indent="-228600">
              <a:buFont typeface="+mj-lt"/>
              <a:buAutoNum type="arabicPeriod"/>
            </a:pPr>
            <a:r>
              <a:rPr lang="fr-FR" dirty="0" smtClean="0">
                <a:effectLst/>
              </a:rPr>
              <a:t>S’il est approuvé, deux choses peuvent se produire</a:t>
            </a:r>
          </a:p>
          <a:p>
            <a:pPr marL="685800" lvl="1" indent="-228600">
              <a:buFont typeface="+mj-lt"/>
              <a:buAutoNum type="arabicPeriod"/>
            </a:pPr>
            <a:r>
              <a:rPr lang="fr-FR" dirty="0" smtClean="0">
                <a:effectLst/>
              </a:rPr>
              <a:t>Si vous détenez un passeport pour lequel vous avez besoin d’un visa pour visiter le Canada, vous devrez envoyer votre passeport afin que nous puissions apposer votre visa canadien. Ce visa est livré avec votre lettre de présentation, il n’est pas nécessaire de demander séparément pour elle. Toutes les informations dont vous avez besoin se trouvent dans la lettre d’instruction dans laquelle nous demandons votre passeport.</a:t>
            </a:r>
          </a:p>
          <a:p>
            <a:pPr marL="685800" lvl="1" indent="-228600">
              <a:buFont typeface="+mj-lt"/>
              <a:buAutoNum type="arabicPeriod"/>
            </a:pPr>
            <a:r>
              <a:rPr lang="fr-FR" dirty="0" smtClean="0">
                <a:effectLst/>
              </a:rPr>
              <a:t>Si vous détenez un passeport d’un pays dispensé de l’obligation de visa, nous vous enverrons votre AVE et votre lettre d’introduction par voie électronique, sans avoir à nous envoyer quoi que ce soit.</a:t>
            </a:r>
          </a:p>
          <a:p>
            <a:pPr marL="228600" lvl="0" indent="-228600">
              <a:buFont typeface="+mj-lt"/>
              <a:buAutoNum type="arabicPeriod"/>
            </a:pPr>
            <a:r>
              <a:rPr lang="fr-FR" dirty="0" smtClean="0">
                <a:effectLst/>
              </a:rPr>
              <a:t>Une fois que vous avez votre </a:t>
            </a:r>
            <a:r>
              <a:rPr lang="fr-FR" b="1" dirty="0" err="1" smtClean="0">
                <a:effectLst/>
              </a:rPr>
              <a:t>visa+LOI</a:t>
            </a:r>
            <a:r>
              <a:rPr lang="fr-FR" b="1" dirty="0" smtClean="0">
                <a:effectLst/>
              </a:rPr>
              <a:t>(?)</a:t>
            </a:r>
            <a:r>
              <a:rPr lang="fr-FR" dirty="0" smtClean="0">
                <a:effectLst/>
              </a:rPr>
              <a:t> </a:t>
            </a:r>
            <a:r>
              <a:rPr lang="fr-FR" b="0" dirty="0" smtClean="0">
                <a:effectLst/>
              </a:rPr>
              <a:t>ou</a:t>
            </a:r>
            <a:r>
              <a:rPr lang="fr-FR" b="1" dirty="0" smtClean="0">
                <a:effectLst/>
              </a:rPr>
              <a:t> </a:t>
            </a:r>
            <a:r>
              <a:rPr lang="fr-FR" b="1" dirty="0" err="1" smtClean="0">
                <a:effectLst/>
              </a:rPr>
              <a:t>eta+LOI</a:t>
            </a:r>
            <a:r>
              <a:rPr lang="fr-FR" b="1" dirty="0" smtClean="0">
                <a:effectLst/>
              </a:rPr>
              <a:t>(?)</a:t>
            </a:r>
            <a:r>
              <a:rPr lang="fr-FR" dirty="0" smtClean="0">
                <a:effectLst/>
              </a:rPr>
              <a:t>, vous êtes prêt à voyager au Canada.</a:t>
            </a:r>
            <a:endParaRPr lang="fr-CA" dirty="0"/>
          </a:p>
        </p:txBody>
      </p:sp>
      <p:sp>
        <p:nvSpPr>
          <p:cNvPr id="4" name="Espace réservé du numéro de diapositive 3"/>
          <p:cNvSpPr>
            <a:spLocks noGrp="1"/>
          </p:cNvSpPr>
          <p:nvPr>
            <p:ph type="sldNum" sz="quarter" idx="10"/>
          </p:nvPr>
        </p:nvSpPr>
        <p:spPr/>
        <p:txBody>
          <a:bodyPr/>
          <a:lstStyle/>
          <a:p>
            <a:fld id="{8317E7BD-B901-A14F-86F1-435D331B3589}" type="slidenum">
              <a:rPr lang="en-US" smtClean="0"/>
              <a:t>2</a:t>
            </a:fld>
            <a:endParaRPr lang="en-US" dirty="0"/>
          </a:p>
        </p:txBody>
      </p:sp>
    </p:spTree>
    <p:extLst>
      <p:ext uri="{BB962C8B-B14F-4D97-AF65-F5344CB8AC3E}">
        <p14:creationId xmlns:p14="http://schemas.microsoft.com/office/powerpoint/2010/main" val="1249355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mj-lt"/>
              <a:buNone/>
            </a:pPr>
            <a:r>
              <a:rPr lang="fr-FR" dirty="0" smtClean="0">
                <a:effectLst/>
              </a:rPr>
              <a:t>Voici une autre façon de récapituler rapidement ce dont nous avons discuté aujourd’hui.</a:t>
            </a:r>
          </a:p>
          <a:p>
            <a:pPr marL="0" indent="0">
              <a:buFont typeface="+mj-lt"/>
              <a:buNone/>
            </a:pPr>
            <a:endParaRPr lang="fr-FR" dirty="0" smtClean="0">
              <a:effectLst/>
            </a:endParaRPr>
          </a:p>
          <a:p>
            <a:pPr marL="228600" indent="-228600">
              <a:buFont typeface="+mj-lt"/>
              <a:buAutoNum type="arabicPeriod"/>
            </a:pPr>
            <a:r>
              <a:rPr lang="fr-FR" dirty="0" smtClean="0">
                <a:effectLst/>
              </a:rPr>
              <a:t>Premièrement, pensez à votre situation personnelle, avez-vous besoin d’un examen médical? Avez-vous vécu dans un pays désigné pendant plus de six mois? Allez-vous terminer un stage avec des enfants ou des personnes âgées ? Même si vous pouvez attendre une lettre d’instructions médicales, vous pouvez consulter votre médecin désigné avant même de présenter votre demande pour faire ce que nous appelons des « examens médicaux préalables ». Veuillez noter qu’il y a un risque ; si vous prévoyez ne pas poursuivre vos études au Canada, vous aurez effectué l’examen médical à vos frais sans obtenir de visa ou de permis à la fin.</a:t>
            </a:r>
          </a:p>
          <a:p>
            <a:pPr marL="228600" indent="-228600">
              <a:buFont typeface="+mj-lt"/>
              <a:buAutoNum type="arabicPeriod"/>
            </a:pPr>
            <a:r>
              <a:rPr lang="fr-FR" dirty="0" smtClean="0">
                <a:effectLst/>
              </a:rPr>
              <a:t>Avez-vous décidé où étudier? Quel niveau (collège, université, etc.) ? Si </a:t>
            </a:r>
            <a:r>
              <a:rPr lang="fr-FR" b="0" dirty="0" smtClean="0">
                <a:effectLst/>
              </a:rPr>
              <a:t>votre </a:t>
            </a:r>
            <a:r>
              <a:rPr lang="fr-FR" b="0" dirty="0" smtClean="0">
                <a:solidFill>
                  <a:srgbClr val="FF0000"/>
                </a:solidFill>
                <a:effectLst/>
              </a:rPr>
              <a:t>EED</a:t>
            </a:r>
            <a:r>
              <a:rPr lang="fr-FR" b="0" baseline="0" dirty="0" smtClean="0">
                <a:solidFill>
                  <a:srgbClr val="FF0000"/>
                </a:solidFill>
                <a:effectLst/>
              </a:rPr>
              <a:t> </a:t>
            </a:r>
            <a:r>
              <a:rPr lang="fr-FR" dirty="0" smtClean="0">
                <a:effectLst/>
              </a:rPr>
              <a:t>est au Québec, avez-vous commencé le processus de demande </a:t>
            </a:r>
            <a:r>
              <a:rPr lang="fr-FR" b="0" dirty="0" smtClean="0">
                <a:effectLst/>
              </a:rPr>
              <a:t>de CAQ </a:t>
            </a:r>
            <a:r>
              <a:rPr lang="fr-FR" dirty="0" smtClean="0">
                <a:effectLst/>
              </a:rPr>
              <a:t>? Tout cela doit être fait et rempli avant de soumettre votre demande de permis d’études.</a:t>
            </a:r>
          </a:p>
          <a:p>
            <a:pPr marL="228600" indent="-228600">
              <a:buFont typeface="+mj-lt"/>
              <a:buAutoNum type="arabicPeriod"/>
            </a:pPr>
            <a:r>
              <a:rPr lang="fr-FR" dirty="0" smtClean="0">
                <a:effectLst/>
              </a:rPr>
              <a:t>Lorsque vous avez votre lettre d’acceptation, </a:t>
            </a:r>
            <a:r>
              <a:rPr lang="fr-FR" b="0" dirty="0" smtClean="0">
                <a:effectLst/>
              </a:rPr>
              <a:t>peut-être un CAQ, votre </a:t>
            </a:r>
            <a:r>
              <a:rPr lang="fr-FR" dirty="0" smtClean="0">
                <a:effectLst/>
              </a:rPr>
              <a:t>preuve de financement, votre passeport… il est temps d’aller en ligne pour le soumettre.</a:t>
            </a:r>
          </a:p>
          <a:p>
            <a:pPr marL="228600" indent="-228600">
              <a:buFont typeface="+mj-lt"/>
              <a:buAutoNum type="arabicPeriod"/>
            </a:pPr>
            <a:r>
              <a:rPr lang="fr-FR" dirty="0" smtClean="0">
                <a:effectLst/>
              </a:rPr>
              <a:t>Au besoin, nous vous enverrons une lettre d’instructions biométriques ou une lettre d’instructions médicales. Assurez-vous de remplir cette exigence dans le délai prévu. Tous les renseignements dont vous avez besoin (où, quand, etc.) se trouvent dans la lettre que vous recevrez.</a:t>
            </a:r>
          </a:p>
          <a:p>
            <a:pPr marL="228600" indent="-228600">
              <a:buFont typeface="+mj-lt"/>
              <a:buAutoNum type="arabicPeriod"/>
            </a:pPr>
            <a:r>
              <a:rPr lang="fr-FR" dirty="0" smtClean="0">
                <a:effectLst/>
              </a:rPr>
              <a:t>Une fois tous les éléments fournis, il est temps que nos agents examinent votre demande. </a:t>
            </a:r>
          </a:p>
          <a:p>
            <a:pPr marL="228600" indent="-228600">
              <a:buFont typeface="+mj-lt"/>
              <a:buAutoNum type="arabicPeriod"/>
            </a:pPr>
            <a:r>
              <a:rPr lang="fr-FR" dirty="0" smtClean="0">
                <a:effectLst/>
              </a:rPr>
              <a:t>S’il est approuvé, deux choses peuvent se produire</a:t>
            </a:r>
          </a:p>
          <a:p>
            <a:pPr marL="685800" lvl="1" indent="-228600">
              <a:buFont typeface="+mj-lt"/>
              <a:buAutoNum type="arabicPeriod"/>
            </a:pPr>
            <a:r>
              <a:rPr lang="fr-FR" dirty="0" smtClean="0">
                <a:effectLst/>
              </a:rPr>
              <a:t>Si vous détenez un passeport pour lequel vous avez besoin d’un visa pour visiter le Canada, vous devrez envoyer votre passeport afin que nous puissions apposer votre visa canadien. Ce visa est livré avec votre lettre de présentation, il n’est pas nécessaire de demander séparément pour elle. Toutes les informations dont vous avez besoin se trouvent dans la lettre d’instruction dans laquelle nous demandons votre passeport.</a:t>
            </a:r>
          </a:p>
          <a:p>
            <a:pPr marL="685800" lvl="1" indent="-228600">
              <a:buFont typeface="+mj-lt"/>
              <a:buAutoNum type="arabicPeriod"/>
            </a:pPr>
            <a:r>
              <a:rPr lang="fr-FR" dirty="0" smtClean="0">
                <a:effectLst/>
              </a:rPr>
              <a:t>Si vous détenez un passeport d’un pays dispensé de l’obligation de visa, nous vous enverrons votre AVE et votre lettre d’introduction par voie électronique, sans avoir à nous envoyer quoi que ce soit.</a:t>
            </a:r>
          </a:p>
          <a:p>
            <a:pPr marL="228600" lvl="0" indent="-228600">
              <a:buFont typeface="+mj-lt"/>
              <a:buAutoNum type="arabicPeriod"/>
            </a:pPr>
            <a:r>
              <a:rPr lang="fr-FR" dirty="0" smtClean="0">
                <a:effectLst/>
              </a:rPr>
              <a:t>Une fois que vous avez votre </a:t>
            </a:r>
            <a:r>
              <a:rPr lang="fr-FR" b="1" dirty="0" err="1" smtClean="0">
                <a:effectLst/>
              </a:rPr>
              <a:t>visa+LOI</a:t>
            </a:r>
            <a:r>
              <a:rPr lang="fr-FR" b="1" dirty="0" smtClean="0">
                <a:effectLst/>
              </a:rPr>
              <a:t>(?)</a:t>
            </a:r>
            <a:r>
              <a:rPr lang="fr-FR" dirty="0" smtClean="0">
                <a:effectLst/>
              </a:rPr>
              <a:t> </a:t>
            </a:r>
            <a:r>
              <a:rPr lang="fr-FR" b="0" dirty="0" smtClean="0">
                <a:effectLst/>
              </a:rPr>
              <a:t>ou</a:t>
            </a:r>
            <a:r>
              <a:rPr lang="fr-FR" b="1" dirty="0" smtClean="0">
                <a:effectLst/>
              </a:rPr>
              <a:t> </a:t>
            </a:r>
            <a:r>
              <a:rPr lang="fr-FR" b="1" dirty="0" err="1" smtClean="0">
                <a:effectLst/>
              </a:rPr>
              <a:t>eta+LOI</a:t>
            </a:r>
            <a:r>
              <a:rPr lang="fr-FR" b="1" dirty="0" smtClean="0">
                <a:effectLst/>
              </a:rPr>
              <a:t>(?)</a:t>
            </a:r>
            <a:r>
              <a:rPr lang="fr-FR" dirty="0" smtClean="0">
                <a:effectLst/>
              </a:rPr>
              <a:t>, vous êtes prêt à voyager au Canada.</a:t>
            </a:r>
            <a:endParaRPr lang="fr-CA" dirty="0"/>
          </a:p>
        </p:txBody>
      </p:sp>
      <p:sp>
        <p:nvSpPr>
          <p:cNvPr id="4" name="Espace réservé du numéro de diapositive 3"/>
          <p:cNvSpPr>
            <a:spLocks noGrp="1"/>
          </p:cNvSpPr>
          <p:nvPr>
            <p:ph type="sldNum" sz="quarter" idx="10"/>
          </p:nvPr>
        </p:nvSpPr>
        <p:spPr/>
        <p:txBody>
          <a:bodyPr/>
          <a:lstStyle/>
          <a:p>
            <a:fld id="{8317E7BD-B901-A14F-86F1-435D331B3589}" type="slidenum">
              <a:rPr lang="en-US" smtClean="0"/>
              <a:t>3</a:t>
            </a:fld>
            <a:endParaRPr lang="en-US" dirty="0"/>
          </a:p>
        </p:txBody>
      </p:sp>
    </p:spTree>
    <p:extLst>
      <p:ext uri="{BB962C8B-B14F-4D97-AF65-F5344CB8AC3E}">
        <p14:creationId xmlns:p14="http://schemas.microsoft.com/office/powerpoint/2010/main" val="2538499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208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r>
              <a:rPr lang="en-US"/>
              <a:t>1</a:t>
            </a: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fld id="{8438F909-973C-4741-B615-484B8AEFC9EA}" type="slidenum">
              <a:rPr lang="en-US"/>
              <a:pPr>
                <a:defRPr/>
              </a:pPr>
              <a:t>‹N°›</a:t>
            </a:fld>
            <a:endParaRPr lang="en-US"/>
          </a:p>
        </p:txBody>
      </p:sp>
    </p:spTree>
    <p:extLst>
      <p:ext uri="{BB962C8B-B14F-4D97-AF65-F5344CB8AC3E}">
        <p14:creationId xmlns:p14="http://schemas.microsoft.com/office/powerpoint/2010/main" val="4261815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r>
              <a:rPr lang="en-US"/>
              <a:t>1</a:t>
            </a: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fld id="{F08A797F-E994-4175-AC21-956E9AF3F2D3}" type="slidenum">
              <a:rPr lang="en-US"/>
              <a:pPr>
                <a:defRPr/>
              </a:pPr>
              <a:t>‹N°›</a:t>
            </a:fld>
            <a:endParaRPr lang="en-US"/>
          </a:p>
        </p:txBody>
      </p:sp>
    </p:spTree>
    <p:extLst>
      <p:ext uri="{BB962C8B-B14F-4D97-AF65-F5344CB8AC3E}">
        <p14:creationId xmlns:p14="http://schemas.microsoft.com/office/powerpoint/2010/main" val="259066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r>
              <a:rPr lang="en-US"/>
              <a:t>1</a:t>
            </a: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fld id="{452CA135-2746-4A39-BDBE-C8EB0E7FE6F1}" type="slidenum">
              <a:rPr lang="en-US"/>
              <a:pPr>
                <a:defRPr/>
              </a:pPr>
              <a:t>‹N°›</a:t>
            </a:fld>
            <a:endParaRPr lang="en-US"/>
          </a:p>
        </p:txBody>
      </p:sp>
    </p:spTree>
    <p:extLst>
      <p:ext uri="{BB962C8B-B14F-4D97-AF65-F5344CB8AC3E}">
        <p14:creationId xmlns:p14="http://schemas.microsoft.com/office/powerpoint/2010/main" val="570121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r>
              <a:rPr lang="en-US"/>
              <a:t>1</a:t>
            </a: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fld id="{973C93CF-AFED-4CC8-9FC9-913A90A8D588}" type="slidenum">
              <a:rPr lang="en-US"/>
              <a:pPr>
                <a:defRPr/>
              </a:pPr>
              <a:t>‹N°›</a:t>
            </a:fld>
            <a:endParaRPr lang="en-US"/>
          </a:p>
        </p:txBody>
      </p:sp>
    </p:spTree>
    <p:extLst>
      <p:ext uri="{BB962C8B-B14F-4D97-AF65-F5344CB8AC3E}">
        <p14:creationId xmlns:p14="http://schemas.microsoft.com/office/powerpoint/2010/main" val="2420164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56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602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421975155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CA"/>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fld id="{6E8A2F03-1ACC-4C16-AD82-4E1C88205129}" type="datetimeFigureOut">
              <a:rPr lang="fr-CA"/>
              <a:pPr>
                <a:defRPr/>
              </a:pPr>
              <a:t>2020-11-11</a:t>
            </a:fld>
            <a:endParaRPr lang="fr-CA"/>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0D10AB03-1FFA-414A-B647-F8DFB55C9FDC}" type="slidenum">
              <a:rPr lang="fr-CA"/>
              <a:pPr>
                <a:defRPr/>
              </a:pPr>
              <a:t>‹N°›</a:t>
            </a:fld>
            <a:endParaRPr lang="fr-CA"/>
          </a:p>
        </p:txBody>
      </p:sp>
    </p:spTree>
    <p:extLst>
      <p:ext uri="{BB962C8B-B14F-4D97-AF65-F5344CB8AC3E}">
        <p14:creationId xmlns:p14="http://schemas.microsoft.com/office/powerpoint/2010/main" val="427580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2"/>
          <p:cNvSpPr txBox="1">
            <a:spLocks/>
          </p:cNvSpPr>
          <p:nvPr userDrawn="1"/>
        </p:nvSpPr>
        <p:spPr>
          <a:xfrm>
            <a:off x="6610350" y="6235700"/>
            <a:ext cx="2349500" cy="638175"/>
          </a:xfrm>
          <a:prstGeom prst="rect">
            <a:avLst/>
          </a:prstGeom>
        </p:spPr>
        <p:txBody>
          <a:bodyPr rIns="0" anchor="ctr"/>
          <a:lstStyle>
            <a:defPPr>
              <a:defRPr lang="en-US"/>
            </a:defPPr>
            <a:lvl1pPr marL="0" algn="r" defTabSz="914400" rtl="0" eaLnBrk="1" latinLnBrk="0" hangingPunct="1">
              <a:defRPr sz="1600" b="0" i="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CEDA46E-7868-404F-A537-7405077615AB}" type="slidenum">
              <a:rPr lang="en-US" smtClean="0">
                <a:solidFill>
                  <a:prstClr val="white"/>
                </a:solidFill>
              </a:rPr>
              <a:pPr fontAlgn="auto">
                <a:spcBef>
                  <a:spcPts val="0"/>
                </a:spcBef>
                <a:spcAft>
                  <a:spcPts val="0"/>
                </a:spcAft>
                <a:defRPr/>
              </a:pPr>
              <a:t>‹N°›</a:t>
            </a:fld>
            <a:endParaRPr lang="en-US" dirty="0">
              <a:solidFill>
                <a:prstClr val="white"/>
              </a:solidFill>
            </a:endParaRPr>
          </a:p>
        </p:txBody>
      </p:sp>
      <p:sp>
        <p:nvSpPr>
          <p:cNvPr id="3" name="Slide Number Placeholder 5"/>
          <p:cNvSpPr>
            <a:spLocks noGrp="1"/>
          </p:cNvSpPr>
          <p:nvPr>
            <p:ph type="sldNum" sz="quarter" idx="10"/>
          </p:nvPr>
        </p:nvSpPr>
        <p:spPr>
          <a:xfrm>
            <a:off x="6457950" y="6083300"/>
            <a:ext cx="2349500" cy="638175"/>
          </a:xfrm>
        </p:spPr>
        <p:txBody>
          <a:bodyPr/>
          <a:lstStyle>
            <a:lvl1pPr>
              <a:defRPr/>
            </a:lvl1pPr>
          </a:lstStyle>
          <a:p>
            <a:pPr>
              <a:defRPr/>
            </a:pPr>
            <a:fld id="{6634AC0E-4F6F-4773-AD1C-CCCEFC6AD3C9}" type="slidenum">
              <a:rPr lang="en-US"/>
              <a:pPr>
                <a:defRPr/>
              </a:pPr>
              <a:t>‹N°›</a:t>
            </a:fld>
            <a:endParaRPr lang="en-US" dirty="0"/>
          </a:p>
        </p:txBody>
      </p:sp>
    </p:spTree>
    <p:extLst>
      <p:ext uri="{BB962C8B-B14F-4D97-AF65-F5344CB8AC3E}">
        <p14:creationId xmlns:p14="http://schemas.microsoft.com/office/powerpoint/2010/main" val="3993089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412204471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227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2"/>
          <p:cNvSpPr txBox="1">
            <a:spLocks/>
          </p:cNvSpPr>
          <p:nvPr userDrawn="1"/>
        </p:nvSpPr>
        <p:spPr>
          <a:xfrm>
            <a:off x="6610350" y="6235700"/>
            <a:ext cx="2349500" cy="638175"/>
          </a:xfrm>
          <a:prstGeom prst="rect">
            <a:avLst/>
          </a:prstGeom>
        </p:spPr>
        <p:txBody>
          <a:bodyPr rIns="0" anchor="ctr"/>
          <a:lstStyle>
            <a:defPPr>
              <a:defRPr lang="en-US"/>
            </a:defPPr>
            <a:lvl1pPr marL="0" algn="r" defTabSz="914400" rtl="0" eaLnBrk="1" latinLnBrk="0" hangingPunct="1">
              <a:defRPr sz="1600" b="0" i="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FCCE37C-F5D9-4711-A3EF-63FCEC91F901}" type="slidenum">
              <a:rPr lang="en-US" smtClean="0">
                <a:solidFill>
                  <a:prstClr val="white"/>
                </a:solidFill>
              </a:rPr>
              <a:pPr fontAlgn="auto">
                <a:spcBef>
                  <a:spcPts val="0"/>
                </a:spcBef>
                <a:spcAft>
                  <a:spcPts val="0"/>
                </a:spcAft>
                <a:defRPr/>
              </a:pPr>
              <a:t>‹N°›</a:t>
            </a:fld>
            <a:endParaRPr lang="en-US" dirty="0">
              <a:solidFill>
                <a:prstClr val="white"/>
              </a:solidFill>
            </a:endParaRPr>
          </a:p>
        </p:txBody>
      </p:sp>
      <p:sp>
        <p:nvSpPr>
          <p:cNvPr id="3" name="Slide Number Placeholder 5"/>
          <p:cNvSpPr>
            <a:spLocks noGrp="1"/>
          </p:cNvSpPr>
          <p:nvPr>
            <p:ph type="sldNum" sz="quarter" idx="10"/>
          </p:nvPr>
        </p:nvSpPr>
        <p:spPr>
          <a:xfrm>
            <a:off x="6457950" y="6083300"/>
            <a:ext cx="2349500" cy="638175"/>
          </a:xfrm>
        </p:spPr>
        <p:txBody>
          <a:bodyPr/>
          <a:lstStyle>
            <a:lvl1pPr>
              <a:defRPr/>
            </a:lvl1pPr>
          </a:lstStyle>
          <a:p>
            <a:pPr>
              <a:defRPr/>
            </a:pPr>
            <a:fld id="{3E2CD520-17F5-4840-97A4-5DEB31D8F8FE}" type="slidenum">
              <a:rPr lang="en-US"/>
              <a:pPr>
                <a:defRPr/>
              </a:pPr>
              <a:t>‹N°›</a:t>
            </a:fld>
            <a:endParaRPr lang="en-US" dirty="0"/>
          </a:p>
        </p:txBody>
      </p:sp>
    </p:spTree>
    <p:extLst>
      <p:ext uri="{BB962C8B-B14F-4D97-AF65-F5344CB8AC3E}">
        <p14:creationId xmlns:p14="http://schemas.microsoft.com/office/powerpoint/2010/main" val="1014552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06251944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2"/>
          <p:cNvSpPr txBox="1">
            <a:spLocks/>
          </p:cNvSpPr>
          <p:nvPr userDrawn="1"/>
        </p:nvSpPr>
        <p:spPr>
          <a:xfrm>
            <a:off x="6610350" y="6235700"/>
            <a:ext cx="2349500" cy="638175"/>
          </a:xfrm>
          <a:prstGeom prst="rect">
            <a:avLst/>
          </a:prstGeom>
        </p:spPr>
        <p:txBody>
          <a:bodyPr rIns="0" anchor="ctr"/>
          <a:lstStyle>
            <a:defPPr>
              <a:defRPr lang="en-US"/>
            </a:defPPr>
            <a:lvl1pPr marL="0" algn="r" defTabSz="914400" rtl="0" eaLnBrk="1" latinLnBrk="0" hangingPunct="1">
              <a:defRPr sz="1600" b="0" i="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64F886D-DA32-47E4-9611-9D9F224BC016}" type="slidenum">
              <a:rPr lang="en-US" smtClean="0">
                <a:solidFill>
                  <a:prstClr val="white"/>
                </a:solidFill>
              </a:rPr>
              <a:pPr fontAlgn="auto">
                <a:spcBef>
                  <a:spcPts val="0"/>
                </a:spcBef>
                <a:spcAft>
                  <a:spcPts val="0"/>
                </a:spcAft>
                <a:defRPr/>
              </a:pPr>
              <a:t>‹N°›</a:t>
            </a:fld>
            <a:endParaRPr lang="en-US" dirty="0">
              <a:solidFill>
                <a:prstClr val="white"/>
              </a:solidFill>
            </a:endParaRPr>
          </a:p>
        </p:txBody>
      </p:sp>
      <p:sp>
        <p:nvSpPr>
          <p:cNvPr id="3" name="Slide Number Placeholder 5"/>
          <p:cNvSpPr>
            <a:spLocks noGrp="1"/>
          </p:cNvSpPr>
          <p:nvPr>
            <p:ph type="sldNum" sz="quarter" idx="10"/>
          </p:nvPr>
        </p:nvSpPr>
        <p:spPr>
          <a:xfrm>
            <a:off x="6457950" y="6083300"/>
            <a:ext cx="2349500" cy="638175"/>
          </a:xfrm>
        </p:spPr>
        <p:txBody>
          <a:bodyPr/>
          <a:lstStyle>
            <a:lvl1pPr>
              <a:defRPr/>
            </a:lvl1pPr>
          </a:lstStyle>
          <a:p>
            <a:pPr>
              <a:defRPr/>
            </a:pPr>
            <a:fld id="{F8DE4623-3487-444B-B880-E0866EB9DD4C}" type="slidenum">
              <a:rPr lang="en-US"/>
              <a:pPr>
                <a:defRPr/>
              </a:pPr>
              <a:t>‹N°›</a:t>
            </a:fld>
            <a:endParaRPr lang="en-US" dirty="0"/>
          </a:p>
        </p:txBody>
      </p:sp>
    </p:spTree>
    <p:extLst>
      <p:ext uri="{BB962C8B-B14F-4D97-AF65-F5344CB8AC3E}">
        <p14:creationId xmlns:p14="http://schemas.microsoft.com/office/powerpoint/2010/main" val="1680815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fld id="{2727FE99-D06B-46B0-B2FA-A3DA056C12CF}" type="datetimeFigureOut">
              <a:rPr lang="en-US"/>
              <a:pPr>
                <a:defRPr/>
              </a:pPr>
              <a:t>11/11/2020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FD8DE383-0F0E-48CF-A790-8C82D849A694}" type="slidenum">
              <a:rPr lang="en-US"/>
              <a:pPr>
                <a:defRPr/>
              </a:pPr>
              <a:t>‹N°›</a:t>
            </a:fld>
            <a:endParaRPr lang="en-US" dirty="0"/>
          </a:p>
        </p:txBody>
      </p:sp>
    </p:spTree>
    <p:extLst>
      <p:ext uri="{BB962C8B-B14F-4D97-AF65-F5344CB8AC3E}">
        <p14:creationId xmlns:p14="http://schemas.microsoft.com/office/powerpoint/2010/main" val="3187030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CA"/>
          </a:p>
        </p:txBody>
      </p:sp>
      <p:sp>
        <p:nvSpPr>
          <p:cNvPr id="3" name="Espace réservé de la date 2"/>
          <p:cNvSpPr>
            <a:spLocks noGrp="1"/>
          </p:cNvSpPr>
          <p:nvPr>
            <p:ph type="dt" sz="half" idx="10"/>
          </p:nvPr>
        </p:nvSpPr>
        <p:spPr/>
        <p:txBody>
          <a:bodyPr/>
          <a:lstStyle/>
          <a:p>
            <a:fld id="{50886964-B646-475A-B55B-B61CB29D9D2C}" type="datetimeFigureOut">
              <a:rPr lang="en-CA" smtClean="0"/>
              <a:t>2020-11-11</a:t>
            </a:fld>
            <a:endParaRPr lang="en-CA"/>
          </a:p>
        </p:txBody>
      </p:sp>
      <p:sp>
        <p:nvSpPr>
          <p:cNvPr id="4" name="Espace réservé du pied de page 3"/>
          <p:cNvSpPr>
            <a:spLocks noGrp="1"/>
          </p:cNvSpPr>
          <p:nvPr>
            <p:ph type="ftr" sz="quarter" idx="11"/>
          </p:nvPr>
        </p:nvSpPr>
        <p:spPr/>
        <p:txBody>
          <a:bodyPr/>
          <a:lstStyle/>
          <a:p>
            <a:endParaRPr lang="en-CA"/>
          </a:p>
        </p:txBody>
      </p:sp>
      <p:sp>
        <p:nvSpPr>
          <p:cNvPr id="5" name="Espace réservé du numéro de diapositive 4"/>
          <p:cNvSpPr>
            <a:spLocks noGrp="1"/>
          </p:cNvSpPr>
          <p:nvPr>
            <p:ph type="sldNum" sz="quarter" idx="12"/>
          </p:nvPr>
        </p:nvSpPr>
        <p:spPr/>
        <p:txBody>
          <a:bodyPr/>
          <a:lstStyle/>
          <a:p>
            <a:fld id="{1AB69B04-6D4E-4144-B155-4E2197E6E6AF}" type="slidenum">
              <a:rPr lang="en-CA" smtClean="0"/>
              <a:t>‹N°›</a:t>
            </a:fld>
            <a:endParaRPr lang="en-CA"/>
          </a:p>
        </p:txBody>
      </p:sp>
    </p:spTree>
    <p:extLst>
      <p:ext uri="{BB962C8B-B14F-4D97-AF65-F5344CB8AC3E}">
        <p14:creationId xmlns:p14="http://schemas.microsoft.com/office/powerpoint/2010/main" val="1261696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457950" y="6083300"/>
            <a:ext cx="2349500" cy="638175"/>
          </a:xfrm>
        </p:spPr>
        <p:txBody>
          <a:bodyPr/>
          <a:lstStyle>
            <a:lvl1pPr>
              <a:defRPr/>
            </a:lvl1pPr>
          </a:lstStyle>
          <a:p>
            <a:pPr>
              <a:defRPr/>
            </a:pPr>
            <a:fld id="{78D1620B-1E8C-4D88-B0E6-AE249375890F}" type="slidenum">
              <a:rPr lang="en-US"/>
              <a:pPr>
                <a:defRPr/>
              </a:pPr>
              <a:t>‹N°›</a:t>
            </a:fld>
            <a:endParaRPr lang="en-US" dirty="0"/>
          </a:p>
        </p:txBody>
      </p:sp>
    </p:spTree>
    <p:extLst>
      <p:ext uri="{BB962C8B-B14F-4D97-AF65-F5344CB8AC3E}">
        <p14:creationId xmlns:p14="http://schemas.microsoft.com/office/powerpoint/2010/main" val="630855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042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Slide Number Placeholder 2"/>
          <p:cNvSpPr txBox="1">
            <a:spLocks/>
          </p:cNvSpPr>
          <p:nvPr userDrawn="1"/>
        </p:nvSpPr>
        <p:spPr>
          <a:xfrm>
            <a:off x="6610350" y="6235700"/>
            <a:ext cx="2349500" cy="638175"/>
          </a:xfrm>
          <a:prstGeom prst="rect">
            <a:avLst/>
          </a:prstGeom>
        </p:spPr>
        <p:txBody>
          <a:bodyPr rIns="0" anchor="ctr"/>
          <a:lstStyle>
            <a:defPPr>
              <a:defRPr lang="en-US"/>
            </a:defPPr>
            <a:lvl1pPr marL="0" algn="r" defTabSz="914400" rtl="0" eaLnBrk="1" latinLnBrk="0" hangingPunct="1">
              <a:defRPr sz="1600" b="0" i="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4DE7315-97B4-4FA8-BC06-CE512FFC81F9}" type="slidenum">
              <a:rPr lang="en-US" smtClean="0"/>
              <a:pPr>
                <a:defRPr/>
              </a:pPr>
              <a:t>‹N°›</a:t>
            </a:fld>
            <a:endParaRPr lang="en-US" dirty="0"/>
          </a:p>
        </p:txBody>
      </p:sp>
      <p:sp>
        <p:nvSpPr>
          <p:cNvPr id="3" name="Slide Number Placeholder 5"/>
          <p:cNvSpPr>
            <a:spLocks noGrp="1"/>
          </p:cNvSpPr>
          <p:nvPr>
            <p:ph type="sldNum" sz="quarter" idx="10"/>
          </p:nvPr>
        </p:nvSpPr>
        <p:spPr>
          <a:xfrm>
            <a:off x="6457950" y="6083300"/>
            <a:ext cx="2349500" cy="638175"/>
          </a:xfrm>
        </p:spPr>
        <p:txBody>
          <a:bodyPr/>
          <a:lstStyle>
            <a:lvl1pPr>
              <a:defRPr>
                <a:solidFill>
                  <a:schemeClr val="bg1"/>
                </a:solidFill>
              </a:defRPr>
            </a:lvl1pPr>
          </a:lstStyle>
          <a:p>
            <a:pPr>
              <a:defRPr/>
            </a:pPr>
            <a:fld id="{750EBC9D-44C9-4261-90CB-1741DF6565F6}" type="slidenum">
              <a:rPr lang="en-US"/>
              <a:pPr>
                <a:defRPr/>
              </a:pPr>
              <a:t>‹N°›</a:t>
            </a:fld>
            <a:endParaRPr lang="en-US" dirty="0"/>
          </a:p>
        </p:txBody>
      </p:sp>
    </p:spTree>
    <p:extLst>
      <p:ext uri="{BB962C8B-B14F-4D97-AF65-F5344CB8AC3E}">
        <p14:creationId xmlns:p14="http://schemas.microsoft.com/office/powerpoint/2010/main" val="14191219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36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fr-CA"/>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a:xfrm>
            <a:off x="6553200" y="6356350"/>
            <a:ext cx="2133600" cy="365125"/>
          </a:xfrm>
        </p:spPr>
        <p:txBody>
          <a:bodyPr/>
          <a:lstStyle>
            <a:lvl1pPr>
              <a:defRPr>
                <a:solidFill>
                  <a:schemeClr val="bg1"/>
                </a:solidFill>
              </a:defRPr>
            </a:lvl1pPr>
          </a:lstStyle>
          <a:p>
            <a:pPr>
              <a:defRPr/>
            </a:pPr>
            <a:fld id="{900D49D4-F219-4261-8B40-A0E65AD766F7}" type="slidenum">
              <a:rPr lang="fr-CA"/>
              <a:pPr>
                <a:defRPr/>
              </a:pPr>
              <a:t>‹N°›</a:t>
            </a:fld>
            <a:endParaRPr lang="fr-CA"/>
          </a:p>
        </p:txBody>
      </p:sp>
    </p:spTree>
    <p:extLst>
      <p:ext uri="{BB962C8B-B14F-4D97-AF65-F5344CB8AC3E}">
        <p14:creationId xmlns:p14="http://schemas.microsoft.com/office/powerpoint/2010/main" val="2274144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r>
              <a:rPr lang="en-US"/>
              <a:t>1</a:t>
            </a: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fld id="{C745A6AB-57A3-4E00-9793-17757EABEEB9}" type="slidenum">
              <a:rPr lang="en-US"/>
              <a:pPr>
                <a:defRPr/>
              </a:pPr>
              <a:t>‹N°›</a:t>
            </a:fld>
            <a:endParaRPr lang="en-US"/>
          </a:p>
        </p:txBody>
      </p:sp>
    </p:spTree>
    <p:extLst>
      <p:ext uri="{BB962C8B-B14F-4D97-AF65-F5344CB8AC3E}">
        <p14:creationId xmlns:p14="http://schemas.microsoft.com/office/powerpoint/2010/main" val="39839348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2"/>
          <p:cNvSpPr txBox="1">
            <a:spLocks/>
          </p:cNvSpPr>
          <p:nvPr userDrawn="1"/>
        </p:nvSpPr>
        <p:spPr>
          <a:xfrm>
            <a:off x="6610350" y="6235700"/>
            <a:ext cx="2349500" cy="638175"/>
          </a:xfrm>
          <a:prstGeom prst="rect">
            <a:avLst/>
          </a:prstGeom>
        </p:spPr>
        <p:txBody>
          <a:bodyPr rIns="0" anchor="ctr"/>
          <a:lstStyle>
            <a:defPPr>
              <a:defRPr lang="en-US"/>
            </a:defPPr>
            <a:lvl1pPr marL="0" algn="r" defTabSz="914400" rtl="0" eaLnBrk="1" latinLnBrk="0" hangingPunct="1">
              <a:defRPr sz="1600" b="0" i="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E74C36-CF47-45B9-A629-A892EC4A586E}" type="slidenum">
              <a:rPr lang="en-US" smtClean="0"/>
              <a:pPr>
                <a:defRPr/>
              </a:pPr>
              <a:t>‹N°›</a:t>
            </a:fld>
            <a:endParaRPr lang="en-US" dirty="0"/>
          </a:p>
        </p:txBody>
      </p:sp>
      <p:sp>
        <p:nvSpPr>
          <p:cNvPr id="3" name="Slide Number Placeholder 5"/>
          <p:cNvSpPr>
            <a:spLocks noGrp="1"/>
          </p:cNvSpPr>
          <p:nvPr>
            <p:ph type="sldNum" sz="quarter" idx="10"/>
          </p:nvPr>
        </p:nvSpPr>
        <p:spPr>
          <a:xfrm>
            <a:off x="6457950" y="6083300"/>
            <a:ext cx="2349500" cy="638175"/>
          </a:xfrm>
        </p:spPr>
        <p:txBody>
          <a:bodyPr/>
          <a:lstStyle>
            <a:lvl1pPr>
              <a:defRPr>
                <a:solidFill>
                  <a:schemeClr val="bg1"/>
                </a:solidFill>
              </a:defRPr>
            </a:lvl1pPr>
          </a:lstStyle>
          <a:p>
            <a:pPr>
              <a:defRPr/>
            </a:pPr>
            <a:fld id="{717DA440-34D2-458F-BFD4-86B5D78CA274}" type="slidenum">
              <a:rPr lang="en-US"/>
              <a:pPr>
                <a:defRPr/>
              </a:pPr>
              <a:t>‹N°›</a:t>
            </a:fld>
            <a:endParaRPr lang="en-US" dirty="0"/>
          </a:p>
        </p:txBody>
      </p:sp>
    </p:spTree>
    <p:extLst>
      <p:ext uri="{BB962C8B-B14F-4D97-AF65-F5344CB8AC3E}">
        <p14:creationId xmlns:p14="http://schemas.microsoft.com/office/powerpoint/2010/main" val="11772571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963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358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427537097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1296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4027488" cy="6858000"/>
          </a:xfrm>
          <a:prstGeom prst="rect">
            <a:avLst/>
          </a:prstGeom>
          <a:solidFill>
            <a:srgbClr val="FDFDFD"/>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CA" sz="1350">
              <a:solidFill>
                <a:srgbClr val="FDFDFD"/>
              </a:solidFill>
            </a:endParaRPr>
          </a:p>
        </p:txBody>
      </p:sp>
      <p:sp>
        <p:nvSpPr>
          <p:cNvPr id="3" name="Slide Number Placeholder 5"/>
          <p:cNvSpPr>
            <a:spLocks noGrp="1"/>
          </p:cNvSpPr>
          <p:nvPr>
            <p:ph type="sldNum" sz="quarter" idx="10"/>
          </p:nvPr>
        </p:nvSpPr>
        <p:spPr>
          <a:xfrm>
            <a:off x="6273800" y="6083300"/>
            <a:ext cx="2349500" cy="638175"/>
          </a:xfrm>
          <a:prstGeom prst="rect">
            <a:avLst/>
          </a:prstGeom>
        </p:spPr>
        <p:txBody>
          <a:bodyPr/>
          <a:lstStyle>
            <a:lvl1pPr>
              <a:defRPr/>
            </a:lvl1pPr>
          </a:lstStyle>
          <a:p>
            <a:pPr>
              <a:defRPr/>
            </a:pPr>
            <a:fld id="{58642B72-9653-43A8-A64C-E147F0279498}" type="slidenum">
              <a:rPr lang="en-US"/>
              <a:pPr>
                <a:defRPr/>
              </a:pPr>
              <a:t>‹N°›</a:t>
            </a:fld>
            <a:endParaRPr lang="en-US" dirty="0"/>
          </a:p>
        </p:txBody>
      </p:sp>
    </p:spTree>
    <p:extLst>
      <p:ext uri="{BB962C8B-B14F-4D97-AF65-F5344CB8AC3E}">
        <p14:creationId xmlns:p14="http://schemas.microsoft.com/office/powerpoint/2010/main" val="272671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DF3993EB-D7A7-E146-B61C-F9263B1F7413}" type="datetimeFigureOut">
              <a:rPr lang="en-US" smtClean="0"/>
              <a:t>11/11/2020</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A29DBF07-92DD-8245-AC3A-02BC893794EA}" type="slidenum">
              <a:rPr lang="en-US" smtClean="0"/>
              <a:t>‹N°›</a:t>
            </a:fld>
            <a:endParaRPr lang="en-US"/>
          </a:p>
        </p:txBody>
      </p:sp>
    </p:spTree>
    <p:extLst>
      <p:ext uri="{BB962C8B-B14F-4D97-AF65-F5344CB8AC3E}">
        <p14:creationId xmlns:p14="http://schemas.microsoft.com/office/powerpoint/2010/main" val="2498658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DF3993EB-D7A7-E146-B61C-F9263B1F7413}" type="datetimeFigureOut">
              <a:rPr lang="en-US" smtClean="0"/>
              <a:t>11/11/2020</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A29DBF07-92DD-8245-AC3A-02BC893794EA}" type="slidenum">
              <a:rPr lang="en-US" smtClean="0"/>
              <a:t>‹N°›</a:t>
            </a:fld>
            <a:endParaRPr lang="en-US"/>
          </a:p>
        </p:txBody>
      </p:sp>
    </p:spTree>
    <p:extLst>
      <p:ext uri="{BB962C8B-B14F-4D97-AF65-F5344CB8AC3E}">
        <p14:creationId xmlns:p14="http://schemas.microsoft.com/office/powerpoint/2010/main" val="74196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DF3993EB-D7A7-E146-B61C-F9263B1F7413}" type="datetimeFigureOut">
              <a:rPr lang="en-US" smtClean="0"/>
              <a:t>11/11/2020</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A29DBF07-92DD-8245-AC3A-02BC893794EA}" type="slidenum">
              <a:rPr lang="en-US" smtClean="0"/>
              <a:t>‹N°›</a:t>
            </a:fld>
            <a:endParaRPr lang="en-US"/>
          </a:p>
        </p:txBody>
      </p:sp>
    </p:spTree>
    <p:extLst>
      <p:ext uri="{BB962C8B-B14F-4D97-AF65-F5344CB8AC3E}">
        <p14:creationId xmlns:p14="http://schemas.microsoft.com/office/powerpoint/2010/main" val="10677042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DF3993EB-D7A7-E146-B61C-F9263B1F7413}" type="datetimeFigureOut">
              <a:rPr lang="en-US" smtClean="0"/>
              <a:t>11/11/2020</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A29DBF07-92DD-8245-AC3A-02BC893794EA}" type="slidenum">
              <a:rPr lang="en-US" smtClean="0"/>
              <a:t>‹N°›</a:t>
            </a:fld>
            <a:endParaRPr lang="en-US"/>
          </a:p>
        </p:txBody>
      </p:sp>
    </p:spTree>
    <p:extLst>
      <p:ext uri="{BB962C8B-B14F-4D97-AF65-F5344CB8AC3E}">
        <p14:creationId xmlns:p14="http://schemas.microsoft.com/office/powerpoint/2010/main" val="2035570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r>
              <a:rPr lang="en-US"/>
              <a:t>1</a:t>
            </a: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fld id="{46D2E4FC-DC41-4EAC-B897-CC724D48ABA2}" type="slidenum">
              <a:rPr lang="en-US"/>
              <a:pPr>
                <a:defRPr/>
              </a:pPr>
              <a:t>‹N°›</a:t>
            </a:fld>
            <a:endParaRPr lang="en-US"/>
          </a:p>
        </p:txBody>
      </p:sp>
    </p:spTree>
    <p:extLst>
      <p:ext uri="{BB962C8B-B14F-4D97-AF65-F5344CB8AC3E}">
        <p14:creationId xmlns:p14="http://schemas.microsoft.com/office/powerpoint/2010/main" val="16916435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DF3993EB-D7A7-E146-B61C-F9263B1F7413}" type="datetimeFigureOut">
              <a:rPr lang="en-US" smtClean="0"/>
              <a:t>11/11/2020</a:t>
            </a:fld>
            <a:endParaRPr lang="en-US"/>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A29DBF07-92DD-8245-AC3A-02BC893794EA}" type="slidenum">
              <a:rPr lang="en-US" smtClean="0"/>
              <a:t>‹N°›</a:t>
            </a:fld>
            <a:endParaRPr lang="en-US"/>
          </a:p>
        </p:txBody>
      </p:sp>
    </p:spTree>
    <p:extLst>
      <p:ext uri="{BB962C8B-B14F-4D97-AF65-F5344CB8AC3E}">
        <p14:creationId xmlns:p14="http://schemas.microsoft.com/office/powerpoint/2010/main" val="31996972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DF3993EB-D7A7-E146-B61C-F9263B1F7413}" type="datetimeFigureOut">
              <a:rPr lang="en-US" smtClean="0"/>
              <a:t>11/11/2020</a:t>
            </a:fld>
            <a:endParaRPr lang="en-US"/>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A29DBF07-92DD-8245-AC3A-02BC893794EA}" type="slidenum">
              <a:rPr lang="en-US" smtClean="0"/>
              <a:t>‹N°›</a:t>
            </a:fld>
            <a:endParaRPr lang="en-US"/>
          </a:p>
        </p:txBody>
      </p:sp>
    </p:spTree>
    <p:extLst>
      <p:ext uri="{BB962C8B-B14F-4D97-AF65-F5344CB8AC3E}">
        <p14:creationId xmlns:p14="http://schemas.microsoft.com/office/powerpoint/2010/main" val="35888356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DF3993EB-D7A7-E146-B61C-F9263B1F7413}" type="datetimeFigureOut">
              <a:rPr lang="en-US" smtClean="0"/>
              <a:t>11/11/2020</a:t>
            </a:fld>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A29DBF07-92DD-8245-AC3A-02BC893794EA}" type="slidenum">
              <a:rPr lang="en-US" smtClean="0"/>
              <a:t>‹N°›</a:t>
            </a:fld>
            <a:endParaRPr lang="en-US"/>
          </a:p>
        </p:txBody>
      </p:sp>
    </p:spTree>
    <p:extLst>
      <p:ext uri="{BB962C8B-B14F-4D97-AF65-F5344CB8AC3E}">
        <p14:creationId xmlns:p14="http://schemas.microsoft.com/office/powerpoint/2010/main" val="2617554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DF3993EB-D7A7-E146-B61C-F9263B1F7413}" type="datetimeFigureOut">
              <a:rPr lang="en-US" smtClean="0"/>
              <a:t>11/11/2020</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A29DBF07-92DD-8245-AC3A-02BC893794EA}" type="slidenum">
              <a:rPr lang="en-US" smtClean="0"/>
              <a:t>‹N°›</a:t>
            </a:fld>
            <a:endParaRPr lang="en-US"/>
          </a:p>
        </p:txBody>
      </p:sp>
    </p:spTree>
    <p:extLst>
      <p:ext uri="{BB962C8B-B14F-4D97-AF65-F5344CB8AC3E}">
        <p14:creationId xmlns:p14="http://schemas.microsoft.com/office/powerpoint/2010/main" val="17745157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DF3993EB-D7A7-E146-B61C-F9263B1F7413}" type="datetimeFigureOut">
              <a:rPr lang="en-US" smtClean="0"/>
              <a:t>11/11/2020</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A29DBF07-92DD-8245-AC3A-02BC893794EA}" type="slidenum">
              <a:rPr lang="en-US" smtClean="0"/>
              <a:t>‹N°›</a:t>
            </a:fld>
            <a:endParaRPr lang="en-US"/>
          </a:p>
        </p:txBody>
      </p:sp>
    </p:spTree>
    <p:extLst>
      <p:ext uri="{BB962C8B-B14F-4D97-AF65-F5344CB8AC3E}">
        <p14:creationId xmlns:p14="http://schemas.microsoft.com/office/powerpoint/2010/main" val="11394085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DF3993EB-D7A7-E146-B61C-F9263B1F7413}" type="datetimeFigureOut">
              <a:rPr lang="en-US" smtClean="0"/>
              <a:t>11/11/2020</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A29DBF07-92DD-8245-AC3A-02BC893794EA}" type="slidenum">
              <a:rPr lang="en-US" smtClean="0"/>
              <a:t>‹N°›</a:t>
            </a:fld>
            <a:endParaRPr lang="en-US"/>
          </a:p>
        </p:txBody>
      </p:sp>
    </p:spTree>
    <p:extLst>
      <p:ext uri="{BB962C8B-B14F-4D97-AF65-F5344CB8AC3E}">
        <p14:creationId xmlns:p14="http://schemas.microsoft.com/office/powerpoint/2010/main" val="36418414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DF3993EB-D7A7-E146-B61C-F9263B1F7413}" type="datetimeFigureOut">
              <a:rPr lang="en-US" smtClean="0"/>
              <a:t>11/11/2020</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A29DBF07-92DD-8245-AC3A-02BC893794EA}" type="slidenum">
              <a:rPr lang="en-US" smtClean="0"/>
              <a:t>‹N°›</a:t>
            </a:fld>
            <a:endParaRPr lang="en-US"/>
          </a:p>
        </p:txBody>
      </p:sp>
    </p:spTree>
    <p:extLst>
      <p:ext uri="{BB962C8B-B14F-4D97-AF65-F5344CB8AC3E}">
        <p14:creationId xmlns:p14="http://schemas.microsoft.com/office/powerpoint/2010/main" val="28185021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36004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59827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21980466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r>
              <a:rPr lang="en-US"/>
              <a:t>1</a:t>
            </a: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fld id="{39077B68-3E26-4377-877F-CB64F324834E}" type="slidenum">
              <a:rPr lang="en-US"/>
              <a:pPr>
                <a:defRPr/>
              </a:pPr>
              <a:t>‹N°›</a:t>
            </a:fld>
            <a:endParaRPr lang="en-US"/>
          </a:p>
        </p:txBody>
      </p:sp>
    </p:spTree>
    <p:extLst>
      <p:ext uri="{BB962C8B-B14F-4D97-AF65-F5344CB8AC3E}">
        <p14:creationId xmlns:p14="http://schemas.microsoft.com/office/powerpoint/2010/main" val="9468731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7950" y="6083300"/>
            <a:ext cx="2349500" cy="638175"/>
          </a:xfrm>
          <a:prstGeom prst="rect">
            <a:avLst/>
          </a:prstGeom>
        </p:spPr>
        <p:txBody>
          <a:bodyPr/>
          <a:lstStyle/>
          <a:p>
            <a:fld id="{372C629E-2168-EF41-86D2-A992130E1BD7}" type="slidenum">
              <a:rPr lang="en-US" smtClean="0"/>
              <a:t>‹N°›</a:t>
            </a:fld>
            <a:endParaRPr lang="en-US" dirty="0"/>
          </a:p>
        </p:txBody>
      </p:sp>
      <p:sp>
        <p:nvSpPr>
          <p:cNvPr id="3" name="Slide Number Placeholder 2"/>
          <p:cNvSpPr txBox="1">
            <a:spLocks/>
          </p:cNvSpPr>
          <p:nvPr userDrawn="1"/>
        </p:nvSpPr>
        <p:spPr>
          <a:xfrm>
            <a:off x="6610350" y="6235700"/>
            <a:ext cx="2349500" cy="638175"/>
          </a:xfrm>
          <a:prstGeom prst="rect">
            <a:avLst/>
          </a:prstGeom>
        </p:spPr>
        <p:txBody>
          <a:bodyPr vert="horz" lIns="91440" tIns="45720" rIns="0" bIns="45720" rtlCol="0" anchor="ctr"/>
          <a:lstStyle>
            <a:defPPr>
              <a:defRPr lang="en-US"/>
            </a:defPPr>
            <a:lvl1pPr marL="0" algn="r" defTabSz="914400" rtl="0" eaLnBrk="1" latinLnBrk="0" hangingPunct="1">
              <a:defRPr sz="1600" b="0" i="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2C629E-2168-EF41-86D2-A992130E1BD7}" type="slidenum">
              <a:rPr lang="en-US" smtClean="0"/>
              <a:pPr/>
              <a:t>‹N°›</a:t>
            </a:fld>
            <a:endParaRPr lang="en-US" dirty="0"/>
          </a:p>
        </p:txBody>
      </p:sp>
    </p:spTree>
    <p:extLst>
      <p:ext uri="{BB962C8B-B14F-4D97-AF65-F5344CB8AC3E}">
        <p14:creationId xmlns:p14="http://schemas.microsoft.com/office/powerpoint/2010/main" val="1566045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7950" y="6083300"/>
            <a:ext cx="2349500" cy="638175"/>
          </a:xfrm>
          <a:prstGeom prst="rect">
            <a:avLst/>
          </a:prstGeom>
        </p:spPr>
        <p:txBody>
          <a:bodyPr/>
          <a:lstStyle/>
          <a:p>
            <a:fld id="{372C629E-2168-EF41-86D2-A992130E1BD7}" type="slidenum">
              <a:rPr lang="en-US" smtClean="0"/>
              <a:t>‹N°›</a:t>
            </a:fld>
            <a:endParaRPr lang="en-US" dirty="0"/>
          </a:p>
        </p:txBody>
      </p:sp>
      <p:sp>
        <p:nvSpPr>
          <p:cNvPr id="3" name="Slide Number Placeholder 2"/>
          <p:cNvSpPr txBox="1">
            <a:spLocks/>
          </p:cNvSpPr>
          <p:nvPr userDrawn="1"/>
        </p:nvSpPr>
        <p:spPr>
          <a:xfrm>
            <a:off x="6610350" y="6235700"/>
            <a:ext cx="2349500" cy="638175"/>
          </a:xfrm>
          <a:prstGeom prst="rect">
            <a:avLst/>
          </a:prstGeom>
        </p:spPr>
        <p:txBody>
          <a:bodyPr vert="horz" lIns="91440" tIns="45720" rIns="0" bIns="45720" rtlCol="0" anchor="ctr"/>
          <a:lstStyle>
            <a:defPPr>
              <a:defRPr lang="en-US"/>
            </a:defPPr>
            <a:lvl1pPr marL="0" algn="r" defTabSz="914400" rtl="0" eaLnBrk="1" latinLnBrk="0" hangingPunct="1">
              <a:defRPr sz="1600" b="0" i="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2C629E-2168-EF41-86D2-A992130E1BD7}" type="slidenum">
              <a:rPr lang="en-US" smtClean="0"/>
              <a:pPr/>
              <a:t>‹N°›</a:t>
            </a:fld>
            <a:endParaRPr lang="en-US" dirty="0"/>
          </a:p>
        </p:txBody>
      </p:sp>
    </p:spTree>
    <p:extLst>
      <p:ext uri="{BB962C8B-B14F-4D97-AF65-F5344CB8AC3E}">
        <p14:creationId xmlns:p14="http://schemas.microsoft.com/office/powerpoint/2010/main" val="14193872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7950" y="6083300"/>
            <a:ext cx="2349500" cy="638175"/>
          </a:xfrm>
          <a:prstGeom prst="rect">
            <a:avLst/>
          </a:prstGeom>
        </p:spPr>
        <p:txBody>
          <a:bodyPr/>
          <a:lstStyle/>
          <a:p>
            <a:fld id="{372C629E-2168-EF41-86D2-A992130E1BD7}" type="slidenum">
              <a:rPr lang="en-US" smtClean="0"/>
              <a:t>‹N°›</a:t>
            </a:fld>
            <a:endParaRPr lang="en-US" dirty="0"/>
          </a:p>
        </p:txBody>
      </p:sp>
      <p:sp>
        <p:nvSpPr>
          <p:cNvPr id="3" name="Slide Number Placeholder 2"/>
          <p:cNvSpPr txBox="1">
            <a:spLocks/>
          </p:cNvSpPr>
          <p:nvPr userDrawn="1"/>
        </p:nvSpPr>
        <p:spPr>
          <a:xfrm>
            <a:off x="6610350" y="6235700"/>
            <a:ext cx="2349500" cy="638175"/>
          </a:xfrm>
          <a:prstGeom prst="rect">
            <a:avLst/>
          </a:prstGeom>
        </p:spPr>
        <p:txBody>
          <a:bodyPr vert="horz" lIns="91440" tIns="45720" rIns="0" bIns="45720" rtlCol="0" anchor="ctr"/>
          <a:lstStyle>
            <a:defPPr>
              <a:defRPr lang="en-US"/>
            </a:defPPr>
            <a:lvl1pPr marL="0" algn="r" defTabSz="914400" rtl="0" eaLnBrk="1" latinLnBrk="0" hangingPunct="1">
              <a:defRPr sz="1600" b="0" i="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2C629E-2168-EF41-86D2-A992130E1BD7}" type="slidenum">
              <a:rPr lang="en-US" smtClean="0"/>
              <a:pPr/>
              <a:t>‹N°›</a:t>
            </a:fld>
            <a:endParaRPr lang="en-US" dirty="0"/>
          </a:p>
        </p:txBody>
      </p:sp>
    </p:spTree>
    <p:extLst>
      <p:ext uri="{BB962C8B-B14F-4D97-AF65-F5344CB8AC3E}">
        <p14:creationId xmlns:p14="http://schemas.microsoft.com/office/powerpoint/2010/main" val="19079492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7950" y="6083300"/>
            <a:ext cx="2349500" cy="638175"/>
          </a:xfrm>
          <a:prstGeom prst="rect">
            <a:avLst/>
          </a:prstGeom>
        </p:spPr>
        <p:txBody>
          <a:bodyPr/>
          <a:lstStyle/>
          <a:p>
            <a:fld id="{372C629E-2168-EF41-86D2-A992130E1BD7}" type="slidenum">
              <a:rPr lang="en-US" smtClean="0"/>
              <a:t>‹N°›</a:t>
            </a:fld>
            <a:endParaRPr lang="en-US" dirty="0"/>
          </a:p>
        </p:txBody>
      </p:sp>
      <p:sp>
        <p:nvSpPr>
          <p:cNvPr id="3" name="Slide Number Placeholder 2"/>
          <p:cNvSpPr txBox="1">
            <a:spLocks/>
          </p:cNvSpPr>
          <p:nvPr userDrawn="1"/>
        </p:nvSpPr>
        <p:spPr>
          <a:xfrm>
            <a:off x="6610350" y="6235700"/>
            <a:ext cx="2349500" cy="638175"/>
          </a:xfrm>
          <a:prstGeom prst="rect">
            <a:avLst/>
          </a:prstGeom>
        </p:spPr>
        <p:txBody>
          <a:bodyPr vert="horz" lIns="91440" tIns="45720" rIns="0" bIns="45720" rtlCol="0" anchor="ctr"/>
          <a:lstStyle>
            <a:defPPr>
              <a:defRPr lang="en-US"/>
            </a:defPPr>
            <a:lvl1pPr marL="0" algn="r" defTabSz="914400" rtl="0" eaLnBrk="1" latinLnBrk="0" hangingPunct="1">
              <a:defRPr sz="1600" b="0" i="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2C629E-2168-EF41-86D2-A992130E1BD7}" type="slidenum">
              <a:rPr lang="en-US" smtClean="0"/>
              <a:pPr/>
              <a:t>‹N°›</a:t>
            </a:fld>
            <a:endParaRPr lang="en-US" dirty="0"/>
          </a:p>
        </p:txBody>
      </p:sp>
    </p:spTree>
    <p:extLst>
      <p:ext uri="{BB962C8B-B14F-4D97-AF65-F5344CB8AC3E}">
        <p14:creationId xmlns:p14="http://schemas.microsoft.com/office/powerpoint/2010/main" val="1121772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7950" y="6083300"/>
            <a:ext cx="2349500" cy="638175"/>
          </a:xfrm>
          <a:prstGeom prst="rect">
            <a:avLst/>
          </a:prstGeom>
        </p:spPr>
        <p:txBody>
          <a:bodyPr/>
          <a:lstStyle/>
          <a:p>
            <a:fld id="{372C629E-2168-EF41-86D2-A992130E1BD7}" type="slidenum">
              <a:rPr lang="en-US" smtClean="0"/>
              <a:t>‹N°›</a:t>
            </a:fld>
            <a:endParaRPr lang="en-US" dirty="0"/>
          </a:p>
        </p:txBody>
      </p:sp>
      <p:sp>
        <p:nvSpPr>
          <p:cNvPr id="3" name="Slide Number Placeholder 2"/>
          <p:cNvSpPr txBox="1">
            <a:spLocks/>
          </p:cNvSpPr>
          <p:nvPr userDrawn="1"/>
        </p:nvSpPr>
        <p:spPr>
          <a:xfrm>
            <a:off x="6610350" y="6235700"/>
            <a:ext cx="2349500" cy="638175"/>
          </a:xfrm>
          <a:prstGeom prst="rect">
            <a:avLst/>
          </a:prstGeom>
        </p:spPr>
        <p:txBody>
          <a:bodyPr vert="horz" lIns="91440" tIns="45720" rIns="0" bIns="45720" rtlCol="0" anchor="ctr"/>
          <a:lstStyle>
            <a:defPPr>
              <a:defRPr lang="en-US"/>
            </a:defPPr>
            <a:lvl1pPr marL="0" algn="r" defTabSz="914400" rtl="0" eaLnBrk="1" latinLnBrk="0" hangingPunct="1">
              <a:defRPr sz="1600" b="0" i="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2C629E-2168-EF41-86D2-A992130E1BD7}" type="slidenum">
              <a:rPr lang="en-US" smtClean="0"/>
              <a:pPr/>
              <a:t>‹N°›</a:t>
            </a:fld>
            <a:endParaRPr lang="en-US" dirty="0"/>
          </a:p>
        </p:txBody>
      </p:sp>
    </p:spTree>
    <p:extLst>
      <p:ext uri="{BB962C8B-B14F-4D97-AF65-F5344CB8AC3E}">
        <p14:creationId xmlns:p14="http://schemas.microsoft.com/office/powerpoint/2010/main" val="19496700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457950" y="6083300"/>
            <a:ext cx="2349500" cy="638175"/>
          </a:xfrm>
          <a:prstGeom prst="rect">
            <a:avLst/>
          </a:prstGeom>
        </p:spPr>
        <p:txBody>
          <a:bodyPr/>
          <a:lstStyle/>
          <a:p>
            <a:fld id="{372C629E-2168-EF41-86D2-A992130E1BD7}" type="slidenum">
              <a:rPr lang="en-US" smtClean="0"/>
              <a:t>‹N°›</a:t>
            </a:fld>
            <a:endParaRPr lang="en-US" dirty="0"/>
          </a:p>
        </p:txBody>
      </p:sp>
      <p:sp>
        <p:nvSpPr>
          <p:cNvPr id="3" name="Slide Number Placeholder 2"/>
          <p:cNvSpPr txBox="1">
            <a:spLocks/>
          </p:cNvSpPr>
          <p:nvPr userDrawn="1"/>
        </p:nvSpPr>
        <p:spPr>
          <a:xfrm>
            <a:off x="6610350" y="6235700"/>
            <a:ext cx="2349500" cy="638175"/>
          </a:xfrm>
          <a:prstGeom prst="rect">
            <a:avLst/>
          </a:prstGeom>
        </p:spPr>
        <p:txBody>
          <a:bodyPr vert="horz" lIns="91440" tIns="45720" rIns="0" bIns="45720" rtlCol="0" anchor="ctr"/>
          <a:lstStyle>
            <a:defPPr>
              <a:defRPr lang="en-US"/>
            </a:defPPr>
            <a:lvl1pPr marL="0" algn="r" defTabSz="914400" rtl="0" eaLnBrk="1" latinLnBrk="0" hangingPunct="1">
              <a:defRPr sz="1600" b="0" i="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2C629E-2168-EF41-86D2-A992130E1BD7}" type="slidenum">
              <a:rPr lang="en-US" smtClean="0"/>
              <a:pPr/>
              <a:t>‹N°›</a:t>
            </a:fld>
            <a:endParaRPr lang="en-US" dirty="0"/>
          </a:p>
        </p:txBody>
      </p:sp>
    </p:spTree>
    <p:extLst>
      <p:ext uri="{BB962C8B-B14F-4D97-AF65-F5344CB8AC3E}">
        <p14:creationId xmlns:p14="http://schemas.microsoft.com/office/powerpoint/2010/main" val="7466610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457950" y="6083300"/>
            <a:ext cx="2349500" cy="638175"/>
          </a:xfrm>
        </p:spPr>
        <p:txBody>
          <a:bodyPr/>
          <a:lstStyle>
            <a:lvl1pPr>
              <a:defRPr/>
            </a:lvl1pPr>
          </a:lstStyle>
          <a:p>
            <a:pPr>
              <a:defRPr/>
            </a:pPr>
            <a:fld id="{78D1620B-1E8C-4D88-B0E6-AE249375890F}" type="slidenum">
              <a:rPr lang="en-US"/>
              <a:pPr>
                <a:defRPr/>
              </a:pPr>
              <a:t>‹N°›</a:t>
            </a:fld>
            <a:endParaRPr lang="en-US" dirty="0"/>
          </a:p>
        </p:txBody>
      </p:sp>
    </p:spTree>
    <p:extLst>
      <p:ext uri="{BB962C8B-B14F-4D97-AF65-F5344CB8AC3E}">
        <p14:creationId xmlns:p14="http://schemas.microsoft.com/office/powerpoint/2010/main" val="456727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0296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45679111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r>
              <a:rPr lang="en-US"/>
              <a:t>1</a:t>
            </a: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fld id="{DDEE2CD5-4E4C-4728-9873-688ABEDBBB7E}" type="slidenum">
              <a:rPr lang="en-US"/>
              <a:pPr>
                <a:defRPr/>
              </a:pPr>
              <a:t>‹N°›</a:t>
            </a:fld>
            <a:endParaRPr lang="en-US"/>
          </a:p>
        </p:txBody>
      </p:sp>
    </p:spTree>
    <p:extLst>
      <p:ext uri="{BB962C8B-B14F-4D97-AF65-F5344CB8AC3E}">
        <p14:creationId xmlns:p14="http://schemas.microsoft.com/office/powerpoint/2010/main" val="1698050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en-US"/>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r>
              <a:rPr lang="en-US"/>
              <a:t>1</a:t>
            </a:r>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fld id="{5C7BE939-DFF8-4AC9-9EEA-16FD62E5EEAC}" type="slidenum">
              <a:rPr lang="en-US"/>
              <a:pPr>
                <a:defRPr/>
              </a:pPr>
              <a:t>‹N°›</a:t>
            </a:fld>
            <a:endParaRPr lang="en-US"/>
          </a:p>
        </p:txBody>
      </p:sp>
    </p:spTree>
    <p:extLst>
      <p:ext uri="{BB962C8B-B14F-4D97-AF65-F5344CB8AC3E}">
        <p14:creationId xmlns:p14="http://schemas.microsoft.com/office/powerpoint/2010/main" val="224332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en-US"/>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r>
              <a:rPr lang="en-US"/>
              <a:t>1</a:t>
            </a:r>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fld id="{C72CDBA1-49CC-41C5-93B9-DB27D0752D3A}" type="slidenum">
              <a:rPr lang="en-US"/>
              <a:pPr>
                <a:defRPr/>
              </a:pPr>
              <a:t>‹N°›</a:t>
            </a:fld>
            <a:endParaRPr lang="en-US"/>
          </a:p>
        </p:txBody>
      </p:sp>
    </p:spTree>
    <p:extLst>
      <p:ext uri="{BB962C8B-B14F-4D97-AF65-F5344CB8AC3E}">
        <p14:creationId xmlns:p14="http://schemas.microsoft.com/office/powerpoint/2010/main" val="220142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r>
              <a:rPr lang="en-US"/>
              <a:t>1</a:t>
            </a:r>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fld id="{4EB5571F-275E-43A5-B74A-8B3FB2B5BE63}" type="slidenum">
              <a:rPr lang="en-US"/>
              <a:pPr>
                <a:defRPr/>
              </a:pPr>
              <a:t>‹N°›</a:t>
            </a:fld>
            <a:endParaRPr lang="en-US"/>
          </a:p>
        </p:txBody>
      </p:sp>
    </p:spTree>
    <p:extLst>
      <p:ext uri="{BB962C8B-B14F-4D97-AF65-F5344CB8AC3E}">
        <p14:creationId xmlns:p14="http://schemas.microsoft.com/office/powerpoint/2010/main" val="104069457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1.xml"/><Relationship Id="rId5" Type="http://schemas.openxmlformats.org/officeDocument/2006/relationships/image" Target="../media/image7.png"/><Relationship Id="rId4" Type="http://schemas.openxmlformats.org/officeDocument/2006/relationships/image" Target="../media/image6.wmf"/></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2.xml"/><Relationship Id="rId5" Type="http://schemas.openxmlformats.org/officeDocument/2006/relationships/image" Target="../media/image7.png"/><Relationship Id="rId4" Type="http://schemas.openxmlformats.org/officeDocument/2006/relationships/image" Target="../media/image6.wmf"/></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4.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theme" Target="../theme/theme15.xml"/><Relationship Id="rId4" Type="http://schemas.openxmlformats.org/officeDocument/2006/relationships/slideLayout" Target="../slideLayouts/slideLayout30.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1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4.png"/><Relationship Id="rId1" Type="http://schemas.openxmlformats.org/officeDocument/2006/relationships/theme" Target="../theme/theme17.xml"/><Relationship Id="rId5" Type="http://schemas.openxmlformats.org/officeDocument/2006/relationships/image" Target="../media/image11.jpeg"/><Relationship Id="rId4" Type="http://schemas.openxmlformats.org/officeDocument/2006/relationships/image" Target="../media/image10.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theme" Target="../theme/theme1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image" Target="../media/image3.jpeg"/></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5" Type="http://schemas.openxmlformats.org/officeDocument/2006/relationships/image" Target="../media/image1.png"/><Relationship Id="rId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3.jpe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Slide Number Placeholder 7"/>
          <p:cNvSpPr>
            <a:spLocks noGrp="1"/>
          </p:cNvSpPr>
          <p:nvPr>
            <p:ph type="sldNum" sz="quarter" idx="4"/>
          </p:nvPr>
        </p:nvSpPr>
        <p:spPr>
          <a:xfrm>
            <a:off x="6767513" y="6223000"/>
            <a:ext cx="2008187" cy="365125"/>
          </a:xfrm>
          <a:prstGeom prst="rect">
            <a:avLst/>
          </a:prstGeom>
        </p:spPr>
        <p:txBody>
          <a:bodyPr vert="horz" lIns="91440" tIns="45720" rIns="0" bIns="45720" rtlCol="0" anchor="ctr"/>
          <a:lstStyle>
            <a:lvl1pPr algn="r" eaLnBrk="1" fontAlgn="auto" hangingPunct="1">
              <a:spcBef>
                <a:spcPts val="0"/>
              </a:spcBef>
              <a:spcAft>
                <a:spcPts val="0"/>
              </a:spcAft>
              <a:defRPr sz="1600" b="0" i="0">
                <a:solidFill>
                  <a:prstClr val="white"/>
                </a:solidFill>
                <a:latin typeface="Arial" charset="0"/>
                <a:ea typeface="Arial" charset="0"/>
                <a:cs typeface="Arial" charset="0"/>
              </a:defRPr>
            </a:lvl1pPr>
          </a:lstStyle>
          <a:p>
            <a:pPr>
              <a:defRPr/>
            </a:pPr>
            <a:fld id="{005B8DCE-0238-46FF-9A8B-52C70701EE68}" type="slidenum">
              <a:rPr lang="en-US"/>
              <a:pPr>
                <a:defRPr/>
              </a:pPr>
              <a:t>‹N°›</a:t>
            </a:fld>
            <a:endParaRPr lang="en-US" dirty="0"/>
          </a:p>
        </p:txBody>
      </p:sp>
    </p:spTree>
  </p:cSld>
  <p:clrMap bg1="lt1" tx1="dk1" bg2="lt2" tx2="dk2" accent1="accent1" accent2="accent2" accent3="accent3" accent4="accent4" accent5="accent5" accent6="accent6" hlink="hlink" folHlink="folHlink"/>
  <p:sldLayoutIdLst>
    <p:sldLayoutId id="2147485252" r:id="rId1"/>
    <p:sldLayoutId id="2147485253" r:id="rId2"/>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0" y="5516563"/>
            <a:ext cx="9144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7038" y="6278563"/>
            <a:ext cx="335438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86638" y="6238875"/>
            <a:ext cx="1447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p:cNvPicPr>
            <a:picLocks noChangeAspect="1"/>
          </p:cNvPicPr>
          <p:nvPr userDrawn="1"/>
        </p:nvPicPr>
        <p:blipFill>
          <a:blip r:embed="rId5">
            <a:extLst>
              <a:ext uri="{28A0092B-C50C-407E-A947-70E740481C1C}">
                <a14:useLocalDpi xmlns:a14="http://schemas.microsoft.com/office/drawing/2010/main" val="0"/>
              </a:ext>
            </a:extLst>
          </a:blip>
          <a:srcRect l="18112" t="9355"/>
          <a:stretch>
            <a:fillRect/>
          </a:stretch>
        </p:blipFill>
        <p:spPr bwMode="auto">
          <a:xfrm>
            <a:off x="0" y="0"/>
            <a:ext cx="57007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0" y="5516563"/>
            <a:ext cx="9144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7038" y="6278563"/>
            <a:ext cx="335438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86638" y="6238875"/>
            <a:ext cx="1447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p:cNvPicPr>
            <a:picLocks noChangeAspect="1"/>
          </p:cNvPicPr>
          <p:nvPr userDrawn="1"/>
        </p:nvPicPr>
        <p:blipFill>
          <a:blip r:embed="rId5">
            <a:extLst>
              <a:ext uri="{28A0092B-C50C-407E-A947-70E740481C1C}">
                <a14:useLocalDpi xmlns:a14="http://schemas.microsoft.com/office/drawing/2010/main" val="0"/>
              </a:ext>
            </a:extLst>
          </a:blip>
          <a:srcRect l="18112" t="9355"/>
          <a:stretch>
            <a:fillRect/>
          </a:stretch>
        </p:blipFill>
        <p:spPr bwMode="auto">
          <a:xfrm>
            <a:off x="0" y="0"/>
            <a:ext cx="57007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extBox 1"/>
          <p:cNvSpPr txBox="1">
            <a:spLocks noChangeArrowheads="1"/>
          </p:cNvSpPr>
          <p:nvPr userDrawn="1"/>
        </p:nvSpPr>
        <p:spPr bwMode="auto">
          <a:xfrm>
            <a:off x="7577138" y="6305550"/>
            <a:ext cx="1258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defRPr/>
            </a:pPr>
            <a:fld id="{51AE4482-E446-40B3-8EA0-6B3FE141970C}" type="slidenum">
              <a:rPr lang="en-CA" altLang="en-US" sz="1400" smtClean="0">
                <a:latin typeface="Arial" panose="020B0604020202020204" pitchFamily="34" charset="0"/>
                <a:cs typeface="Arial" panose="020B0604020202020204" pitchFamily="34" charset="0"/>
              </a:rPr>
              <a:pPr algn="r">
                <a:defRPr/>
              </a:pPr>
              <a:t>‹N°›</a:t>
            </a:fld>
            <a:endParaRPr lang="en-CA" altLang="en-US" sz="1400" smtClean="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5300" r:id="rId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Slide Number Placeholder 7"/>
          <p:cNvSpPr>
            <a:spLocks noGrp="1"/>
          </p:cNvSpPr>
          <p:nvPr>
            <p:ph type="sldNum" sz="quarter" idx="4"/>
          </p:nvPr>
        </p:nvSpPr>
        <p:spPr>
          <a:xfrm>
            <a:off x="6767513" y="6223000"/>
            <a:ext cx="2008187" cy="365125"/>
          </a:xfrm>
          <a:prstGeom prst="rect">
            <a:avLst/>
          </a:prstGeom>
        </p:spPr>
        <p:txBody>
          <a:bodyPr vert="horz" lIns="91440" tIns="45720" rIns="0" bIns="45720" rtlCol="0" anchor="ctr"/>
          <a:lstStyle>
            <a:lvl1pPr algn="r" eaLnBrk="1" fontAlgn="auto" hangingPunct="1">
              <a:spcBef>
                <a:spcPts val="0"/>
              </a:spcBef>
              <a:spcAft>
                <a:spcPts val="0"/>
              </a:spcAft>
              <a:defRPr sz="1600" b="0" i="0">
                <a:solidFill>
                  <a:schemeClr val="bg1"/>
                </a:solidFill>
                <a:latin typeface="Arial" charset="0"/>
                <a:ea typeface="Arial" charset="0"/>
                <a:cs typeface="Arial" charset="0"/>
              </a:defRPr>
            </a:lvl1pPr>
          </a:lstStyle>
          <a:p>
            <a:pPr>
              <a:defRPr/>
            </a:pPr>
            <a:fld id="{F0A7C1C9-13FB-4D2E-B280-E0A750DAEB58}" type="slidenum">
              <a:rPr lang="en-US"/>
              <a:pPr>
                <a:defRPr/>
              </a:pPr>
              <a:t>‹N°›</a:t>
            </a:fld>
            <a:endParaRPr lang="en-US" dirty="0"/>
          </a:p>
        </p:txBody>
      </p:sp>
    </p:spTree>
  </p:cSld>
  <p:clrMap bg1="lt1" tx1="dk1" bg2="lt2" tx2="dk2" accent1="accent1" accent2="accent2" accent3="accent3" accent4="accent4" accent5="accent5" accent6="accent6" hlink="hlink" folHlink="folHlink"/>
  <p:sldLayoutIdLst>
    <p:sldLayoutId id="2147485259" r:id="rId1"/>
    <p:sldLayoutId id="2147485261" r:id="rId2"/>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5"/>
          <p:cNvSpPr>
            <a:spLocks noGrp="1"/>
          </p:cNvSpPr>
          <p:nvPr>
            <p:ph type="sldNum" sz="quarter" idx="4"/>
          </p:nvPr>
        </p:nvSpPr>
        <p:spPr>
          <a:xfrm>
            <a:off x="6457950" y="6216650"/>
            <a:ext cx="2406650" cy="504825"/>
          </a:xfrm>
          <a:prstGeom prst="rect">
            <a:avLst/>
          </a:prstGeom>
        </p:spPr>
        <p:txBody>
          <a:bodyPr/>
          <a:lstStyle>
            <a:lvl1pPr algn="r">
              <a:defRPr smtClean="0">
                <a:solidFill>
                  <a:prstClr val="white"/>
                </a:solidFill>
              </a:defRPr>
            </a:lvl1pPr>
          </a:lstStyle>
          <a:p>
            <a:pPr>
              <a:defRPr/>
            </a:pPr>
            <a:fld id="{7087F834-E069-4398-BBA3-8DBF42EFFA0B}" type="slidenum">
              <a:rPr lang="en-US"/>
              <a:pPr>
                <a:defRPr/>
              </a:pPr>
              <a:t>‹N°›</a:t>
            </a:fld>
            <a:endParaRPr lang="en-US" dirty="0"/>
          </a:p>
        </p:txBody>
      </p:sp>
    </p:spTree>
  </p:cSld>
  <p:clrMap bg1="lt1" tx1="dk1" bg2="lt2" tx2="dk2" accent1="accent1" accent2="accent2" accent3="accent3" accent4="accent4" accent5="accent5" accent6="accent6" hlink="hlink" folHlink="folHlink"/>
  <p:sldLayoutIdLst>
    <p:sldLayoutId id="2147485263" r:id="rId1"/>
    <p:sldLayoutId id="2147485264" r:id="rId2"/>
    <p:sldLayoutId id="2147485265" r:id="rId3"/>
    <p:sldLayoutId id="2147485266" r:id="rId4"/>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TextBox 1"/>
          <p:cNvSpPr txBox="1">
            <a:spLocks noChangeArrowheads="1"/>
          </p:cNvSpPr>
          <p:nvPr userDrawn="1"/>
        </p:nvSpPr>
        <p:spPr bwMode="auto">
          <a:xfrm>
            <a:off x="7577138" y="6305550"/>
            <a:ext cx="1258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fld id="{6421003C-59DF-474E-B6B4-D6BFD665AAA8}" type="slidenum">
              <a:rPr lang="en-CA" altLang="en-US" sz="1400">
                <a:latin typeface="Arial" panose="020B0604020202020204" pitchFamily="34" charset="0"/>
                <a:cs typeface="Arial" panose="020B0604020202020204" pitchFamily="34" charset="0"/>
              </a:rPr>
              <a:pPr algn="r"/>
              <a:t>‹N°›</a:t>
            </a:fld>
            <a:endParaRPr lang="en-CA" altLang="en-US" sz="140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5267" r:id="rId1"/>
    <p:sldLayoutId id="2147485269" r:id="rId2"/>
    <p:sldLayoutId id="2147485270" r:id="rId3"/>
    <p:sldLayoutId id="2147485229" r:id="rId4"/>
    <p:sldLayoutId id="2147485271" r:id="rId5"/>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0" y="5516563"/>
            <a:ext cx="9144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6638" y="6238875"/>
            <a:ext cx="1447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3375" y="6303963"/>
            <a:ext cx="32385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p:cNvPicPr>
            <a:picLocks noChangeAspect="1"/>
          </p:cNvPicPr>
          <p:nvPr userDrawn="1"/>
        </p:nvPicPr>
        <p:blipFill>
          <a:blip r:embed="rId5">
            <a:extLst>
              <a:ext uri="{28A0092B-C50C-407E-A947-70E740481C1C}">
                <a14:useLocalDpi xmlns:a14="http://schemas.microsoft.com/office/drawing/2010/main" val="0"/>
              </a:ext>
            </a:extLst>
          </a:blip>
          <a:srcRect l="6667" t="5882"/>
          <a:stretch>
            <a:fillRect/>
          </a:stretch>
        </p:blipFill>
        <p:spPr bwMode="auto">
          <a:xfrm>
            <a:off x="-1588" y="0"/>
            <a:ext cx="4581526"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9139774" cy="6858000"/>
          </a:xfrm>
          <a:prstGeom prst="rect">
            <a:avLst/>
          </a:prstGeom>
        </p:spPr>
      </p:pic>
    </p:spTree>
    <p:extLst>
      <p:ext uri="{BB962C8B-B14F-4D97-AF65-F5344CB8AC3E}">
        <p14:creationId xmlns:p14="http://schemas.microsoft.com/office/powerpoint/2010/main" val="2010615087"/>
      </p:ext>
    </p:extLst>
  </p:cSld>
  <p:clrMap bg1="lt1" tx1="dk1" bg2="lt2" tx2="dk2" accent1="accent1" accent2="accent2" accent3="accent3" accent4="accent4" accent5="accent5" accent6="accent6" hlink="hlink" folHlink="folHlink"/>
  <p:sldLayoutIdLst>
    <p:sldLayoutId id="2147485274" r:id="rId1"/>
    <p:sldLayoutId id="2147485275" r:id="rId2"/>
    <p:sldLayoutId id="2147485276" r:id="rId3"/>
    <p:sldLayoutId id="2147485277" r:id="rId4"/>
    <p:sldLayoutId id="2147485278" r:id="rId5"/>
    <p:sldLayoutId id="2147485279" r:id="rId6"/>
    <p:sldLayoutId id="2147485280" r:id="rId7"/>
    <p:sldLayoutId id="2147485281" r:id="rId8"/>
    <p:sldLayoutId id="2147485282" r:id="rId9"/>
    <p:sldLayoutId id="2147485283" r:id="rId10"/>
    <p:sldLayoutId id="2147485284" r:id="rId11"/>
    <p:sldLayoutId id="2147485285" r:id="rId12"/>
    <p:sldLayoutId id="2147485286" r:id="rId13"/>
    <p:sldLayoutId id="2147485287" r:id="rId14"/>
    <p:sldLayoutId id="2147485288" r:id="rId15"/>
    <p:sldLayoutId id="2147485290" r:id="rId16"/>
    <p:sldLayoutId id="2147485291" r:id="rId17"/>
    <p:sldLayoutId id="2147485292" r:id="rId18"/>
    <p:sldLayoutId id="2147485293" r:id="rId19"/>
    <p:sldLayoutId id="21474852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2" name="Slide Number Placeholder 7"/>
          <p:cNvSpPr>
            <a:spLocks noGrp="1"/>
          </p:cNvSpPr>
          <p:nvPr>
            <p:ph type="sldNum" sz="quarter" idx="4"/>
          </p:nvPr>
        </p:nvSpPr>
        <p:spPr>
          <a:xfrm>
            <a:off x="6767513" y="6223000"/>
            <a:ext cx="2008187" cy="365125"/>
          </a:xfrm>
          <a:prstGeom prst="rect">
            <a:avLst/>
          </a:prstGeom>
        </p:spPr>
        <p:txBody>
          <a:bodyPr vert="horz" lIns="91440" tIns="45720" rIns="0" bIns="45720" rtlCol="0" anchor="ctr"/>
          <a:lstStyle>
            <a:lvl1pPr algn="r" eaLnBrk="1" fontAlgn="auto" hangingPunct="1">
              <a:spcBef>
                <a:spcPts val="0"/>
              </a:spcBef>
              <a:spcAft>
                <a:spcPts val="0"/>
              </a:spcAft>
              <a:defRPr sz="1600" b="0" i="0">
                <a:solidFill>
                  <a:schemeClr val="bg1"/>
                </a:solidFill>
                <a:latin typeface="Arial" charset="0"/>
                <a:ea typeface="Arial" charset="0"/>
                <a:cs typeface="Arial" charset="0"/>
              </a:defRPr>
            </a:lvl1pPr>
          </a:lstStyle>
          <a:p>
            <a:pPr>
              <a:defRPr/>
            </a:pPr>
            <a:fld id="{F0A7C1C9-13FB-4D2E-B280-E0A750DAEB58}" type="slidenum">
              <a:rPr lang="en-US"/>
              <a:pPr>
                <a:defRPr/>
              </a:pPr>
              <a:t>‹N°›</a:t>
            </a:fld>
            <a:endParaRPr lang="en-US" dirty="0"/>
          </a:p>
        </p:txBody>
      </p:sp>
    </p:spTree>
    <p:extLst>
      <p:ext uri="{BB962C8B-B14F-4D97-AF65-F5344CB8AC3E}">
        <p14:creationId xmlns:p14="http://schemas.microsoft.com/office/powerpoint/2010/main" val="2393945620"/>
      </p:ext>
    </p:extLst>
  </p:cSld>
  <p:clrMap bg1="lt1" tx1="dk1" bg2="lt2" tx2="dk2" accent1="accent1" accent2="accent2" accent3="accent3" accent4="accent4" accent5="accent5" accent6="accent6" hlink="hlink" folHlink="folHlink"/>
  <p:sldLayoutIdLst>
    <p:sldLayoutId id="2147485297" r:id="rId1"/>
    <p:sldLayoutId id="2147485298" r:id="rId2"/>
    <p:sldLayoutId id="2147485299" r:id="rId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7"/>
          <p:cNvSpPr>
            <a:spLocks noGrp="1"/>
          </p:cNvSpPr>
          <p:nvPr>
            <p:ph type="sldNum" sz="quarter" idx="4"/>
          </p:nvPr>
        </p:nvSpPr>
        <p:spPr>
          <a:xfrm>
            <a:off x="6767513" y="6223000"/>
            <a:ext cx="2008187" cy="365125"/>
          </a:xfrm>
          <a:prstGeom prst="rect">
            <a:avLst/>
          </a:prstGeom>
        </p:spPr>
        <p:txBody>
          <a:bodyPr vert="horz" lIns="91440" tIns="45720" rIns="0" bIns="45720" rtlCol="0" anchor="ctr"/>
          <a:lstStyle>
            <a:lvl1pPr algn="r" eaLnBrk="1" fontAlgn="auto" hangingPunct="1">
              <a:spcBef>
                <a:spcPts val="0"/>
              </a:spcBef>
              <a:spcAft>
                <a:spcPts val="0"/>
              </a:spcAft>
              <a:defRPr sz="1600" b="0" i="0">
                <a:solidFill>
                  <a:schemeClr val="bg1"/>
                </a:solidFill>
                <a:latin typeface="Arial" charset="0"/>
                <a:ea typeface="Arial" charset="0"/>
                <a:cs typeface="Arial" charset="0"/>
              </a:defRPr>
            </a:lvl1pPr>
          </a:lstStyle>
          <a:p>
            <a:pPr>
              <a:defRPr/>
            </a:pPr>
            <a:fld id="{111C80A3-2626-4F48-B0F3-F725904BC6DD}" type="slidenum">
              <a:rPr lang="en-US"/>
              <a:pPr>
                <a:defRPr/>
              </a:pPr>
              <a:t>‹N°›</a:t>
            </a:fld>
            <a:endParaRPr lang="en-US" dirty="0"/>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5"/>
          <p:cNvSpPr>
            <a:spLocks noGrp="1"/>
          </p:cNvSpPr>
          <p:nvPr>
            <p:ph type="sldNum" sz="quarter" idx="4"/>
          </p:nvPr>
        </p:nvSpPr>
        <p:spPr>
          <a:xfrm>
            <a:off x="6457950" y="6216650"/>
            <a:ext cx="2406650" cy="504825"/>
          </a:xfrm>
          <a:prstGeom prst="rect">
            <a:avLst/>
          </a:prstGeom>
        </p:spPr>
        <p:txBody>
          <a:bodyPr/>
          <a:lstStyle>
            <a:lvl1pPr algn="r" eaLnBrk="1" fontAlgn="auto" hangingPunct="1">
              <a:spcBef>
                <a:spcPts val="0"/>
              </a:spcBef>
              <a:spcAft>
                <a:spcPts val="0"/>
              </a:spcAft>
              <a:defRPr>
                <a:solidFill>
                  <a:prstClr val="white"/>
                </a:solidFill>
                <a:latin typeface="+mn-lt"/>
              </a:defRPr>
            </a:lvl1pPr>
          </a:lstStyle>
          <a:p>
            <a:pPr>
              <a:defRPr/>
            </a:pPr>
            <a:fld id="{DA851D6F-2907-468E-BCE8-EF31200253C4}" type="slidenum">
              <a:rPr lang="en-US"/>
              <a:pPr>
                <a:defRPr/>
              </a:pPr>
              <a:t>‹N°›</a:t>
            </a:fld>
            <a:endParaRPr lang="en-US" dirty="0"/>
          </a:p>
        </p:txBody>
      </p:sp>
    </p:spTree>
  </p:cSld>
  <p:clrMap bg1="lt1" tx1="dk1" bg2="lt2" tx2="dk2" accent1="accent1" accent2="accent2" accent3="accent3" accent4="accent4" accent5="accent5" accent6="accent6" hlink="hlink" folHlink="folHlink"/>
  <p:sldLayoutIdLst>
    <p:sldLayoutId id="2147485232" r:id="rId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p:cNvPicPr>
            <a:picLocks noChangeAspect="1"/>
          </p:cNvPicPr>
          <p:nvPr userDrawn="1"/>
        </p:nvPicPr>
        <p:blipFill>
          <a:blip r:embed="rId3">
            <a:extLst>
              <a:ext uri="{28A0092B-C50C-407E-A947-70E740481C1C}">
                <a14:useLocalDpi xmlns:a14="http://schemas.microsoft.com/office/drawing/2010/main" val="0"/>
              </a:ext>
            </a:extLst>
          </a:blip>
          <a:srcRect l="89063" t="86250"/>
          <a:stretch>
            <a:fillRect/>
          </a:stretch>
        </p:blipFill>
        <p:spPr bwMode="auto">
          <a:xfrm>
            <a:off x="8143875" y="5915025"/>
            <a:ext cx="10001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5"/>
          <p:cNvSpPr>
            <a:spLocks noGrp="1"/>
          </p:cNvSpPr>
          <p:nvPr>
            <p:ph type="sldNum" sz="quarter" idx="4"/>
          </p:nvPr>
        </p:nvSpPr>
        <p:spPr>
          <a:xfrm>
            <a:off x="6457950" y="6216650"/>
            <a:ext cx="2406650" cy="504825"/>
          </a:xfrm>
          <a:prstGeom prst="rect">
            <a:avLst/>
          </a:prstGeom>
        </p:spPr>
        <p:txBody>
          <a:bodyPr/>
          <a:lstStyle>
            <a:lvl1pPr algn="r" eaLnBrk="1" fontAlgn="auto" hangingPunct="1">
              <a:spcBef>
                <a:spcPts val="0"/>
              </a:spcBef>
              <a:spcAft>
                <a:spcPts val="0"/>
              </a:spcAft>
              <a:defRPr>
                <a:solidFill>
                  <a:prstClr val="white"/>
                </a:solidFill>
                <a:latin typeface="+mn-lt"/>
              </a:defRPr>
            </a:lvl1pPr>
          </a:lstStyle>
          <a:p>
            <a:pPr>
              <a:defRPr/>
            </a:pPr>
            <a:fld id="{A11FEFE0-2C2B-4AAB-8525-935DDAC22ECB}" type="slidenum">
              <a:rPr lang="en-US"/>
              <a:pPr>
                <a:defRPr/>
              </a:pPr>
              <a:t>‹N°›</a:t>
            </a:fld>
            <a:endParaRPr lang="en-US" dirty="0"/>
          </a:p>
        </p:txBody>
      </p:sp>
    </p:spTree>
  </p:cSld>
  <p:clrMap bg1="lt1" tx1="dk1" bg2="lt2" tx2="dk2" accent1="accent1" accent2="accent2" accent3="accent3" accent4="accent4" accent5="accent5" accent6="accent6" hlink="hlink" folHlink="folHlink"/>
  <p:sldLayoutIdLst>
    <p:sldLayoutId id="2147485233" r:id="rId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34" r:id="rId1"/>
    <p:sldLayoutId id="2147485235" r:id="rId2"/>
    <p:sldLayoutId id="2147485236" r:id="rId3"/>
    <p:sldLayoutId id="2147485237" r:id="rId4"/>
    <p:sldLayoutId id="2147485238" r:id="rId5"/>
    <p:sldLayoutId id="2147485239" r:id="rId6"/>
    <p:sldLayoutId id="2147485240" r:id="rId7"/>
    <p:sldLayoutId id="2147485241" r:id="rId8"/>
    <p:sldLayoutId id="2147485242" r:id="rId9"/>
    <p:sldLayoutId id="2147485243" r:id="rId10"/>
    <p:sldLayoutId id="2147485244" r:id="rId11"/>
    <p:sldLayoutId id="2147485213" r:id="rId12"/>
    <p:sldLayoutId id="2147485214" r:id="rId13"/>
  </p:sldLayoutIdLst>
  <p:hf sldNum="0"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Slide Number Placeholder 7"/>
          <p:cNvSpPr>
            <a:spLocks noGrp="1"/>
          </p:cNvSpPr>
          <p:nvPr>
            <p:ph type="sldNum" sz="quarter" idx="4"/>
          </p:nvPr>
        </p:nvSpPr>
        <p:spPr>
          <a:xfrm>
            <a:off x="6767513" y="6223000"/>
            <a:ext cx="2008187" cy="365125"/>
          </a:xfrm>
          <a:prstGeom prst="rect">
            <a:avLst/>
          </a:prstGeom>
        </p:spPr>
        <p:txBody>
          <a:bodyPr vert="horz" lIns="91440" tIns="45720" rIns="0" bIns="45720" rtlCol="0" anchor="ctr"/>
          <a:lstStyle>
            <a:lvl1pPr algn="r" eaLnBrk="1" fontAlgn="auto" hangingPunct="1">
              <a:spcBef>
                <a:spcPts val="0"/>
              </a:spcBef>
              <a:spcAft>
                <a:spcPts val="0"/>
              </a:spcAft>
              <a:defRPr sz="1600" b="0" i="0">
                <a:solidFill>
                  <a:prstClr val="white"/>
                </a:solidFill>
                <a:latin typeface="Arial" charset="0"/>
                <a:ea typeface="Arial" charset="0"/>
                <a:cs typeface="Arial" charset="0"/>
              </a:defRPr>
            </a:lvl1pPr>
          </a:lstStyle>
          <a:p>
            <a:pPr>
              <a:defRPr/>
            </a:pPr>
            <a:fld id="{8468A3AA-6D8D-489D-B347-0D167828E5C1}" type="slidenum">
              <a:rPr lang="en-US"/>
              <a:pPr>
                <a:defRPr/>
              </a:pPr>
              <a:t>‹N°›</a:t>
            </a:fld>
            <a:endParaRPr lang="en-US" dirty="0"/>
          </a:p>
        </p:txBody>
      </p:sp>
    </p:spTree>
  </p:cSld>
  <p:clrMap bg1="lt1" tx1="dk1" bg2="lt2" tx2="dk2" accent1="accent1" accent2="accent2" accent3="accent3" accent4="accent4" accent5="accent5" accent6="accent6" hlink="hlink" folHlink="folHlink"/>
  <p:sldLayoutIdLst>
    <p:sldLayoutId id="2147485245" r:id="rId1"/>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Slide Number Placeholder 7"/>
          <p:cNvSpPr>
            <a:spLocks noGrp="1"/>
          </p:cNvSpPr>
          <p:nvPr>
            <p:ph type="sldNum" sz="quarter" idx="4"/>
          </p:nvPr>
        </p:nvSpPr>
        <p:spPr>
          <a:xfrm>
            <a:off x="6767513" y="6223000"/>
            <a:ext cx="2008187" cy="365125"/>
          </a:xfrm>
          <a:prstGeom prst="rect">
            <a:avLst/>
          </a:prstGeom>
        </p:spPr>
        <p:txBody>
          <a:bodyPr vert="horz" lIns="91440" tIns="45720" rIns="0" bIns="45720" rtlCol="0" anchor="ctr"/>
          <a:lstStyle>
            <a:lvl1pPr algn="r" eaLnBrk="1" fontAlgn="auto" hangingPunct="1">
              <a:spcBef>
                <a:spcPts val="0"/>
              </a:spcBef>
              <a:spcAft>
                <a:spcPts val="0"/>
              </a:spcAft>
              <a:defRPr sz="1600" b="0" i="0">
                <a:solidFill>
                  <a:prstClr val="white"/>
                </a:solidFill>
                <a:latin typeface="Arial" charset="0"/>
                <a:ea typeface="Arial" charset="0"/>
                <a:cs typeface="Arial" charset="0"/>
              </a:defRPr>
            </a:lvl1pPr>
          </a:lstStyle>
          <a:p>
            <a:pPr>
              <a:defRPr/>
            </a:pPr>
            <a:fld id="{3ABF66DE-B391-4D60-A8DF-CB238EA6299C}" type="slidenum">
              <a:rPr lang="en-US"/>
              <a:pPr>
                <a:defRPr/>
              </a:pPr>
              <a:t>‹N°›</a:t>
            </a:fld>
            <a:endParaRPr lang="en-US" dirty="0"/>
          </a:p>
        </p:txBody>
      </p:sp>
    </p:spTree>
  </p:cSld>
  <p:clrMap bg1="lt1" tx1="dk1" bg2="lt2" tx2="dk2" accent1="accent1" accent2="accent2" accent3="accent3" accent4="accent4" accent5="accent5" accent6="accent6" hlink="hlink" folHlink="folHlink"/>
  <p:sldLayoutIdLst>
    <p:sldLayoutId id="2147485247" r:id="rId1"/>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Slide Number Placeholder 7"/>
          <p:cNvSpPr>
            <a:spLocks noGrp="1"/>
          </p:cNvSpPr>
          <p:nvPr>
            <p:ph type="sldNum" sz="quarter" idx="4"/>
          </p:nvPr>
        </p:nvSpPr>
        <p:spPr>
          <a:xfrm>
            <a:off x="6767513" y="6223000"/>
            <a:ext cx="2008187" cy="365125"/>
          </a:xfrm>
          <a:prstGeom prst="rect">
            <a:avLst/>
          </a:prstGeom>
        </p:spPr>
        <p:txBody>
          <a:bodyPr vert="horz" lIns="91440" tIns="45720" rIns="0" bIns="45720" rtlCol="0" anchor="ctr"/>
          <a:lstStyle>
            <a:lvl1pPr algn="r" eaLnBrk="1" fontAlgn="auto" hangingPunct="1">
              <a:spcBef>
                <a:spcPts val="0"/>
              </a:spcBef>
              <a:spcAft>
                <a:spcPts val="0"/>
              </a:spcAft>
              <a:defRPr sz="1600" b="0" i="0">
                <a:solidFill>
                  <a:prstClr val="white"/>
                </a:solidFill>
                <a:latin typeface="Arial" charset="0"/>
                <a:ea typeface="Arial" charset="0"/>
                <a:cs typeface="Arial" charset="0"/>
              </a:defRPr>
            </a:lvl1pPr>
          </a:lstStyle>
          <a:p>
            <a:pPr>
              <a:defRPr/>
            </a:pPr>
            <a:fld id="{AC4505D2-9C2D-4315-A17E-A078E438ABF3}" type="slidenum">
              <a:rPr lang="en-US"/>
              <a:pPr>
                <a:defRPr/>
              </a:pPr>
              <a:t>‹N°›</a:t>
            </a:fld>
            <a:endParaRPr lang="en-US" dirty="0"/>
          </a:p>
        </p:txBody>
      </p:sp>
    </p:spTree>
  </p:cSld>
  <p:clrMap bg1="lt1" tx1="dk1" bg2="lt2" tx2="dk2" accent1="accent1" accent2="accent2" accent3="accent3" accent4="accent4" accent5="accent5" accent6="accent6" hlink="hlink" folHlink="folHlink"/>
  <p:sldLayoutIdLst>
    <p:sldLayoutId id="2147485248" r:id="rId1"/>
    <p:sldLayoutId id="2147485249" r:id="rId2"/>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Slide Number Placeholder 7"/>
          <p:cNvSpPr>
            <a:spLocks noGrp="1"/>
          </p:cNvSpPr>
          <p:nvPr>
            <p:ph type="sldNum" sz="quarter" idx="4"/>
          </p:nvPr>
        </p:nvSpPr>
        <p:spPr>
          <a:xfrm>
            <a:off x="6767513" y="6223000"/>
            <a:ext cx="2008187" cy="365125"/>
          </a:xfrm>
          <a:prstGeom prst="rect">
            <a:avLst/>
          </a:prstGeom>
        </p:spPr>
        <p:txBody>
          <a:bodyPr vert="horz" lIns="91440" tIns="45720" rIns="0" bIns="45720" rtlCol="0" anchor="ctr"/>
          <a:lstStyle>
            <a:lvl1pPr algn="r" eaLnBrk="1" fontAlgn="auto" hangingPunct="1">
              <a:spcBef>
                <a:spcPts val="0"/>
              </a:spcBef>
              <a:spcAft>
                <a:spcPts val="0"/>
              </a:spcAft>
              <a:defRPr sz="1600" b="0" i="0">
                <a:solidFill>
                  <a:prstClr val="white"/>
                </a:solidFill>
                <a:latin typeface="Arial" charset="0"/>
                <a:ea typeface="Arial" charset="0"/>
                <a:cs typeface="Arial" charset="0"/>
              </a:defRPr>
            </a:lvl1pPr>
          </a:lstStyle>
          <a:p>
            <a:pPr>
              <a:defRPr/>
            </a:pPr>
            <a:fld id="{3B3DDF98-BE39-4427-A3D3-5FD66CE22E56}" type="slidenum">
              <a:rPr lang="en-US"/>
              <a:pPr>
                <a:defRPr/>
              </a:pPr>
              <a:t>‹N°›</a:t>
            </a:fld>
            <a:endParaRPr lang="en-US" dirty="0"/>
          </a:p>
        </p:txBody>
      </p:sp>
    </p:spTree>
  </p:cSld>
  <p:clrMap bg1="lt1" tx1="dk1" bg2="lt2" tx2="dk2" accent1="accent1" accent2="accent2" accent3="accent3" accent4="accent4" accent5="accent5" accent6="accent6" hlink="hlink" folHlink="folHlink"/>
  <p:sldLayoutIdLst>
    <p:sldLayoutId id="2147485250" r:id="rId1"/>
    <p:sldLayoutId id="2147485251" r:id="rId2"/>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3.tmp"/></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hyperlink" Target="http://www.canada.ca/aide-immigration" TargetMode="External"/><Relationship Id="rId13" Type="http://schemas.openxmlformats.org/officeDocument/2006/relationships/image" Target="../media/image18.png"/><Relationship Id="rId3" Type="http://schemas.openxmlformats.org/officeDocument/2006/relationships/hyperlink" Target="http://www.canada.ca/international-students" TargetMode="External"/><Relationship Id="rId7" Type="http://schemas.openxmlformats.org/officeDocument/2006/relationships/hyperlink" Target="http://www.canada.ca/immigration-help" TargetMode="External"/><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hyperlink" Target="http://www.canada.ca/eic" TargetMode="External"/><Relationship Id="rId11" Type="http://schemas.openxmlformats.org/officeDocument/2006/relationships/image" Target="../media/image16.png"/><Relationship Id="rId5" Type="http://schemas.openxmlformats.org/officeDocument/2006/relationships/hyperlink" Target="http://www.canada.ca/iec" TargetMode="External"/><Relationship Id="rId10" Type="http://schemas.openxmlformats.org/officeDocument/2006/relationships/hyperlink" Target="mailto:PARIS-IMVISITOR@international.gc.ca" TargetMode="External"/><Relationship Id="rId4" Type="http://schemas.openxmlformats.org/officeDocument/2006/relationships/hyperlink" Target="http://www.canada.ca/etudiants-etrangers" TargetMode="External"/><Relationship Id="rId9" Type="http://schemas.openxmlformats.org/officeDocument/2006/relationships/hyperlink" Target="http://www.canada.ca/fr/immigration-refugies-citoyennete/services/coronavirus-covid19/etudiants.html" TargetMode="External"/><Relationship Id="rId14" Type="http://schemas.openxmlformats.org/officeDocument/2006/relationships/image" Target="../media/image13.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900" y="1"/>
            <a:ext cx="6901632" cy="5644054"/>
          </a:xfrm>
          <a:prstGeom prst="rect">
            <a:avLst/>
          </a:prstGeom>
        </p:spPr>
      </p:pic>
      <p:sp>
        <p:nvSpPr>
          <p:cNvPr id="2" name="TextBox 1"/>
          <p:cNvSpPr txBox="1"/>
          <p:nvPr/>
        </p:nvSpPr>
        <p:spPr>
          <a:xfrm>
            <a:off x="430924" y="3836276"/>
            <a:ext cx="2858814" cy="1107996"/>
          </a:xfrm>
          <a:prstGeom prst="rect">
            <a:avLst/>
          </a:prstGeom>
          <a:noFill/>
        </p:spPr>
        <p:txBody>
          <a:bodyPr wrap="square" rtlCol="0">
            <a:spAutoFit/>
          </a:bodyPr>
          <a:lstStyle/>
          <a:p>
            <a:r>
              <a:rPr lang="en-CA" sz="2400" b="1" dirty="0" smtClean="0">
                <a:latin typeface="Arial" panose="020B0604020202020204" pitchFamily="34" charset="0"/>
                <a:cs typeface="Arial" panose="020B0604020202020204" pitchFamily="34" charset="0"/>
              </a:rPr>
              <a:t>Applying for a </a:t>
            </a:r>
            <a:br>
              <a:rPr lang="en-CA" sz="2400" b="1" dirty="0" smtClean="0">
                <a:latin typeface="Arial" panose="020B0604020202020204" pitchFamily="34" charset="0"/>
                <a:cs typeface="Arial" panose="020B0604020202020204" pitchFamily="34" charset="0"/>
              </a:rPr>
            </a:br>
            <a:r>
              <a:rPr lang="en-CA" sz="2400" b="1" dirty="0" smtClean="0">
                <a:latin typeface="Arial" panose="020B0604020202020204" pitchFamily="34" charset="0"/>
                <a:cs typeface="Arial" panose="020B0604020202020204" pitchFamily="34" charset="0"/>
              </a:rPr>
              <a:t>study permit</a:t>
            </a:r>
            <a:endParaRPr lang="en-CA" sz="2400" b="1" dirty="0" smtClean="0">
              <a:latin typeface="Arial" panose="020B0604020202020204" pitchFamily="34" charset="0"/>
              <a:cs typeface="Arial" panose="020B0604020202020204" pitchFamily="34" charset="0"/>
            </a:endParaRPr>
          </a:p>
          <a:p>
            <a:endParaRPr lang="en-CA" dirty="0"/>
          </a:p>
        </p:txBody>
      </p:sp>
      <p:pic>
        <p:nvPicPr>
          <p:cNvPr id="3" name="Image 2"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78335"/>
            <a:ext cx="9017875" cy="1150796"/>
          </a:xfrm>
          <a:prstGeom prst="rect">
            <a:avLst/>
          </a:prstGeom>
        </p:spPr>
      </p:pic>
    </p:spTree>
    <p:extLst>
      <p:ext uri="{BB962C8B-B14F-4D97-AF65-F5344CB8AC3E}">
        <p14:creationId xmlns:p14="http://schemas.microsoft.com/office/powerpoint/2010/main" val="4027499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607" y="161785"/>
            <a:ext cx="7045379" cy="5761609"/>
          </a:xfrm>
          <a:prstGeom prst="rect">
            <a:avLst/>
          </a:prstGeom>
        </p:spPr>
      </p:pic>
      <p:sp>
        <p:nvSpPr>
          <p:cNvPr id="2" name="TextBox 1"/>
          <p:cNvSpPr txBox="1"/>
          <p:nvPr/>
        </p:nvSpPr>
        <p:spPr>
          <a:xfrm>
            <a:off x="438913" y="3950209"/>
            <a:ext cx="3430244" cy="1107996"/>
          </a:xfrm>
          <a:prstGeom prst="rect">
            <a:avLst/>
          </a:prstGeom>
          <a:noFill/>
        </p:spPr>
        <p:txBody>
          <a:bodyPr wrap="square" rtlCol="0">
            <a:spAutoFit/>
          </a:bodyPr>
          <a:lstStyle/>
          <a:p>
            <a:endParaRPr lang="en-US" b="1" dirty="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Demander un </a:t>
            </a:r>
            <a:br>
              <a:rPr lang="en-US" sz="2400" b="1" dirty="0" smtClean="0">
                <a:latin typeface="Arial" panose="020B0604020202020204" pitchFamily="34" charset="0"/>
                <a:cs typeface="Arial" panose="020B0604020202020204" pitchFamily="34" charset="0"/>
              </a:rPr>
            </a:br>
            <a:r>
              <a:rPr lang="en-US" sz="2400" b="1" dirty="0" err="1" smtClean="0">
                <a:latin typeface="Arial" panose="020B0604020202020204" pitchFamily="34" charset="0"/>
                <a:cs typeface="Arial" panose="020B0604020202020204" pitchFamily="34" charset="0"/>
              </a:rPr>
              <a:t>permis</a:t>
            </a:r>
            <a:r>
              <a:rPr lang="en-US" sz="24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d’études</a:t>
            </a:r>
            <a:endParaRPr lang="en-US" sz="2400" b="1" dirty="0">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724525"/>
            <a:ext cx="9144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16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7861" y="105103"/>
            <a:ext cx="8513379" cy="6355586"/>
          </a:xfrm>
          <a:prstGeom prst="rect">
            <a:avLst/>
          </a:prstGeom>
        </p:spPr>
        <p:txBody>
          <a:bodyPr wrap="square">
            <a:spAutoFit/>
          </a:bodyPr>
          <a:lstStyle/>
          <a:p>
            <a:pPr lvl="0"/>
            <a:r>
              <a:rPr lang="fr-FR" sz="2400" b="1" dirty="0">
                <a:solidFill>
                  <a:prstClr val="black"/>
                </a:solidFill>
                <a:latin typeface="Arial" panose="020B0604020202020204" pitchFamily="34" charset="0"/>
                <a:cs typeface="Arial" panose="020B0604020202020204" pitchFamily="34" charset="0"/>
              </a:rPr>
              <a:t>Information</a:t>
            </a:r>
          </a:p>
          <a:p>
            <a:pPr marL="342900" lvl="0" indent="-342900">
              <a:buFont typeface="Arial" panose="020B0604020202020204" pitchFamily="34" charset="0"/>
              <a:buChar char="•"/>
            </a:pPr>
            <a:endParaRPr lang="fr-FR" sz="1700" dirty="0" smtClean="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fr-FR" sz="1700" dirty="0" err="1" smtClean="0">
                <a:solidFill>
                  <a:prstClr val="black"/>
                </a:solidFill>
                <a:latin typeface="Arial" panose="020B0604020202020204" pitchFamily="34" charset="0"/>
                <a:cs typeface="Arial" panose="020B0604020202020204" pitchFamily="34" charset="0"/>
              </a:rPr>
              <a:t>Study</a:t>
            </a:r>
            <a:r>
              <a:rPr lang="fr-FR" sz="1700" dirty="0">
                <a:solidFill>
                  <a:prstClr val="black"/>
                </a:solidFill>
                <a:latin typeface="Arial" panose="020B0604020202020204" pitchFamily="34" charset="0"/>
                <a:cs typeface="Arial" panose="020B0604020202020204" pitchFamily="34" charset="0"/>
              </a:rPr>
              <a:t>, </a:t>
            </a:r>
            <a:r>
              <a:rPr lang="fr-FR" sz="1700" dirty="0" err="1">
                <a:solidFill>
                  <a:prstClr val="black"/>
                </a:solidFill>
                <a:latin typeface="Arial" panose="020B0604020202020204" pitchFamily="34" charset="0"/>
                <a:cs typeface="Arial" panose="020B0604020202020204" pitchFamily="34" charset="0"/>
              </a:rPr>
              <a:t>work</a:t>
            </a:r>
            <a:r>
              <a:rPr lang="fr-FR" sz="1700" dirty="0">
                <a:solidFill>
                  <a:prstClr val="black"/>
                </a:solidFill>
                <a:latin typeface="Arial" panose="020B0604020202020204" pitchFamily="34" charset="0"/>
                <a:cs typeface="Arial" panose="020B0604020202020204" pitchFamily="34" charset="0"/>
              </a:rPr>
              <a:t> and </a:t>
            </a:r>
            <a:r>
              <a:rPr lang="fr-FR" sz="1700" dirty="0" err="1">
                <a:solidFill>
                  <a:prstClr val="black"/>
                </a:solidFill>
                <a:latin typeface="Arial" panose="020B0604020202020204" pitchFamily="34" charset="0"/>
                <a:cs typeface="Arial" panose="020B0604020202020204" pitchFamily="34" charset="0"/>
              </a:rPr>
              <a:t>stay</a:t>
            </a:r>
            <a:r>
              <a:rPr lang="fr-FR" sz="1700" dirty="0">
                <a:solidFill>
                  <a:prstClr val="black"/>
                </a:solidFill>
                <a:latin typeface="Arial" panose="020B0604020202020204" pitchFamily="34" charset="0"/>
                <a:cs typeface="Arial" panose="020B0604020202020204" pitchFamily="34" charset="0"/>
              </a:rPr>
              <a:t> in </a:t>
            </a:r>
            <a:r>
              <a:rPr lang="fr-FR" sz="1700" dirty="0" smtClean="0">
                <a:solidFill>
                  <a:prstClr val="black"/>
                </a:solidFill>
                <a:latin typeface="Arial" panose="020B0604020202020204" pitchFamily="34" charset="0"/>
                <a:cs typeface="Arial" panose="020B0604020202020204" pitchFamily="34" charset="0"/>
              </a:rPr>
              <a:t>Canada </a:t>
            </a:r>
            <a:r>
              <a:rPr lang="fr-FR" sz="1700" dirty="0" smtClean="0">
                <a:solidFill>
                  <a:prstClr val="black"/>
                </a:solidFill>
                <a:latin typeface="Arial" panose="020B0604020202020204" pitchFamily="34" charset="0"/>
                <a:cs typeface="Arial" panose="020B0604020202020204" pitchFamily="34" charset="0"/>
                <a:hlinkClick r:id="rId3"/>
              </a:rPr>
              <a:t>www.canada.ca/international-students</a:t>
            </a:r>
            <a:r>
              <a:rPr lang="fr-FR" sz="1700" dirty="0" smtClean="0">
                <a:solidFill>
                  <a:prstClr val="black"/>
                </a:solidFill>
                <a:latin typeface="Arial" panose="020B0604020202020204" pitchFamily="34" charset="0"/>
                <a:cs typeface="Arial" panose="020B0604020202020204" pitchFamily="34" charset="0"/>
              </a:rPr>
              <a:t> </a:t>
            </a:r>
            <a:br>
              <a:rPr lang="fr-FR" sz="1700" dirty="0" smtClean="0">
                <a:solidFill>
                  <a:prstClr val="black"/>
                </a:solidFill>
                <a:latin typeface="Arial" panose="020B0604020202020204" pitchFamily="34" charset="0"/>
                <a:cs typeface="Arial" panose="020B0604020202020204" pitchFamily="34" charset="0"/>
              </a:rPr>
            </a:br>
            <a:r>
              <a:rPr lang="fr-FR" sz="1700" dirty="0" smtClean="0">
                <a:solidFill>
                  <a:prstClr val="black"/>
                </a:solidFill>
                <a:latin typeface="Arial" panose="020B0604020202020204" pitchFamily="34" charset="0"/>
                <a:cs typeface="Arial" panose="020B0604020202020204" pitchFamily="34" charset="0"/>
              </a:rPr>
              <a:t>Étudier</a:t>
            </a:r>
            <a:r>
              <a:rPr lang="fr-FR" sz="1700" dirty="0">
                <a:solidFill>
                  <a:prstClr val="black"/>
                </a:solidFill>
                <a:latin typeface="Arial" panose="020B0604020202020204" pitchFamily="34" charset="0"/>
                <a:cs typeface="Arial" panose="020B0604020202020204" pitchFamily="34" charset="0"/>
              </a:rPr>
              <a:t>, travailler et rester au Canada </a:t>
            </a:r>
            <a:r>
              <a:rPr lang="fr-FR" sz="1700" dirty="0" smtClean="0">
                <a:solidFill>
                  <a:prstClr val="black"/>
                </a:solidFill>
                <a:latin typeface="Arial" panose="020B0604020202020204" pitchFamily="34" charset="0"/>
                <a:cs typeface="Arial" panose="020B0604020202020204" pitchFamily="34" charset="0"/>
                <a:hlinkClick r:id="rId4"/>
              </a:rPr>
              <a:t>www.canada.ca/etudiants-etrangers</a:t>
            </a:r>
            <a:endParaRPr lang="fr-FR" sz="1700" dirty="0">
              <a:solidFill>
                <a:prstClr val="black"/>
              </a:solidFill>
              <a:latin typeface="Arial" panose="020B0604020202020204" pitchFamily="34" charset="0"/>
              <a:cs typeface="Arial" panose="020B0604020202020204" pitchFamily="34" charset="0"/>
            </a:endParaRPr>
          </a:p>
          <a:p>
            <a:pPr lvl="0"/>
            <a:endParaRPr lang="fr-FR" sz="1700" dirty="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fr-FR" sz="1700" dirty="0" smtClean="0">
                <a:solidFill>
                  <a:prstClr val="black"/>
                </a:solidFill>
                <a:latin typeface="Arial" panose="020B0604020202020204" pitchFamily="34" charset="0"/>
                <a:cs typeface="Arial" panose="020B0604020202020204" pitchFamily="34" charset="0"/>
              </a:rPr>
              <a:t>International Coop </a:t>
            </a:r>
            <a:r>
              <a:rPr lang="fr-FR" sz="1700" dirty="0" err="1" smtClean="0">
                <a:solidFill>
                  <a:prstClr val="black"/>
                </a:solidFill>
                <a:latin typeface="Arial" panose="020B0604020202020204" pitchFamily="34" charset="0"/>
                <a:cs typeface="Arial" panose="020B0604020202020204" pitchFamily="34" charset="0"/>
              </a:rPr>
              <a:t>Internship</a:t>
            </a:r>
            <a:r>
              <a:rPr lang="fr-FR" sz="1700" dirty="0" smtClean="0">
                <a:solidFill>
                  <a:prstClr val="black"/>
                </a:solidFill>
                <a:latin typeface="Arial" panose="020B0604020202020204" pitchFamily="34" charset="0"/>
                <a:cs typeface="Arial" panose="020B0604020202020204" pitchFamily="34" charset="0"/>
              </a:rPr>
              <a:t> </a:t>
            </a:r>
            <a:r>
              <a:rPr lang="fr-FR" sz="1700" dirty="0" smtClean="0">
                <a:solidFill>
                  <a:prstClr val="black"/>
                </a:solidFill>
                <a:latin typeface="Arial" panose="020B0604020202020204" pitchFamily="34" charset="0"/>
                <a:cs typeface="Arial" panose="020B0604020202020204" pitchFamily="34" charset="0"/>
                <a:hlinkClick r:id="rId5"/>
              </a:rPr>
              <a:t>www.canada.ca/iec</a:t>
            </a:r>
            <a:r>
              <a:rPr lang="fr-FR" sz="1700" dirty="0" smtClean="0">
                <a:solidFill>
                  <a:prstClr val="black"/>
                </a:solidFill>
                <a:latin typeface="Arial" panose="020B0604020202020204" pitchFamily="34" charset="0"/>
                <a:cs typeface="Arial" panose="020B0604020202020204" pitchFamily="34" charset="0"/>
              </a:rPr>
              <a:t>  </a:t>
            </a:r>
            <a:br>
              <a:rPr lang="fr-FR" sz="1700" dirty="0" smtClean="0">
                <a:solidFill>
                  <a:prstClr val="black"/>
                </a:solidFill>
                <a:latin typeface="Arial" panose="020B0604020202020204" pitchFamily="34" charset="0"/>
                <a:cs typeface="Arial" panose="020B0604020202020204" pitchFamily="34" charset="0"/>
              </a:rPr>
            </a:br>
            <a:r>
              <a:rPr lang="fr-FR" sz="1700" dirty="0" smtClean="0">
                <a:solidFill>
                  <a:prstClr val="black"/>
                </a:solidFill>
                <a:latin typeface="Arial" panose="020B0604020202020204" pitchFamily="34" charset="0"/>
                <a:cs typeface="Arial" panose="020B0604020202020204" pitchFamily="34" charset="0"/>
              </a:rPr>
              <a:t>Stage </a:t>
            </a:r>
            <a:r>
              <a:rPr lang="fr-FR" sz="1700" dirty="0">
                <a:solidFill>
                  <a:prstClr val="black"/>
                </a:solidFill>
                <a:latin typeface="Arial" panose="020B0604020202020204" pitchFamily="34" charset="0"/>
                <a:cs typeface="Arial" panose="020B0604020202020204" pitchFamily="34" charset="0"/>
              </a:rPr>
              <a:t>coop </a:t>
            </a:r>
            <a:r>
              <a:rPr lang="fr-FR" sz="1700" dirty="0" smtClean="0">
                <a:solidFill>
                  <a:prstClr val="black"/>
                </a:solidFill>
                <a:latin typeface="Arial" panose="020B0604020202020204" pitchFamily="34" charset="0"/>
                <a:cs typeface="Arial" panose="020B0604020202020204" pitchFamily="34" charset="0"/>
              </a:rPr>
              <a:t>international </a:t>
            </a:r>
            <a:r>
              <a:rPr lang="fr-FR" sz="1700" dirty="0" smtClean="0">
                <a:solidFill>
                  <a:prstClr val="black"/>
                </a:solidFill>
                <a:latin typeface="Arial" panose="020B0604020202020204" pitchFamily="34" charset="0"/>
                <a:cs typeface="Arial" panose="020B0604020202020204" pitchFamily="34" charset="0"/>
                <a:hlinkClick r:id="rId6"/>
              </a:rPr>
              <a:t>www.canada.ca/eic</a:t>
            </a:r>
            <a:r>
              <a:rPr lang="fr-FR" sz="1700" dirty="0" smtClean="0">
                <a:solidFill>
                  <a:prstClr val="black"/>
                </a:solidFill>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endParaRPr lang="fr-FR" sz="1700" dirty="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fr-FR" sz="1700" dirty="0" smtClean="0">
                <a:solidFill>
                  <a:prstClr val="black"/>
                </a:solidFill>
                <a:latin typeface="Arial" panose="020B0604020202020204" pitchFamily="34" charset="0"/>
                <a:cs typeface="Arial" panose="020B0604020202020204" pitchFamily="34" charset="0"/>
              </a:rPr>
              <a:t>Help Centre </a:t>
            </a:r>
            <a:r>
              <a:rPr lang="fr-FR" sz="1700" dirty="0" smtClean="0">
                <a:solidFill>
                  <a:prstClr val="black"/>
                </a:solidFill>
                <a:latin typeface="Arial" panose="020B0604020202020204" pitchFamily="34" charset="0"/>
                <a:cs typeface="Arial" panose="020B0604020202020204" pitchFamily="34" charset="0"/>
                <a:hlinkClick r:id="rId7"/>
              </a:rPr>
              <a:t>www.canada.ca/immigration-help</a:t>
            </a:r>
            <a:r>
              <a:rPr lang="fr-FR" sz="1700" dirty="0" smtClean="0">
                <a:solidFill>
                  <a:prstClr val="black"/>
                </a:solidFill>
                <a:latin typeface="Arial" panose="020B0604020202020204" pitchFamily="34" charset="0"/>
                <a:cs typeface="Arial" panose="020B0604020202020204" pitchFamily="34" charset="0"/>
              </a:rPr>
              <a:t/>
            </a:r>
            <a:br>
              <a:rPr lang="fr-FR" sz="1700" dirty="0" smtClean="0">
                <a:solidFill>
                  <a:prstClr val="black"/>
                </a:solidFill>
                <a:latin typeface="Arial" panose="020B0604020202020204" pitchFamily="34" charset="0"/>
                <a:cs typeface="Arial" panose="020B0604020202020204" pitchFamily="34" charset="0"/>
              </a:rPr>
            </a:br>
            <a:r>
              <a:rPr lang="fr-FR" sz="1700" dirty="0" smtClean="0">
                <a:solidFill>
                  <a:prstClr val="black"/>
                </a:solidFill>
                <a:latin typeface="Arial" panose="020B0604020202020204" pitchFamily="34" charset="0"/>
                <a:cs typeface="Arial" panose="020B0604020202020204" pitchFamily="34" charset="0"/>
              </a:rPr>
              <a:t>Centre </a:t>
            </a:r>
            <a:r>
              <a:rPr lang="fr-FR" sz="1700" dirty="0">
                <a:solidFill>
                  <a:prstClr val="black"/>
                </a:solidFill>
                <a:latin typeface="Arial" panose="020B0604020202020204" pitchFamily="34" charset="0"/>
                <a:cs typeface="Arial" panose="020B0604020202020204" pitchFamily="34" charset="0"/>
              </a:rPr>
              <a:t>d’aide </a:t>
            </a:r>
            <a:r>
              <a:rPr lang="fr-FR" sz="1700" dirty="0" smtClean="0">
                <a:solidFill>
                  <a:prstClr val="black"/>
                </a:solidFill>
                <a:latin typeface="Arial" panose="020B0604020202020204" pitchFamily="34" charset="0"/>
                <a:cs typeface="Arial" panose="020B0604020202020204" pitchFamily="34" charset="0"/>
                <a:hlinkClick r:id="rId8"/>
              </a:rPr>
              <a:t>www.canada.ca/aide-immigration</a:t>
            </a:r>
            <a:endParaRPr lang="fr-FR" sz="1700" dirty="0">
              <a:solidFill>
                <a:prstClr val="black"/>
              </a:solidFill>
              <a:latin typeface="Arial" panose="020B0604020202020204" pitchFamily="34" charset="0"/>
              <a:cs typeface="Arial" panose="020B0604020202020204" pitchFamily="34" charset="0"/>
            </a:endParaRPr>
          </a:p>
          <a:p>
            <a:pPr lvl="2"/>
            <a:endParaRPr lang="fr-FR" sz="1700" dirty="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fr-FR" sz="1700" dirty="0" smtClean="0">
                <a:solidFill>
                  <a:prstClr val="black"/>
                </a:solidFill>
                <a:latin typeface="Arial" panose="020B0604020202020204" pitchFamily="34" charset="0"/>
                <a:cs typeface="Arial" panose="020B0604020202020204" pitchFamily="34" charset="0"/>
              </a:rPr>
              <a:t>COVID-19 impact on international </a:t>
            </a:r>
            <a:r>
              <a:rPr lang="fr-FR" sz="1700" dirty="0" err="1" smtClean="0">
                <a:solidFill>
                  <a:prstClr val="black"/>
                </a:solidFill>
                <a:latin typeface="Arial" panose="020B0604020202020204" pitchFamily="34" charset="0"/>
                <a:cs typeface="Arial" panose="020B0604020202020204" pitchFamily="34" charset="0"/>
              </a:rPr>
              <a:t>students</a:t>
            </a:r>
            <a:r>
              <a:rPr lang="fr-FR" sz="1700" dirty="0" smtClean="0">
                <a:solidFill>
                  <a:prstClr val="black"/>
                </a:solidFill>
                <a:latin typeface="Arial" panose="020B0604020202020204" pitchFamily="34" charset="0"/>
                <a:cs typeface="Arial" panose="020B0604020202020204" pitchFamily="34" charset="0"/>
              </a:rPr>
              <a:t> </a:t>
            </a:r>
            <a:r>
              <a:rPr lang="fr-FR" sz="1700" u="sng" dirty="0" smtClean="0">
                <a:solidFill>
                  <a:srgbClr val="0070C0"/>
                </a:solidFill>
                <a:latin typeface="Arial" panose="020B0604020202020204" pitchFamily="34" charset="0"/>
                <a:cs typeface="Arial" panose="020B0604020202020204" pitchFamily="34" charset="0"/>
              </a:rPr>
              <a:t>www.canada.ca/en/immigration-</a:t>
            </a:r>
            <a:br>
              <a:rPr lang="fr-FR" sz="1700" u="sng" dirty="0" smtClean="0">
                <a:solidFill>
                  <a:srgbClr val="0070C0"/>
                </a:solidFill>
                <a:latin typeface="Arial" panose="020B0604020202020204" pitchFamily="34" charset="0"/>
                <a:cs typeface="Arial" panose="020B0604020202020204" pitchFamily="34" charset="0"/>
              </a:rPr>
            </a:br>
            <a:r>
              <a:rPr lang="fr-FR" sz="1700" u="sng" dirty="0" err="1" smtClean="0">
                <a:solidFill>
                  <a:srgbClr val="0070C0"/>
                </a:solidFill>
                <a:latin typeface="Arial" panose="020B0604020202020204" pitchFamily="34" charset="0"/>
                <a:cs typeface="Arial" panose="020B0604020202020204" pitchFamily="34" charset="0"/>
              </a:rPr>
              <a:t>refugees-citizenship</a:t>
            </a:r>
            <a:r>
              <a:rPr lang="fr-FR" sz="1700" u="sng" dirty="0" smtClean="0">
                <a:solidFill>
                  <a:srgbClr val="0070C0"/>
                </a:solidFill>
                <a:latin typeface="Arial" panose="020B0604020202020204" pitchFamily="34" charset="0"/>
                <a:cs typeface="Arial" panose="020B0604020202020204" pitchFamily="34" charset="0"/>
              </a:rPr>
              <a:t>/services/coronavirus-covid19/students.html</a:t>
            </a:r>
            <a:br>
              <a:rPr lang="fr-FR" sz="1700" u="sng" dirty="0" smtClean="0">
                <a:solidFill>
                  <a:srgbClr val="0070C0"/>
                </a:solidFill>
                <a:latin typeface="Arial" panose="020B0604020202020204" pitchFamily="34" charset="0"/>
                <a:cs typeface="Arial" panose="020B0604020202020204" pitchFamily="34" charset="0"/>
              </a:rPr>
            </a:br>
            <a:r>
              <a:rPr lang="fr-FR" sz="1700" dirty="0">
                <a:solidFill>
                  <a:prstClr val="black"/>
                </a:solidFill>
                <a:latin typeface="Arial" panose="020B0604020202020204" pitchFamily="34" charset="0"/>
                <a:cs typeface="Arial" panose="020B0604020202020204" pitchFamily="34" charset="0"/>
              </a:rPr>
              <a:t>Impact COVID-19 étudiants internationaux </a:t>
            </a:r>
            <a:r>
              <a:rPr lang="fr-FR" sz="1700" dirty="0">
                <a:solidFill>
                  <a:prstClr val="black"/>
                </a:solidFill>
                <a:latin typeface="Arial" panose="020B0604020202020204" pitchFamily="34" charset="0"/>
                <a:cs typeface="Arial" panose="020B0604020202020204" pitchFamily="34" charset="0"/>
                <a:hlinkClick r:id="rId9"/>
              </a:rPr>
              <a:t>www.canada.ca/fr/immigration-refugies-citoyennete/services/coronavirus-covid19/etudiants.html </a:t>
            </a:r>
            <a:r>
              <a:rPr lang="fr-FR" dirty="0">
                <a:solidFill>
                  <a:prstClr val="black"/>
                </a:solidFill>
                <a:latin typeface="Arial" panose="020B0604020202020204" pitchFamily="34" charset="0"/>
                <a:cs typeface="Arial" panose="020B0604020202020204" pitchFamily="34" charset="0"/>
              </a:rPr>
              <a:t>	</a:t>
            </a:r>
            <a:endParaRPr lang="fr-FR" dirty="0" smtClean="0">
              <a:solidFill>
                <a:prstClr val="black"/>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fr-FR" altLang="en-US" dirty="0">
              <a:solidFill>
                <a:prstClr val="black"/>
              </a:solidFill>
              <a:latin typeface="Arial" panose="020B0604020202020204" pitchFamily="34" charset="0"/>
              <a:ea typeface="Arial" charset="0"/>
              <a:cs typeface="Arial" panose="020B0604020202020204" pitchFamily="34" charset="0"/>
            </a:endParaRPr>
          </a:p>
          <a:p>
            <a:pPr lvl="0"/>
            <a:r>
              <a:rPr lang="en-US" altLang="en-US" dirty="0" smtClean="0">
                <a:solidFill>
                  <a:prstClr val="black"/>
                </a:solidFill>
                <a:latin typeface="Arial" panose="020B0604020202020204" pitchFamily="34" charset="0"/>
                <a:ea typeface="Arial" charset="0"/>
                <a:cs typeface="Arial" panose="020B0604020202020204" pitchFamily="34" charset="0"/>
              </a:rPr>
              <a:t>	</a:t>
            </a:r>
            <a:r>
              <a:rPr lang="en-US" altLang="en-US" sz="1700" dirty="0" err="1" smtClean="0">
                <a:solidFill>
                  <a:prstClr val="black"/>
                </a:solidFill>
                <a:latin typeface="Arial" panose="020B0604020202020204" pitchFamily="34" charset="0"/>
                <a:ea typeface="Arial" charset="0"/>
                <a:cs typeface="Arial" panose="020B0604020202020204" pitchFamily="34" charset="0"/>
              </a:rPr>
              <a:t>CitImmCan</a:t>
            </a:r>
            <a:r>
              <a:rPr lang="en-US" altLang="en-US" sz="1700" dirty="0" smtClean="0">
                <a:solidFill>
                  <a:prstClr val="black"/>
                </a:solidFill>
                <a:latin typeface="Arial" panose="020B0604020202020204" pitchFamily="34" charset="0"/>
                <a:ea typeface="Arial" charset="0"/>
                <a:cs typeface="Arial" panose="020B0604020202020204" pitchFamily="34" charset="0"/>
              </a:rPr>
              <a:t> / </a:t>
            </a:r>
            <a:r>
              <a:rPr lang="en-US" altLang="en-US" sz="1700" dirty="0" err="1" smtClean="0">
                <a:solidFill>
                  <a:prstClr val="black"/>
                </a:solidFill>
                <a:latin typeface="Arial" panose="020B0604020202020204" pitchFamily="34" charset="0"/>
                <a:ea typeface="Arial" charset="0"/>
                <a:cs typeface="Arial" panose="020B0604020202020204" pitchFamily="34" charset="0"/>
              </a:rPr>
              <a:t>CitImmCanFR</a:t>
            </a:r>
            <a:endParaRPr lang="en-US" altLang="en-US" sz="1700" dirty="0" smtClean="0">
              <a:solidFill>
                <a:prstClr val="black"/>
              </a:solidFill>
              <a:latin typeface="Arial" panose="020B0604020202020204" pitchFamily="34" charset="0"/>
              <a:ea typeface="Arial" charset="0"/>
              <a:cs typeface="Arial" panose="020B0604020202020204" pitchFamily="34" charset="0"/>
            </a:endParaRPr>
          </a:p>
          <a:p>
            <a:pPr lvl="0"/>
            <a:endParaRPr lang="en-US" altLang="en-US" sz="1700" dirty="0" smtClean="0">
              <a:solidFill>
                <a:prstClr val="black"/>
              </a:solidFill>
              <a:latin typeface="Arial" panose="020B0604020202020204" pitchFamily="34" charset="0"/>
              <a:ea typeface="Arial" charset="0"/>
              <a:cs typeface="Arial" panose="020B0604020202020204" pitchFamily="34" charset="0"/>
            </a:endParaRPr>
          </a:p>
          <a:p>
            <a:pPr lvl="0"/>
            <a:r>
              <a:rPr lang="fr-FR" sz="1700" dirty="0">
                <a:solidFill>
                  <a:prstClr val="black"/>
                </a:solidFill>
                <a:latin typeface="Arial" panose="020B0604020202020204" pitchFamily="34" charset="0"/>
                <a:cs typeface="Arial" panose="020B0604020202020204" pitchFamily="34" charset="0"/>
              </a:rPr>
              <a:t>	</a:t>
            </a:r>
            <a:r>
              <a:rPr lang="fr-FR" sz="1700" dirty="0" smtClean="0">
                <a:solidFill>
                  <a:prstClr val="black"/>
                </a:solidFill>
                <a:latin typeface="Arial" panose="020B0604020202020204" pitchFamily="34" charset="0"/>
                <a:cs typeface="Arial" panose="020B0604020202020204" pitchFamily="34" charset="0"/>
              </a:rPr>
              <a:t>@</a:t>
            </a:r>
            <a:r>
              <a:rPr lang="fr-FR" sz="1700" dirty="0" err="1" smtClean="0">
                <a:solidFill>
                  <a:prstClr val="black"/>
                </a:solidFill>
                <a:latin typeface="Arial" panose="020B0604020202020204" pitchFamily="34" charset="0"/>
                <a:cs typeface="Arial" panose="020B0604020202020204" pitchFamily="34" charset="0"/>
              </a:rPr>
              <a:t>CitImmCanada</a:t>
            </a:r>
            <a:r>
              <a:rPr lang="fr-FR" sz="1700" dirty="0" smtClean="0">
                <a:solidFill>
                  <a:prstClr val="black"/>
                </a:solidFill>
                <a:latin typeface="Arial" panose="020B0604020202020204" pitchFamily="34" charset="0"/>
                <a:cs typeface="Arial" panose="020B0604020202020204" pitchFamily="34" charset="0"/>
              </a:rPr>
              <a:t> / @</a:t>
            </a:r>
            <a:r>
              <a:rPr lang="fr-FR" sz="1700" dirty="0" err="1" smtClean="0">
                <a:solidFill>
                  <a:prstClr val="black"/>
                </a:solidFill>
                <a:latin typeface="Arial" panose="020B0604020202020204" pitchFamily="34" charset="0"/>
                <a:cs typeface="Arial" panose="020B0604020202020204" pitchFamily="34" charset="0"/>
              </a:rPr>
              <a:t>CitImmCanadaFR</a:t>
            </a:r>
            <a:endParaRPr lang="fr-FR" sz="1700" dirty="0" smtClean="0">
              <a:solidFill>
                <a:prstClr val="black"/>
              </a:solidFill>
              <a:latin typeface="Arial" panose="020B0604020202020204" pitchFamily="34" charset="0"/>
              <a:cs typeface="Arial" panose="020B0604020202020204" pitchFamily="34" charset="0"/>
            </a:endParaRPr>
          </a:p>
          <a:p>
            <a:pPr lvl="0"/>
            <a:endParaRPr lang="fr-FR" sz="1700" dirty="0">
              <a:solidFill>
                <a:prstClr val="black"/>
              </a:solidFill>
              <a:latin typeface="Arial" panose="020B0604020202020204" pitchFamily="34" charset="0"/>
              <a:cs typeface="Arial" panose="020B0604020202020204" pitchFamily="34" charset="0"/>
            </a:endParaRPr>
          </a:p>
          <a:p>
            <a:pPr lvl="0"/>
            <a:r>
              <a:rPr lang="fr-FR" sz="1700" dirty="0">
                <a:solidFill>
                  <a:prstClr val="black"/>
                </a:solidFill>
                <a:latin typeface="Arial" panose="020B0604020202020204" pitchFamily="34" charset="0"/>
                <a:cs typeface="Arial" panose="020B0604020202020204" pitchFamily="34" charset="0"/>
              </a:rPr>
              <a:t>	</a:t>
            </a:r>
            <a:r>
              <a:rPr lang="fr-FR" sz="1700" dirty="0" smtClean="0">
                <a:solidFill>
                  <a:prstClr val="black"/>
                </a:solidFill>
                <a:latin typeface="Arial" panose="020B0604020202020204" pitchFamily="34" charset="0"/>
                <a:cs typeface="Arial" panose="020B0604020202020204" pitchFamily="34" charset="0"/>
                <a:hlinkClick r:id="rId10"/>
              </a:rPr>
              <a:t>PARIS-IMVISITOR@international.gc.ca</a:t>
            </a:r>
            <a:r>
              <a:rPr lang="fr-FR" sz="1700" dirty="0" smtClean="0">
                <a:solidFill>
                  <a:prstClr val="black"/>
                </a:solidFill>
                <a:latin typeface="Arial" panose="020B0604020202020204" pitchFamily="34" charset="0"/>
                <a:cs typeface="Arial" panose="020B0604020202020204" pitchFamily="34" charset="0"/>
              </a:rPr>
              <a:t> </a:t>
            </a:r>
          </a:p>
          <a:p>
            <a:pPr lvl="0"/>
            <a:endParaRPr lang="fr-FR" dirty="0">
              <a:solidFill>
                <a:prstClr val="black"/>
              </a:solidFill>
              <a:latin typeface="Arial" panose="020B0604020202020204" pitchFamily="34" charset="0"/>
              <a:cs typeface="Arial" panose="020B0604020202020204" pitchFamily="34" charset="0"/>
            </a:endParaRPr>
          </a:p>
          <a:p>
            <a:pPr lvl="0"/>
            <a:endParaRPr lang="fr-FR" dirty="0">
              <a:solidFill>
                <a:prstClr val="black"/>
              </a:solidFill>
              <a:latin typeface="Arial" panose="020B0604020202020204" pitchFamily="34" charset="0"/>
              <a:cs typeface="Arial" panose="020B0604020202020204" pitchFamily="34" charset="0"/>
            </a:endParaRPr>
          </a:p>
        </p:txBody>
      </p:sp>
      <p:pic>
        <p:nvPicPr>
          <p:cNvPr id="7"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861" y="4289272"/>
            <a:ext cx="454850" cy="45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p:cNvPicPr>
            <a:picLocks noChangeAspect="1"/>
          </p:cNvPicPr>
          <p:nvPr/>
        </p:nvPicPr>
        <p:blipFill>
          <a:blip r:embed="rId12"/>
          <a:stretch>
            <a:fillRect/>
          </a:stretch>
        </p:blipFill>
        <p:spPr>
          <a:xfrm>
            <a:off x="367861" y="4802009"/>
            <a:ext cx="456239" cy="456239"/>
          </a:xfrm>
          <a:prstGeom prst="rect">
            <a:avLst/>
          </a:prstGeom>
        </p:spPr>
      </p:pic>
      <p:pic>
        <p:nvPicPr>
          <p:cNvPr id="8" name="Image 7"/>
          <p:cNvPicPr>
            <a:picLocks noChangeAspect="1"/>
          </p:cNvPicPr>
          <p:nvPr/>
        </p:nvPicPr>
        <p:blipFill>
          <a:blip r:embed="rId13"/>
          <a:stretch>
            <a:fillRect/>
          </a:stretch>
        </p:blipFill>
        <p:spPr>
          <a:xfrm>
            <a:off x="367861" y="5266572"/>
            <a:ext cx="462723" cy="457953"/>
          </a:xfrm>
          <a:prstGeom prst="rect">
            <a:avLst/>
          </a:prstGeom>
        </p:spPr>
      </p:pic>
      <p:pic>
        <p:nvPicPr>
          <p:cNvPr id="10" name="Image 9" descr="Capture d’écran"/>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103" y="5720615"/>
            <a:ext cx="8912772" cy="1137384"/>
          </a:xfrm>
          <a:prstGeom prst="rect">
            <a:avLst/>
          </a:prstGeom>
        </p:spPr>
      </p:pic>
    </p:spTree>
    <p:extLst>
      <p:ext uri="{BB962C8B-B14F-4D97-AF65-F5344CB8AC3E}">
        <p14:creationId xmlns:p14="http://schemas.microsoft.com/office/powerpoint/2010/main" val="1588070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Interior Grey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6_Interior Grey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7_Interior Grey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ior Grey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Interior Grey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Interior Grey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Interior Grey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Interior Grey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7825</TotalTime>
  <Words>1258</Words>
  <Application>Microsoft Office PowerPoint</Application>
  <PresentationFormat>Affichage à l'écran (4:3)</PresentationFormat>
  <Paragraphs>54</Paragraphs>
  <Slides>3</Slides>
  <Notes>3</Notes>
  <HiddenSlides>0</HiddenSlides>
  <MMClips>0</MMClips>
  <ScaleCrop>false</ScaleCrop>
  <HeadingPairs>
    <vt:vector size="6" baseType="variant">
      <vt:variant>
        <vt:lpstr>Polices utilisées</vt:lpstr>
      </vt:variant>
      <vt:variant>
        <vt:i4>3</vt:i4>
      </vt:variant>
      <vt:variant>
        <vt:lpstr>Thème</vt:lpstr>
      </vt:variant>
      <vt:variant>
        <vt:i4>19</vt:i4>
      </vt:variant>
      <vt:variant>
        <vt:lpstr>Titres des diapositives</vt:lpstr>
      </vt:variant>
      <vt:variant>
        <vt:i4>3</vt:i4>
      </vt:variant>
    </vt:vector>
  </HeadingPairs>
  <TitlesOfParts>
    <vt:vector size="25" baseType="lpstr">
      <vt:lpstr>Arial</vt:lpstr>
      <vt:lpstr>Calibri</vt:lpstr>
      <vt:lpstr>Calibri Light</vt:lpstr>
      <vt:lpstr>4_Custom Design</vt:lpstr>
      <vt:lpstr>Interior Grey Slide</vt:lpstr>
      <vt:lpstr>1_Custom Design</vt:lpstr>
      <vt:lpstr>Custom Design</vt:lpstr>
      <vt:lpstr>2_Custom Design</vt:lpstr>
      <vt:lpstr>1_Interior Grey Slide</vt:lpstr>
      <vt:lpstr>2_Interior Grey Slide</vt:lpstr>
      <vt:lpstr>3_Interior Grey Slide</vt:lpstr>
      <vt:lpstr>4_Interior Grey Slide</vt:lpstr>
      <vt:lpstr>5_Interior Grey Slide</vt:lpstr>
      <vt:lpstr>3_Custom Design</vt:lpstr>
      <vt:lpstr>5_Custom Design</vt:lpstr>
      <vt:lpstr>6_Custom Design</vt:lpstr>
      <vt:lpstr>6_Interior Grey Slide</vt:lpstr>
      <vt:lpstr>7_Custom Design</vt:lpstr>
      <vt:lpstr>8_Custom Design</vt:lpstr>
      <vt:lpstr>9_Custom Design</vt:lpstr>
      <vt:lpstr>10_Custom Design</vt:lpstr>
      <vt:lpstr>7_Interior Grey Slide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Van Winkle, Louise -PARIS -IM</cp:lastModifiedBy>
  <cp:revision>516</cp:revision>
  <cp:lastPrinted>2019-03-12T16:08:06Z</cp:lastPrinted>
  <dcterms:created xsi:type="dcterms:W3CDTF">2016-11-16T14:26:13Z</dcterms:created>
  <dcterms:modified xsi:type="dcterms:W3CDTF">2020-11-11T13:28:35Z</dcterms:modified>
</cp:coreProperties>
</file>