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37"/>
    <p:restoredTop sz="94649"/>
  </p:normalViewPr>
  <p:slideViewPr>
    <p:cSldViewPr>
      <p:cViewPr varScale="1">
        <p:scale>
          <a:sx n="92" d="100"/>
          <a:sy n="92" d="100"/>
        </p:scale>
        <p:origin x="888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252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41394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55523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71043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41483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06118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04040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299104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19569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65127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6978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38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51390"/>
            <a:ext cx="9144000" cy="612648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4DA24378-BAD8-AF53-B2E6-911A133BC5D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96336" y="3939902"/>
            <a:ext cx="1383912" cy="512108"/>
          </a:xfrm>
          <a:prstGeom prst="rect">
            <a:avLst/>
          </a:prstGeom>
        </p:spPr>
      </p:pic>
      <p:sp>
        <p:nvSpPr>
          <p:cNvPr id="4" name="ZoneTexte 4"/>
          <p:cNvSpPr txBox="1"/>
          <p:nvPr userDrawn="1"/>
        </p:nvSpPr>
        <p:spPr>
          <a:xfrm>
            <a:off x="360000" y="4731990"/>
            <a:ext cx="5400000" cy="252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CH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FACULTÉ DE PSYCHOLOGIE ET DES SCIENCES DE L’ÉDUCATION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072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8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50" r:id="rId11"/>
    <p:sldLayoutId id="2147483651" r:id="rId12"/>
    <p:sldLayoutId id="2147483652" r:id="rId13"/>
    <p:sldLayoutId id="2147483653" r:id="rId14"/>
    <p:sldLayoutId id="2147483654" r:id="rId15"/>
    <p:sldLayoutId id="2147483655" r:id="rId16"/>
    <p:sldLayoutId id="2147483656" r:id="rId17"/>
    <p:sldLayoutId id="2147483657" r:id="rId18"/>
    <p:sldLayoutId id="2147483658" r:id="rId19"/>
    <p:sldLayoutId id="2147483659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9966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001242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1232</TotalTime>
  <Words>0</Words>
  <Application>Microsoft Office PowerPoint</Application>
  <PresentationFormat>Affichage à l'écran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4" baseType="lpstr">
      <vt:lpstr>Arial</vt:lpstr>
      <vt:lpstr>Thème Office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Jérémy Maggioni</dc:creator>
  <cp:lastModifiedBy>Sandra De Grazia</cp:lastModifiedBy>
  <cp:revision>13</cp:revision>
  <dcterms:created xsi:type="dcterms:W3CDTF">2016-10-10T11:51:10Z</dcterms:created>
  <dcterms:modified xsi:type="dcterms:W3CDTF">2024-11-15T09:27:55Z</dcterms:modified>
</cp:coreProperties>
</file>