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1" r:id="rId2"/>
    <p:sldId id="272" r:id="rId3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437"/>
    <p:restoredTop sz="94649"/>
  </p:normalViewPr>
  <p:slideViewPr>
    <p:cSldViewPr>
      <p:cViewPr varScale="1">
        <p:scale>
          <a:sx n="92" d="100"/>
          <a:sy n="92" d="100"/>
        </p:scale>
        <p:origin x="888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02526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41394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355523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1710433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74148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3061188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4040401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99104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61956992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H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6512718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869782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Modifiez le style du titre</a:t>
            </a:r>
            <a:endParaRPr lang="fr-CH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052FDD99-4001-401D-B858-8371D1D779A7}" type="datetimeFigureOut">
              <a:rPr lang="fr-CH" smtClean="0"/>
              <a:t>15.11.2024</a:t>
            </a:fld>
            <a:endParaRPr lang="fr-CH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fr-CH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2038AEF9-613E-4F50-AB3F-BF720E27A659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3389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30852"/>
            <a:ext cx="9144000" cy="61264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551390"/>
            <a:ext cx="9144000" cy="612648"/>
          </a:xfrm>
          <a:prstGeom prst="rect">
            <a:avLst/>
          </a:prstGeom>
        </p:spPr>
      </p:pic>
      <p:pic>
        <p:nvPicPr>
          <p:cNvPr id="2" name="Image 1">
            <a:extLst>
              <a:ext uri="{FF2B5EF4-FFF2-40B4-BE49-F238E27FC236}">
                <a16:creationId xmlns:a16="http://schemas.microsoft.com/office/drawing/2014/main" id="{4DA24378-BAD8-AF53-B2E6-911A133BC5D5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96336" y="3939902"/>
            <a:ext cx="1383912" cy="512108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B9EBFD52-E625-1A65-5AE7-95CD7C91759F}"/>
              </a:ext>
            </a:extLst>
          </p:cNvPr>
          <p:cNvSpPr txBox="1"/>
          <p:nvPr userDrawn="1"/>
        </p:nvSpPr>
        <p:spPr>
          <a:xfrm>
            <a:off x="360000" y="4626881"/>
            <a:ext cx="5400000" cy="4616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FACULTÉ DE PSYCHOLOGIE ET DES SCIENCES DE L’ÉDUCATION</a:t>
            </a:r>
            <a:br>
              <a:rPr lang="fr-CH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CH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SECTION DE PSYCHOLOGIE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50729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2" r:id="rId4"/>
    <p:sldLayoutId id="2147483668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50" r:id="rId11"/>
    <p:sldLayoutId id="2147483651" r:id="rId12"/>
    <p:sldLayoutId id="2147483652" r:id="rId13"/>
    <p:sldLayoutId id="2147483653" r:id="rId14"/>
    <p:sldLayoutId id="2147483654" r:id="rId15"/>
    <p:sldLayoutId id="2147483655" r:id="rId16"/>
    <p:sldLayoutId id="2147483656" r:id="rId17"/>
    <p:sldLayoutId id="2147483657" r:id="rId18"/>
    <p:sldLayoutId id="2147483658" r:id="rId19"/>
    <p:sldLayoutId id="2147483659" r:id="rId20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499665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0012425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1233</TotalTime>
  <Words>0</Words>
  <Application>Microsoft Office PowerPoint</Application>
  <PresentationFormat>Affichage à l'écran (16:9)</PresentationFormat>
  <Paragraphs>0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Arial</vt:lpstr>
      <vt:lpstr>Thème Office</vt:lpstr>
      <vt:lpstr>Présentation PowerPoint</vt:lpstr>
      <vt:lpstr>Présentation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Jérémy Maggioni</dc:creator>
  <cp:lastModifiedBy>Sandra De Grazia</cp:lastModifiedBy>
  <cp:revision>13</cp:revision>
  <dcterms:created xsi:type="dcterms:W3CDTF">2016-10-10T11:51:10Z</dcterms:created>
  <dcterms:modified xsi:type="dcterms:W3CDTF">2024-11-15T09:27:25Z</dcterms:modified>
</cp:coreProperties>
</file>