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6437"/>
    <p:restoredTop sz="94649"/>
  </p:normalViewPr>
  <p:slideViewPr>
    <p:cSldViewPr>
      <p:cViewPr varScale="1">
        <p:scale>
          <a:sx n="83" d="100"/>
          <a:sy n="83" d="100"/>
        </p:scale>
        <p:origin x="96" y="3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52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1394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55523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71043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41483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06118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04040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9910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19569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5127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6978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8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51390"/>
            <a:ext cx="9144000" cy="612648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4DA24378-BAD8-AF53-B2E6-911A133BC5D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96336" y="3939902"/>
            <a:ext cx="1383912" cy="512108"/>
          </a:xfrm>
          <a:prstGeom prst="rect">
            <a:avLst/>
          </a:prstGeom>
        </p:spPr>
      </p:pic>
      <p:sp>
        <p:nvSpPr>
          <p:cNvPr id="4" name="ZoneTexte 4"/>
          <p:cNvSpPr txBox="1"/>
          <p:nvPr userDrawn="1"/>
        </p:nvSpPr>
        <p:spPr>
          <a:xfrm>
            <a:off x="360000" y="4626881"/>
            <a:ext cx="540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FACULTÉ DE PSYCHOLOGIE ET DES SCIENCES DE L’ÉDUCATION</a:t>
            </a:r>
            <a:br>
              <a:rPr lang="fr-CH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1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SECTION DES SCIENCES DE L’ÉDUCATION</a:t>
            </a:r>
            <a:endParaRPr lang="fr-CH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072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8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50" r:id="rId11"/>
    <p:sldLayoutId id="2147483651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00124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</TotalTime>
  <Words>0</Words>
  <Application>Microsoft Office PowerPoint</Application>
  <PresentationFormat>Affichage à l'écran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Arial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Jérémy Maggioni</dc:creator>
  <cp:lastModifiedBy>Sandra De Grazia</cp:lastModifiedBy>
  <cp:revision>14</cp:revision>
  <dcterms:created xsi:type="dcterms:W3CDTF">2016-10-10T11:51:10Z</dcterms:created>
  <dcterms:modified xsi:type="dcterms:W3CDTF">2024-11-15T09:26:03Z</dcterms:modified>
</cp:coreProperties>
</file>