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2" r:id="rId3"/>
    <p:sldId id="283" r:id="rId4"/>
    <p:sldId id="273" r:id="rId5"/>
    <p:sldId id="275" r:id="rId6"/>
    <p:sldId id="276" r:id="rId7"/>
    <p:sldId id="277" r:id="rId8"/>
    <p:sldId id="278" r:id="rId9"/>
    <p:sldId id="279" r:id="rId10"/>
    <p:sldId id="287" r:id="rId11"/>
    <p:sldId id="285" r:id="rId12"/>
    <p:sldId id="286" r:id="rId13"/>
    <p:sldId id="281" r:id="rId1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D4F5F4"/>
    <a:srgbClr val="33CCCC"/>
    <a:srgbClr val="0000FF"/>
    <a:srgbClr val="00C0BB"/>
    <a:srgbClr val="00F0EA"/>
    <a:srgbClr val="00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3A348D-5066-423C-836C-FC9DF16C50ED}" v="31" dt="2022-12-03T14:58:14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37"/>
    <p:restoredTop sz="94649"/>
  </p:normalViewPr>
  <p:slideViewPr>
    <p:cSldViewPr>
      <p:cViewPr varScale="1">
        <p:scale>
          <a:sx n="82" d="100"/>
          <a:sy n="82" d="100"/>
        </p:scale>
        <p:origin x="1118" y="3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Maulini" userId="4ea1442cf5241431" providerId="LiveId" clId="{6B4D2948-A0B9-4129-90B5-EA5089AF8444}"/>
    <pc:docChg chg="custSel modSld">
      <pc:chgData name="Olivier Maulini" userId="4ea1442cf5241431" providerId="LiveId" clId="{6B4D2948-A0B9-4129-90B5-EA5089AF8444}" dt="2022-12-01T23:11:25.449" v="66"/>
      <pc:docMkLst>
        <pc:docMk/>
      </pc:docMkLst>
      <pc:sldChg chg="addSp delSp modSp mod">
        <pc:chgData name="Olivier Maulini" userId="4ea1442cf5241431" providerId="LiveId" clId="{6B4D2948-A0B9-4129-90B5-EA5089AF8444}" dt="2022-12-01T23:11:06.479" v="64" actId="1076"/>
        <pc:sldMkLst>
          <pc:docMk/>
          <pc:sldMk cId="2655050923" sldId="273"/>
        </pc:sldMkLst>
        <pc:picChg chg="add mod">
          <ac:chgData name="Olivier Maulini" userId="4ea1442cf5241431" providerId="LiveId" clId="{6B4D2948-A0B9-4129-90B5-EA5089AF8444}" dt="2022-12-01T23:09:12.886" v="51" actId="1076"/>
          <ac:picMkLst>
            <pc:docMk/>
            <pc:sldMk cId="2655050923" sldId="273"/>
            <ac:picMk id="3" creationId="{9D54F9F1-4421-FE30-922A-81B7AF26732D}"/>
          </ac:picMkLst>
        </pc:picChg>
        <pc:picChg chg="add del mod">
          <ac:chgData name="Olivier Maulini" userId="4ea1442cf5241431" providerId="LiveId" clId="{6B4D2948-A0B9-4129-90B5-EA5089AF8444}" dt="2022-12-01T23:07:07.734" v="27" actId="21"/>
          <ac:picMkLst>
            <pc:docMk/>
            <pc:sldMk cId="2655050923" sldId="273"/>
            <ac:picMk id="5" creationId="{B125AC4D-8B98-2942-8E82-85F92DE424BE}"/>
          </ac:picMkLst>
        </pc:picChg>
        <pc:picChg chg="add del mod">
          <ac:chgData name="Olivier Maulini" userId="4ea1442cf5241431" providerId="LiveId" clId="{6B4D2948-A0B9-4129-90B5-EA5089AF8444}" dt="2022-12-01T23:03:24.702" v="7" actId="478"/>
          <ac:picMkLst>
            <pc:docMk/>
            <pc:sldMk cId="2655050923" sldId="273"/>
            <ac:picMk id="11" creationId="{57731127-392C-A641-F20B-10DBDC327B8F}"/>
          </ac:picMkLst>
        </pc:picChg>
        <pc:picChg chg="add mod">
          <ac:chgData name="Olivier Maulini" userId="4ea1442cf5241431" providerId="LiveId" clId="{6B4D2948-A0B9-4129-90B5-EA5089AF8444}" dt="2022-12-01T23:09:10.821" v="50" actId="1076"/>
          <ac:picMkLst>
            <pc:docMk/>
            <pc:sldMk cId="2655050923" sldId="273"/>
            <ac:picMk id="16" creationId="{C71A8C1A-9D61-BE93-90C8-119C7B34F2E1}"/>
          </ac:picMkLst>
        </pc:picChg>
        <pc:picChg chg="add mod">
          <ac:chgData name="Olivier Maulini" userId="4ea1442cf5241431" providerId="LiveId" clId="{6B4D2948-A0B9-4129-90B5-EA5089AF8444}" dt="2022-12-01T23:09:07.991" v="49" actId="1076"/>
          <ac:picMkLst>
            <pc:docMk/>
            <pc:sldMk cId="2655050923" sldId="273"/>
            <ac:picMk id="17" creationId="{34F198EA-335B-5D7F-37BD-4BD567BA5A5E}"/>
          </ac:picMkLst>
        </pc:picChg>
        <pc:picChg chg="add mod">
          <ac:chgData name="Olivier Maulini" userId="4ea1442cf5241431" providerId="LiveId" clId="{6B4D2948-A0B9-4129-90B5-EA5089AF8444}" dt="2022-12-01T23:11:06.479" v="64" actId="1076"/>
          <ac:picMkLst>
            <pc:docMk/>
            <pc:sldMk cId="2655050923" sldId="273"/>
            <ac:picMk id="19" creationId="{224D1330-9478-F3D4-FB4B-0E5E580A19E6}"/>
          </ac:picMkLst>
        </pc:picChg>
        <pc:picChg chg="add mod">
          <ac:chgData name="Olivier Maulini" userId="4ea1442cf5241431" providerId="LiveId" clId="{6B4D2948-A0B9-4129-90B5-EA5089AF8444}" dt="2022-12-01T23:10:41.470" v="61" actId="1076"/>
          <ac:picMkLst>
            <pc:docMk/>
            <pc:sldMk cId="2655050923" sldId="273"/>
            <ac:picMk id="21" creationId="{39266DA9-8726-65D2-0EB2-CCE7B3CD425E}"/>
          </ac:picMkLst>
        </pc:picChg>
      </pc:sldChg>
      <pc:sldChg chg="addSp modSp">
        <pc:chgData name="Olivier Maulini" userId="4ea1442cf5241431" providerId="LiveId" clId="{6B4D2948-A0B9-4129-90B5-EA5089AF8444}" dt="2022-12-01T23:11:25.449" v="66"/>
        <pc:sldMkLst>
          <pc:docMk/>
          <pc:sldMk cId="631019130" sldId="281"/>
        </pc:sldMkLst>
        <pc:picChg chg="add mod">
          <ac:chgData name="Olivier Maulini" userId="4ea1442cf5241431" providerId="LiveId" clId="{6B4D2948-A0B9-4129-90B5-EA5089AF8444}" dt="2022-12-01T23:11:14.674" v="65"/>
          <ac:picMkLst>
            <pc:docMk/>
            <pc:sldMk cId="631019130" sldId="281"/>
            <ac:picMk id="7" creationId="{03EC718C-DB41-CB8B-DAAC-32E1AE5368E8}"/>
          </ac:picMkLst>
        </pc:picChg>
        <pc:picChg chg="add mod">
          <ac:chgData name="Olivier Maulini" userId="4ea1442cf5241431" providerId="LiveId" clId="{6B4D2948-A0B9-4129-90B5-EA5089AF8444}" dt="2022-12-01T23:11:14.674" v="65"/>
          <ac:picMkLst>
            <pc:docMk/>
            <pc:sldMk cId="631019130" sldId="281"/>
            <ac:picMk id="8" creationId="{32F5898C-0188-09DC-5679-C2C1730FA7CB}"/>
          </ac:picMkLst>
        </pc:picChg>
        <pc:picChg chg="add mod">
          <ac:chgData name="Olivier Maulini" userId="4ea1442cf5241431" providerId="LiveId" clId="{6B4D2948-A0B9-4129-90B5-EA5089AF8444}" dt="2022-12-01T23:11:25.449" v="66"/>
          <ac:picMkLst>
            <pc:docMk/>
            <pc:sldMk cId="631019130" sldId="281"/>
            <ac:picMk id="10" creationId="{334B3500-1EE3-D83F-5953-2B295B5020DD}"/>
          </ac:picMkLst>
        </pc:picChg>
        <pc:picChg chg="add mod">
          <ac:chgData name="Olivier Maulini" userId="4ea1442cf5241431" providerId="LiveId" clId="{6B4D2948-A0B9-4129-90B5-EA5089AF8444}" dt="2022-12-01T23:11:25.449" v="66"/>
          <ac:picMkLst>
            <pc:docMk/>
            <pc:sldMk cId="631019130" sldId="281"/>
            <ac:picMk id="11" creationId="{17E3B1F9-171D-306D-C518-04CB20E136B9}"/>
          </ac:picMkLst>
        </pc:picChg>
        <pc:picChg chg="add mod">
          <ac:chgData name="Olivier Maulini" userId="4ea1442cf5241431" providerId="LiveId" clId="{6B4D2948-A0B9-4129-90B5-EA5089AF8444}" dt="2022-12-01T23:11:25.449" v="66"/>
          <ac:picMkLst>
            <pc:docMk/>
            <pc:sldMk cId="631019130" sldId="281"/>
            <ac:picMk id="13" creationId="{1CEDE910-1FFC-3384-FE78-ECACCEA0692F}"/>
          </ac:picMkLst>
        </pc:picChg>
      </pc:sldChg>
    </pc:docChg>
  </pc:docChgLst>
  <pc:docChgLst>
    <pc:chgData name="Olivier Maulini" userId="4ea1442cf5241431" providerId="LiveId" clId="{443A348D-5066-423C-836C-FC9DF16C50ED}"/>
    <pc:docChg chg="undo custSel addSld delSld modSld sldOrd">
      <pc:chgData name="Olivier Maulini" userId="4ea1442cf5241431" providerId="LiveId" clId="{443A348D-5066-423C-836C-FC9DF16C50ED}" dt="2022-12-03T15:00:26.008" v="1026" actId="1038"/>
      <pc:docMkLst>
        <pc:docMk/>
      </pc:docMkLst>
      <pc:sldChg chg="addSp delSp modSp mod">
        <pc:chgData name="Olivier Maulini" userId="4ea1442cf5241431" providerId="LiveId" clId="{443A348D-5066-423C-836C-FC9DF16C50ED}" dt="2022-12-03T01:25:43.151" v="716"/>
        <pc:sldMkLst>
          <pc:docMk/>
          <pc:sldMk cId="2655050923" sldId="273"/>
        </pc:sldMkLst>
        <pc:spChg chg="add mod">
          <ac:chgData name="Olivier Maulini" userId="4ea1442cf5241431" providerId="LiveId" clId="{443A348D-5066-423C-836C-FC9DF16C50ED}" dt="2022-12-02T17:02:17.892" v="48" actId="1076"/>
          <ac:spMkLst>
            <pc:docMk/>
            <pc:sldMk cId="2655050923" sldId="273"/>
            <ac:spMk id="6" creationId="{3C138CBE-1940-D964-F398-40BDBED12D47}"/>
          </ac:spMkLst>
        </pc:spChg>
        <pc:spChg chg="del mod">
          <ac:chgData name="Olivier Maulini" userId="4ea1442cf5241431" providerId="LiveId" clId="{443A348D-5066-423C-836C-FC9DF16C50ED}" dt="2022-12-03T01:22:59.572" v="688" actId="478"/>
          <ac:spMkLst>
            <pc:docMk/>
            <pc:sldMk cId="2655050923" sldId="273"/>
            <ac:spMk id="14" creationId="{35FFD28E-4826-E430-6011-6B038CDEFE71}"/>
          </ac:spMkLst>
        </pc:spChg>
        <pc:graphicFrameChg chg="mod modGraphic">
          <ac:chgData name="Olivier Maulini" userId="4ea1442cf5241431" providerId="LiveId" clId="{443A348D-5066-423C-836C-FC9DF16C50ED}" dt="2022-12-03T01:25:43.151" v="716"/>
          <ac:graphicFrameMkLst>
            <pc:docMk/>
            <pc:sldMk cId="2655050923" sldId="273"/>
            <ac:graphicFrameMk id="4" creationId="{60A2B8C3-4784-9B5A-35BD-339C32F83489}"/>
          </ac:graphicFrameMkLst>
        </pc:graphicFrameChg>
        <pc:picChg chg="del">
          <ac:chgData name="Olivier Maulini" userId="4ea1442cf5241431" providerId="LiveId" clId="{443A348D-5066-423C-836C-FC9DF16C50ED}" dt="2022-12-03T01:23:07.447" v="690" actId="478"/>
          <ac:picMkLst>
            <pc:docMk/>
            <pc:sldMk cId="2655050923" sldId="273"/>
            <ac:picMk id="13" creationId="{E71F6493-A051-8634-E526-F019ECE1D4D1}"/>
          </ac:picMkLst>
        </pc:picChg>
      </pc:sldChg>
      <pc:sldChg chg="modSp mod">
        <pc:chgData name="Olivier Maulini" userId="4ea1442cf5241431" providerId="LiveId" clId="{443A348D-5066-423C-836C-FC9DF16C50ED}" dt="2022-12-03T01:26:49.912" v="718" actId="1076"/>
        <pc:sldMkLst>
          <pc:docMk/>
          <pc:sldMk cId="1429954331" sldId="277"/>
        </pc:sldMkLst>
        <pc:picChg chg="mod">
          <ac:chgData name="Olivier Maulini" userId="4ea1442cf5241431" providerId="LiveId" clId="{443A348D-5066-423C-836C-FC9DF16C50ED}" dt="2022-12-03T01:26:49.912" v="718" actId="1076"/>
          <ac:picMkLst>
            <pc:docMk/>
            <pc:sldMk cId="1429954331" sldId="277"/>
            <ac:picMk id="5" creationId="{593ABA26-9C36-BD33-0101-B78CB53D7EB2}"/>
          </ac:picMkLst>
        </pc:picChg>
      </pc:sldChg>
      <pc:sldChg chg="modSp mod">
        <pc:chgData name="Olivier Maulini" userId="4ea1442cf5241431" providerId="LiveId" clId="{443A348D-5066-423C-836C-FC9DF16C50ED}" dt="2022-12-03T01:22:40.162" v="686"/>
        <pc:sldMkLst>
          <pc:docMk/>
          <pc:sldMk cId="868398466" sldId="279"/>
        </pc:sldMkLst>
        <pc:spChg chg="mod">
          <ac:chgData name="Olivier Maulini" userId="4ea1442cf5241431" providerId="LiveId" clId="{443A348D-5066-423C-836C-FC9DF16C50ED}" dt="2022-12-03T01:22:40.162" v="686"/>
          <ac:spMkLst>
            <pc:docMk/>
            <pc:sldMk cId="868398466" sldId="279"/>
            <ac:spMk id="3" creationId="{17FBD073-4407-BCFB-9C86-D7DC7D40FB24}"/>
          </ac:spMkLst>
        </pc:spChg>
        <pc:spChg chg="mod">
          <ac:chgData name="Olivier Maulini" userId="4ea1442cf5241431" providerId="LiveId" clId="{443A348D-5066-423C-836C-FC9DF16C50ED}" dt="2022-12-02T17:02:54.840" v="50" actId="1076"/>
          <ac:spMkLst>
            <pc:docMk/>
            <pc:sldMk cId="868398466" sldId="279"/>
            <ac:spMk id="14" creationId="{C5558D08-7DDF-3CBC-9C7C-BBD0DBF0A148}"/>
          </ac:spMkLst>
        </pc:spChg>
      </pc:sldChg>
      <pc:sldChg chg="addSp delSp modSp del mod">
        <pc:chgData name="Olivier Maulini" userId="4ea1442cf5241431" providerId="LiveId" clId="{443A348D-5066-423C-836C-FC9DF16C50ED}" dt="2022-12-03T14:56:40.318" v="994" actId="47"/>
        <pc:sldMkLst>
          <pc:docMk/>
          <pc:sldMk cId="1305132436" sldId="280"/>
        </pc:sldMkLst>
        <pc:spChg chg="add del mod ord">
          <ac:chgData name="Olivier Maulini" userId="4ea1442cf5241431" providerId="LiveId" clId="{443A348D-5066-423C-836C-FC9DF16C50ED}" dt="2022-12-03T14:34:15.870" v="911" actId="478"/>
          <ac:spMkLst>
            <pc:docMk/>
            <pc:sldMk cId="1305132436" sldId="280"/>
            <ac:spMk id="4" creationId="{0739561F-E866-9959-337A-0974521B2DBE}"/>
          </ac:spMkLst>
        </pc:spChg>
        <pc:spChg chg="add del mod">
          <ac:chgData name="Olivier Maulini" userId="4ea1442cf5241431" providerId="LiveId" clId="{443A348D-5066-423C-836C-FC9DF16C50ED}" dt="2022-12-03T11:10:21.997" v="818" actId="478"/>
          <ac:spMkLst>
            <pc:docMk/>
            <pc:sldMk cId="1305132436" sldId="280"/>
            <ac:spMk id="7" creationId="{149408FA-3049-04AA-95A2-F54A8B6AA82F}"/>
          </ac:spMkLst>
        </pc:spChg>
        <pc:spChg chg="add del mod">
          <ac:chgData name="Olivier Maulini" userId="4ea1442cf5241431" providerId="LiveId" clId="{443A348D-5066-423C-836C-FC9DF16C50ED}" dt="2022-12-03T14:34:15.870" v="911" actId="478"/>
          <ac:spMkLst>
            <pc:docMk/>
            <pc:sldMk cId="1305132436" sldId="280"/>
            <ac:spMk id="8" creationId="{3B545B6E-CBCD-96DD-D51A-00FD83165604}"/>
          </ac:spMkLst>
        </pc:spChg>
        <pc:picChg chg="del mod">
          <ac:chgData name="Olivier Maulini" userId="4ea1442cf5241431" providerId="LiveId" clId="{443A348D-5066-423C-836C-FC9DF16C50ED}" dt="2022-12-03T14:34:15.870" v="911" actId="478"/>
          <ac:picMkLst>
            <pc:docMk/>
            <pc:sldMk cId="1305132436" sldId="280"/>
            <ac:picMk id="5" creationId="{B556C852-C64F-052B-722B-EF041F096C23}"/>
          </ac:picMkLst>
        </pc:picChg>
        <pc:picChg chg="del mod">
          <ac:chgData name="Olivier Maulini" userId="4ea1442cf5241431" providerId="LiveId" clId="{443A348D-5066-423C-836C-FC9DF16C50ED}" dt="2022-12-03T14:34:15.870" v="911" actId="478"/>
          <ac:picMkLst>
            <pc:docMk/>
            <pc:sldMk cId="1305132436" sldId="280"/>
            <ac:picMk id="9" creationId="{E598F9A0-BD1E-94D5-571A-31D7D49E01F4}"/>
          </ac:picMkLst>
        </pc:picChg>
        <pc:picChg chg="del mod">
          <ac:chgData name="Olivier Maulini" userId="4ea1442cf5241431" providerId="LiveId" clId="{443A348D-5066-423C-836C-FC9DF16C50ED}" dt="2022-12-03T14:34:15.870" v="911" actId="478"/>
          <ac:picMkLst>
            <pc:docMk/>
            <pc:sldMk cId="1305132436" sldId="280"/>
            <ac:picMk id="11" creationId="{AB7FD96B-0150-78EE-FEA1-A648B7B425EF}"/>
          </ac:picMkLst>
        </pc:picChg>
        <pc:picChg chg="del mod">
          <ac:chgData name="Olivier Maulini" userId="4ea1442cf5241431" providerId="LiveId" clId="{443A348D-5066-423C-836C-FC9DF16C50ED}" dt="2022-12-03T14:34:15.870" v="911" actId="478"/>
          <ac:picMkLst>
            <pc:docMk/>
            <pc:sldMk cId="1305132436" sldId="280"/>
            <ac:picMk id="13" creationId="{87A4D709-0235-A040-D6AB-DE8672F614FD}"/>
          </ac:picMkLst>
        </pc:picChg>
      </pc:sldChg>
      <pc:sldChg chg="addSp delSp modSp mod">
        <pc:chgData name="Olivier Maulini" userId="4ea1442cf5241431" providerId="LiveId" clId="{443A348D-5066-423C-836C-FC9DF16C50ED}" dt="2022-12-03T01:26:09.880" v="717"/>
        <pc:sldMkLst>
          <pc:docMk/>
          <pc:sldMk cId="631019130" sldId="281"/>
        </pc:sldMkLst>
        <pc:spChg chg="add mod">
          <ac:chgData name="Olivier Maulini" userId="4ea1442cf5241431" providerId="LiveId" clId="{443A348D-5066-423C-836C-FC9DF16C50ED}" dt="2022-12-02T17:02:31.729" v="49"/>
          <ac:spMkLst>
            <pc:docMk/>
            <pc:sldMk cId="631019130" sldId="281"/>
            <ac:spMk id="14" creationId="{1078125D-ED2E-A825-F798-3EA44B3CE97F}"/>
          </ac:spMkLst>
        </pc:spChg>
        <pc:spChg chg="del">
          <ac:chgData name="Olivier Maulini" userId="4ea1442cf5241431" providerId="LiveId" clId="{443A348D-5066-423C-836C-FC9DF16C50ED}" dt="2022-12-03T01:24:25.053" v="706" actId="478"/>
          <ac:spMkLst>
            <pc:docMk/>
            <pc:sldMk cId="631019130" sldId="281"/>
            <ac:spMk id="18" creationId="{6D641DE1-8DEA-19DD-6BCA-2390B9050F98}"/>
          </ac:spMkLst>
        </pc:spChg>
        <pc:graphicFrameChg chg="mod modGraphic">
          <ac:chgData name="Olivier Maulini" userId="4ea1442cf5241431" providerId="LiveId" clId="{443A348D-5066-423C-836C-FC9DF16C50ED}" dt="2022-12-03T01:26:09.880" v="717"/>
          <ac:graphicFrameMkLst>
            <pc:docMk/>
            <pc:sldMk cId="631019130" sldId="281"/>
            <ac:graphicFrameMk id="4" creationId="{60A2B8C3-4784-9B5A-35BD-339C32F83489}"/>
          </ac:graphicFrameMkLst>
        </pc:graphicFrameChg>
        <pc:picChg chg="del mod">
          <ac:chgData name="Olivier Maulini" userId="4ea1442cf5241431" providerId="LiveId" clId="{443A348D-5066-423C-836C-FC9DF16C50ED}" dt="2022-12-03T01:24:15.646" v="705" actId="478"/>
          <ac:picMkLst>
            <pc:docMk/>
            <pc:sldMk cId="631019130" sldId="281"/>
            <ac:picMk id="17" creationId="{FFEF94E7-D440-7CCA-22A0-CF248C2DD582}"/>
          </ac:picMkLst>
        </pc:picChg>
      </pc:sldChg>
      <pc:sldChg chg="modSp add mod">
        <pc:chgData name="Olivier Maulini" userId="4ea1442cf5241431" providerId="LiveId" clId="{443A348D-5066-423C-836C-FC9DF16C50ED}" dt="2022-12-02T17:12:11.668" v="359" actId="20577"/>
        <pc:sldMkLst>
          <pc:docMk/>
          <pc:sldMk cId="2127244892" sldId="282"/>
        </pc:sldMkLst>
        <pc:spChg chg="mod">
          <ac:chgData name="Olivier Maulini" userId="4ea1442cf5241431" providerId="LiveId" clId="{443A348D-5066-423C-836C-FC9DF16C50ED}" dt="2022-12-02T17:12:11.668" v="359" actId="20577"/>
          <ac:spMkLst>
            <pc:docMk/>
            <pc:sldMk cId="2127244892" sldId="282"/>
            <ac:spMk id="3" creationId="{691ECB49-D3E3-8540-EB04-13FB68D9BC43}"/>
          </ac:spMkLst>
        </pc:spChg>
      </pc:sldChg>
      <pc:sldChg chg="addSp delSp modSp add mod">
        <pc:chgData name="Olivier Maulini" userId="4ea1442cf5241431" providerId="LiveId" clId="{443A348D-5066-423C-836C-FC9DF16C50ED}" dt="2022-12-02T17:43:17.663" v="551" actId="20577"/>
        <pc:sldMkLst>
          <pc:docMk/>
          <pc:sldMk cId="4289806252" sldId="283"/>
        </pc:sldMkLst>
        <pc:spChg chg="mod">
          <ac:chgData name="Olivier Maulini" userId="4ea1442cf5241431" providerId="LiveId" clId="{443A348D-5066-423C-836C-FC9DF16C50ED}" dt="2022-12-02T17:43:17.663" v="551" actId="20577"/>
          <ac:spMkLst>
            <pc:docMk/>
            <pc:sldMk cId="4289806252" sldId="283"/>
            <ac:spMk id="2" creationId="{9AAD7B4F-E199-519E-C86C-FEA3CB55A238}"/>
          </ac:spMkLst>
        </pc:spChg>
        <pc:spChg chg="del">
          <ac:chgData name="Olivier Maulini" userId="4ea1442cf5241431" providerId="LiveId" clId="{443A348D-5066-423C-836C-FC9DF16C50ED}" dt="2022-12-02T17:14:42.969" v="389" actId="478"/>
          <ac:spMkLst>
            <pc:docMk/>
            <pc:sldMk cId="4289806252" sldId="283"/>
            <ac:spMk id="3" creationId="{17FBD073-4407-BCFB-9C86-D7DC7D40FB24}"/>
          </ac:spMkLst>
        </pc:spChg>
        <pc:spChg chg="add mod">
          <ac:chgData name="Olivier Maulini" userId="4ea1442cf5241431" providerId="LiveId" clId="{443A348D-5066-423C-836C-FC9DF16C50ED}" dt="2022-12-02T17:42:19.666" v="538" actId="114"/>
          <ac:spMkLst>
            <pc:docMk/>
            <pc:sldMk cId="4289806252" sldId="283"/>
            <ac:spMk id="8" creationId="{2837DA2D-88F1-A250-C2E5-6BE0E8184E8F}"/>
          </ac:spMkLst>
        </pc:spChg>
        <pc:picChg chg="mod">
          <ac:chgData name="Olivier Maulini" userId="4ea1442cf5241431" providerId="LiveId" clId="{443A348D-5066-423C-836C-FC9DF16C50ED}" dt="2022-12-02T17:40:43.893" v="510" actId="1037"/>
          <ac:picMkLst>
            <pc:docMk/>
            <pc:sldMk cId="4289806252" sldId="283"/>
            <ac:picMk id="5" creationId="{B556C852-C64F-052B-722B-EF041F096C23}"/>
          </ac:picMkLst>
        </pc:picChg>
        <pc:picChg chg="add del mod">
          <ac:chgData name="Olivier Maulini" userId="4ea1442cf5241431" providerId="LiveId" clId="{443A348D-5066-423C-836C-FC9DF16C50ED}" dt="2022-12-02T17:40:28.666" v="505" actId="478"/>
          <ac:picMkLst>
            <pc:docMk/>
            <pc:sldMk cId="4289806252" sldId="283"/>
            <ac:picMk id="6" creationId="{13F3D451-1EA7-7993-01B7-0F8EB5911955}"/>
          </ac:picMkLst>
        </pc:picChg>
        <pc:picChg chg="mod">
          <ac:chgData name="Olivier Maulini" userId="4ea1442cf5241431" providerId="LiveId" clId="{443A348D-5066-423C-836C-FC9DF16C50ED}" dt="2022-12-02T17:40:47.590" v="512" actId="1038"/>
          <ac:picMkLst>
            <pc:docMk/>
            <pc:sldMk cId="4289806252" sldId="283"/>
            <ac:picMk id="9" creationId="{E598F9A0-BD1E-94D5-571A-31D7D49E01F4}"/>
          </ac:picMkLst>
        </pc:picChg>
        <pc:picChg chg="mod">
          <ac:chgData name="Olivier Maulini" userId="4ea1442cf5241431" providerId="LiveId" clId="{443A348D-5066-423C-836C-FC9DF16C50ED}" dt="2022-12-02T17:39:51.080" v="497" actId="1038"/>
          <ac:picMkLst>
            <pc:docMk/>
            <pc:sldMk cId="4289806252" sldId="283"/>
            <ac:picMk id="11" creationId="{AB7FD96B-0150-78EE-FEA1-A648B7B425EF}"/>
          </ac:picMkLst>
        </pc:picChg>
        <pc:picChg chg="add mod ord">
          <ac:chgData name="Olivier Maulini" userId="4ea1442cf5241431" providerId="LiveId" clId="{443A348D-5066-423C-836C-FC9DF16C50ED}" dt="2022-12-02T17:40:39.880" v="508" actId="167"/>
          <ac:picMkLst>
            <pc:docMk/>
            <pc:sldMk cId="4289806252" sldId="283"/>
            <ac:picMk id="12" creationId="{52AC384A-573D-D98F-D8F7-4941BB22BDFD}"/>
          </ac:picMkLst>
        </pc:picChg>
        <pc:picChg chg="mod">
          <ac:chgData name="Olivier Maulini" userId="4ea1442cf5241431" providerId="LiveId" clId="{443A348D-5066-423C-836C-FC9DF16C50ED}" dt="2022-12-02T17:39:47.872" v="495" actId="1037"/>
          <ac:picMkLst>
            <pc:docMk/>
            <pc:sldMk cId="4289806252" sldId="283"/>
            <ac:picMk id="13" creationId="{87A4D709-0235-A040-D6AB-DE8672F614FD}"/>
          </ac:picMkLst>
        </pc:picChg>
      </pc:sldChg>
      <pc:sldChg chg="delSp modSp add del mod">
        <pc:chgData name="Olivier Maulini" userId="4ea1442cf5241431" providerId="LiveId" clId="{443A348D-5066-423C-836C-FC9DF16C50ED}" dt="2022-12-03T14:22:38.636" v="854" actId="47"/>
        <pc:sldMkLst>
          <pc:docMk/>
          <pc:sldMk cId="980772745" sldId="284"/>
        </pc:sldMkLst>
        <pc:picChg chg="del mod">
          <ac:chgData name="Olivier Maulini" userId="4ea1442cf5241431" providerId="LiveId" clId="{443A348D-5066-423C-836C-FC9DF16C50ED}" dt="2022-12-03T13:56:36.412" v="833" actId="478"/>
          <ac:picMkLst>
            <pc:docMk/>
            <pc:sldMk cId="980772745" sldId="284"/>
            <ac:picMk id="12" creationId="{866C14F2-59CB-204D-8E56-51AD04A5431B}"/>
          </ac:picMkLst>
        </pc:picChg>
      </pc:sldChg>
      <pc:sldChg chg="addSp delSp modSp add mod ord">
        <pc:chgData name="Olivier Maulini" userId="4ea1442cf5241431" providerId="LiveId" clId="{443A348D-5066-423C-836C-FC9DF16C50ED}" dt="2022-12-03T14:33:00.740" v="876" actId="6549"/>
        <pc:sldMkLst>
          <pc:docMk/>
          <pc:sldMk cId="68997958" sldId="285"/>
        </pc:sldMkLst>
        <pc:spChg chg="mod">
          <ac:chgData name="Olivier Maulini" userId="4ea1442cf5241431" providerId="LiveId" clId="{443A348D-5066-423C-836C-FC9DF16C50ED}" dt="2022-12-03T14:33:00.740" v="876" actId="6549"/>
          <ac:spMkLst>
            <pc:docMk/>
            <pc:sldMk cId="68997958" sldId="285"/>
            <ac:spMk id="3" creationId="{691ECB49-D3E3-8540-EB04-13FB68D9BC43}"/>
          </ac:spMkLst>
        </pc:spChg>
        <pc:picChg chg="add mod ord">
          <ac:chgData name="Olivier Maulini" userId="4ea1442cf5241431" providerId="LiveId" clId="{443A348D-5066-423C-836C-FC9DF16C50ED}" dt="2022-12-03T14:21:00.314" v="847" actId="14100"/>
          <ac:picMkLst>
            <pc:docMk/>
            <pc:sldMk cId="68997958" sldId="285"/>
            <ac:picMk id="4" creationId="{028EC5C6-03A6-F778-1E26-B908C213E42C}"/>
          </ac:picMkLst>
        </pc:picChg>
        <pc:picChg chg="del mod">
          <ac:chgData name="Olivier Maulini" userId="4ea1442cf5241431" providerId="LiveId" clId="{443A348D-5066-423C-836C-FC9DF16C50ED}" dt="2022-12-03T14:19:27.943" v="836" actId="478"/>
          <ac:picMkLst>
            <pc:docMk/>
            <pc:sldMk cId="68997958" sldId="285"/>
            <ac:picMk id="12" creationId="{866C14F2-59CB-204D-8E56-51AD04A5431B}"/>
          </ac:picMkLst>
        </pc:picChg>
      </pc:sldChg>
      <pc:sldChg chg="addSp delSp modSp add mod">
        <pc:chgData name="Olivier Maulini" userId="4ea1442cf5241431" providerId="LiveId" clId="{443A348D-5066-423C-836C-FC9DF16C50ED}" dt="2022-12-03T14:37:00.378" v="933" actId="14100"/>
        <pc:sldMkLst>
          <pc:docMk/>
          <pc:sldMk cId="4080576613" sldId="286"/>
        </pc:sldMkLst>
        <pc:spChg chg="mod">
          <ac:chgData name="Olivier Maulini" userId="4ea1442cf5241431" providerId="LiveId" clId="{443A348D-5066-423C-836C-FC9DF16C50ED}" dt="2022-12-03T14:34:30.411" v="924" actId="20577"/>
          <ac:spMkLst>
            <pc:docMk/>
            <pc:sldMk cId="4080576613" sldId="286"/>
            <ac:spMk id="3" creationId="{691ECB49-D3E3-8540-EB04-13FB68D9BC43}"/>
          </ac:spMkLst>
        </pc:spChg>
        <pc:picChg chg="del">
          <ac:chgData name="Olivier Maulini" userId="4ea1442cf5241431" providerId="LiveId" clId="{443A348D-5066-423C-836C-FC9DF16C50ED}" dt="2022-12-03T14:30:19.639" v="860" actId="478"/>
          <ac:picMkLst>
            <pc:docMk/>
            <pc:sldMk cId="4080576613" sldId="286"/>
            <ac:picMk id="4" creationId="{028EC5C6-03A6-F778-1E26-B908C213E42C}"/>
          </ac:picMkLst>
        </pc:picChg>
        <pc:picChg chg="add del mod ord">
          <ac:chgData name="Olivier Maulini" userId="4ea1442cf5241431" providerId="LiveId" clId="{443A348D-5066-423C-836C-FC9DF16C50ED}" dt="2022-12-03T14:36:23.639" v="925" actId="478"/>
          <ac:picMkLst>
            <pc:docMk/>
            <pc:sldMk cId="4080576613" sldId="286"/>
            <ac:picMk id="5" creationId="{65E3EE6A-AD36-2F5B-1830-25FD9205518D}"/>
          </ac:picMkLst>
        </pc:picChg>
        <pc:picChg chg="add mod ord">
          <ac:chgData name="Olivier Maulini" userId="4ea1442cf5241431" providerId="LiveId" clId="{443A348D-5066-423C-836C-FC9DF16C50ED}" dt="2022-12-03T14:37:00.378" v="933" actId="14100"/>
          <ac:picMkLst>
            <pc:docMk/>
            <pc:sldMk cId="4080576613" sldId="286"/>
            <ac:picMk id="7" creationId="{FBFA327C-53A2-1F92-0C29-F81BE193E5EF}"/>
          </ac:picMkLst>
        </pc:picChg>
      </pc:sldChg>
      <pc:sldChg chg="add del">
        <pc:chgData name="Olivier Maulini" userId="4ea1442cf5241431" providerId="LiveId" clId="{443A348D-5066-423C-836C-FC9DF16C50ED}" dt="2022-12-03T14:33:50.049" v="910" actId="47"/>
        <pc:sldMkLst>
          <pc:docMk/>
          <pc:sldMk cId="1684650169" sldId="287"/>
        </pc:sldMkLst>
      </pc:sldChg>
      <pc:sldChg chg="addSp delSp modSp add mod">
        <pc:chgData name="Olivier Maulini" userId="4ea1442cf5241431" providerId="LiveId" clId="{443A348D-5066-423C-836C-FC9DF16C50ED}" dt="2022-12-03T15:00:26.008" v="1026" actId="1038"/>
        <pc:sldMkLst>
          <pc:docMk/>
          <pc:sldMk cId="3022521849" sldId="287"/>
        </pc:sldMkLst>
        <pc:spChg chg="mod">
          <ac:chgData name="Olivier Maulini" userId="4ea1442cf5241431" providerId="LiveId" clId="{443A348D-5066-423C-836C-FC9DF16C50ED}" dt="2022-12-03T14:58:47.783" v="1004" actId="20577"/>
          <ac:spMkLst>
            <pc:docMk/>
            <pc:sldMk cId="3022521849" sldId="287"/>
            <ac:spMk id="2" creationId="{9AAD7B4F-E199-519E-C86C-FEA3CB55A238}"/>
          </ac:spMkLst>
        </pc:spChg>
        <pc:spChg chg="add mod">
          <ac:chgData name="Olivier Maulini" userId="4ea1442cf5241431" providerId="LiveId" clId="{443A348D-5066-423C-836C-FC9DF16C50ED}" dt="2022-12-03T14:58:52.877" v="1014" actId="1036"/>
          <ac:spMkLst>
            <pc:docMk/>
            <pc:sldMk cId="3022521849" sldId="287"/>
            <ac:spMk id="3" creationId="{E9AB05BB-F4B4-DD94-A9C0-9928A2C3FCC6}"/>
          </ac:spMkLst>
        </pc:spChg>
        <pc:spChg chg="del">
          <ac:chgData name="Olivier Maulini" userId="4ea1442cf5241431" providerId="LiveId" clId="{443A348D-5066-423C-836C-FC9DF16C50ED}" dt="2022-12-03T14:52:45.476" v="936" actId="478"/>
          <ac:spMkLst>
            <pc:docMk/>
            <pc:sldMk cId="3022521849" sldId="287"/>
            <ac:spMk id="8" creationId="{2837DA2D-88F1-A250-C2E5-6BE0E8184E8F}"/>
          </ac:spMkLst>
        </pc:spChg>
        <pc:picChg chg="mod">
          <ac:chgData name="Olivier Maulini" userId="4ea1442cf5241431" providerId="LiveId" clId="{443A348D-5066-423C-836C-FC9DF16C50ED}" dt="2022-12-03T14:58:59.052" v="1015" actId="1076"/>
          <ac:picMkLst>
            <pc:docMk/>
            <pc:sldMk cId="3022521849" sldId="287"/>
            <ac:picMk id="5" creationId="{B556C852-C64F-052B-722B-EF041F096C23}"/>
          </ac:picMkLst>
        </pc:picChg>
        <pc:picChg chg="add mod">
          <ac:chgData name="Olivier Maulini" userId="4ea1442cf5241431" providerId="LiveId" clId="{443A348D-5066-423C-836C-FC9DF16C50ED}" dt="2022-12-03T14:58:33.042" v="1000" actId="14100"/>
          <ac:picMkLst>
            <pc:docMk/>
            <pc:sldMk cId="3022521849" sldId="287"/>
            <ac:picMk id="6" creationId="{2A7B0517-81E4-E1A1-6D89-7506E6BC12BA}"/>
          </ac:picMkLst>
        </pc:picChg>
        <pc:picChg chg="mod">
          <ac:chgData name="Olivier Maulini" userId="4ea1442cf5241431" providerId="LiveId" clId="{443A348D-5066-423C-836C-FC9DF16C50ED}" dt="2022-12-03T14:58:40.019" v="1001" actId="1076"/>
          <ac:picMkLst>
            <pc:docMk/>
            <pc:sldMk cId="3022521849" sldId="287"/>
            <ac:picMk id="9" creationId="{E598F9A0-BD1E-94D5-571A-31D7D49E01F4}"/>
          </ac:picMkLst>
        </pc:picChg>
        <pc:picChg chg="mod">
          <ac:chgData name="Olivier Maulini" userId="4ea1442cf5241431" providerId="LiveId" clId="{443A348D-5066-423C-836C-FC9DF16C50ED}" dt="2022-12-03T14:58:41.370" v="1002" actId="1076"/>
          <ac:picMkLst>
            <pc:docMk/>
            <pc:sldMk cId="3022521849" sldId="287"/>
            <ac:picMk id="11" creationId="{AB7FD96B-0150-78EE-FEA1-A648B7B425EF}"/>
          </ac:picMkLst>
        </pc:picChg>
        <pc:picChg chg="del mod">
          <ac:chgData name="Olivier Maulini" userId="4ea1442cf5241431" providerId="LiveId" clId="{443A348D-5066-423C-836C-FC9DF16C50ED}" dt="2022-12-03T14:54:37.388" v="967" actId="478"/>
          <ac:picMkLst>
            <pc:docMk/>
            <pc:sldMk cId="3022521849" sldId="287"/>
            <ac:picMk id="12" creationId="{52AC384A-573D-D98F-D8F7-4941BB22BDFD}"/>
          </ac:picMkLst>
        </pc:picChg>
        <pc:picChg chg="mod">
          <ac:chgData name="Olivier Maulini" userId="4ea1442cf5241431" providerId="LiveId" clId="{443A348D-5066-423C-836C-FC9DF16C50ED}" dt="2022-12-03T14:59:03.306" v="1016" actId="1076"/>
          <ac:picMkLst>
            <pc:docMk/>
            <pc:sldMk cId="3022521849" sldId="287"/>
            <ac:picMk id="13" creationId="{87A4D709-0235-A040-D6AB-DE8672F614FD}"/>
          </ac:picMkLst>
        </pc:picChg>
        <pc:cxnChg chg="add mod">
          <ac:chgData name="Olivier Maulini" userId="4ea1442cf5241431" providerId="LiveId" clId="{443A348D-5066-423C-836C-FC9DF16C50ED}" dt="2022-12-03T15:00:26.008" v="1026" actId="1038"/>
          <ac:cxnSpMkLst>
            <pc:docMk/>
            <pc:sldMk cId="3022521849" sldId="287"/>
            <ac:cxnSpMk id="10" creationId="{D5BAA929-5411-AAEE-2B33-AB73C109C7BF}"/>
          </ac:cxnSpMkLst>
        </pc:cxnChg>
        <pc:cxnChg chg="add mod">
          <ac:chgData name="Olivier Maulini" userId="4ea1442cf5241431" providerId="LiveId" clId="{443A348D-5066-423C-836C-FC9DF16C50ED}" dt="2022-12-03T15:00:22.474" v="1023" actId="1582"/>
          <ac:cxnSpMkLst>
            <pc:docMk/>
            <pc:sldMk cId="3022521849" sldId="287"/>
            <ac:cxnSpMk id="15" creationId="{7B0715F4-CF6E-09B7-E0E1-65F99FCFF1E3}"/>
          </ac:cxnSpMkLst>
        </pc:cxnChg>
      </pc:sldChg>
      <pc:sldChg chg="add del">
        <pc:chgData name="Olivier Maulini" userId="4ea1442cf5241431" providerId="LiveId" clId="{443A348D-5066-423C-836C-FC9DF16C50ED}" dt="2022-12-03T14:30:24.369" v="862"/>
        <pc:sldMkLst>
          <pc:docMk/>
          <pc:sldMk cId="4015103557" sldId="2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5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394"/>
            <a:ext cx="9144000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F0126A94-E597-EA1B-4509-15E317C6F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13"/>
          <a:stretch/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A2BCE0C5-8CB5-88D2-EB2D-6035A9DAE5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00" y="4632359"/>
            <a:ext cx="677616" cy="42576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6136E5C-CA8A-889C-C5CA-3AEBD863C2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664059"/>
            <a:ext cx="831741" cy="315789"/>
          </a:xfrm>
          <a:prstGeom prst="rect">
            <a:avLst/>
          </a:prstGeom>
        </p:spPr>
      </p:pic>
      <p:pic>
        <p:nvPicPr>
          <p:cNvPr id="34" name="Image 3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5D2178-AB84-C9BA-058F-5FD697DAD7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2" y="4597601"/>
            <a:ext cx="1095984" cy="461791"/>
          </a:xfrm>
          <a:prstGeom prst="rect">
            <a:avLst/>
          </a:prstGeom>
        </p:spPr>
      </p:pic>
      <p:pic>
        <p:nvPicPr>
          <p:cNvPr id="35" name="Image 3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B19E51E-2241-2555-8F0B-26722E030E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8" r="13112"/>
          <a:stretch/>
        </p:blipFill>
        <p:spPr>
          <a:xfrm>
            <a:off x="2535002" y="4636809"/>
            <a:ext cx="573405" cy="439447"/>
          </a:xfrm>
          <a:prstGeom prst="rect">
            <a:avLst/>
          </a:prstGeom>
        </p:spPr>
      </p:pic>
      <p:pic>
        <p:nvPicPr>
          <p:cNvPr id="36" name="Image 35" descr="Une image contenant texte&#10;&#10;Description générée automatiquement">
            <a:extLst>
              <a:ext uri="{FF2B5EF4-FFF2-40B4-BE49-F238E27FC236}">
                <a16:creationId xmlns:a16="http://schemas.microsoft.com/office/drawing/2014/main" id="{E47DB063-00EB-91F9-FEB9-95D50E2E44B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914" y="4642725"/>
            <a:ext cx="891420" cy="532066"/>
          </a:xfrm>
          <a:prstGeom prst="rect">
            <a:avLst/>
          </a:prstGeom>
        </p:spPr>
      </p:pic>
      <p:pic>
        <p:nvPicPr>
          <p:cNvPr id="37" name="Image 36" descr="Une image contenant étoile, objet d’extérieur, sombre, nuit&#10;&#10;Description générée automatiquement">
            <a:extLst>
              <a:ext uri="{FF2B5EF4-FFF2-40B4-BE49-F238E27FC236}">
                <a16:creationId xmlns:a16="http://schemas.microsoft.com/office/drawing/2014/main" id="{0E170A83-8C71-3416-3DD1-5DB5F4FBEC0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92" y="4579986"/>
            <a:ext cx="488082" cy="460192"/>
          </a:xfrm>
          <a:prstGeom prst="rect">
            <a:avLst/>
          </a:prstGeom>
        </p:spPr>
      </p:pic>
      <p:pic>
        <p:nvPicPr>
          <p:cNvPr id="38" name="Image 3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B0765BF-A0B7-0A8D-5463-1944EDDDA5F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19" y="4664059"/>
            <a:ext cx="618729" cy="372644"/>
          </a:xfrm>
          <a:prstGeom prst="rect">
            <a:avLst/>
          </a:prstGeom>
        </p:spPr>
      </p:pic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5E69EC10-DE07-86CB-0ECC-5A40D1BB3F15}"/>
              </a:ext>
            </a:extLst>
          </p:cNvPr>
          <p:cNvSpPr/>
          <p:nvPr userDrawn="1"/>
        </p:nvSpPr>
        <p:spPr>
          <a:xfrm>
            <a:off x="4408547" y="4698025"/>
            <a:ext cx="267690" cy="426833"/>
          </a:xfrm>
          <a:custGeom>
            <a:avLst/>
            <a:gdLst>
              <a:gd name="connsiteX0" fmla="*/ 559837 w 559837"/>
              <a:gd name="connsiteY0" fmla="*/ 0 h 1094792"/>
              <a:gd name="connsiteX1" fmla="*/ 118188 w 559837"/>
              <a:gd name="connsiteY1" fmla="*/ 174171 h 1094792"/>
              <a:gd name="connsiteX2" fmla="*/ 503853 w 559837"/>
              <a:gd name="connsiteY2" fmla="*/ 696686 h 1094792"/>
              <a:gd name="connsiteX3" fmla="*/ 0 w 559837"/>
              <a:gd name="connsiteY3" fmla="*/ 1094792 h 109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37" h="1094792">
                <a:moveTo>
                  <a:pt x="559837" y="0"/>
                </a:moveTo>
                <a:cubicBezTo>
                  <a:pt x="343678" y="29028"/>
                  <a:pt x="127519" y="58057"/>
                  <a:pt x="118188" y="174171"/>
                </a:cubicBezTo>
                <a:cubicBezTo>
                  <a:pt x="108857" y="290285"/>
                  <a:pt x="523551" y="543249"/>
                  <a:pt x="503853" y="696686"/>
                </a:cubicBezTo>
                <a:cubicBezTo>
                  <a:pt x="484155" y="850123"/>
                  <a:pt x="242077" y="972457"/>
                  <a:pt x="0" y="1094792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0" name="Signe de multiplication 39">
            <a:extLst>
              <a:ext uri="{FF2B5EF4-FFF2-40B4-BE49-F238E27FC236}">
                <a16:creationId xmlns:a16="http://schemas.microsoft.com/office/drawing/2014/main" id="{D2BC7907-6623-7C7B-0370-FF00D9DED98C}"/>
              </a:ext>
            </a:extLst>
          </p:cNvPr>
          <p:cNvSpPr/>
          <p:nvPr userDrawn="1"/>
        </p:nvSpPr>
        <p:spPr>
          <a:xfrm rot="20210949">
            <a:off x="4633913" y="4554882"/>
            <a:ext cx="216024" cy="246221"/>
          </a:xfrm>
          <a:prstGeom prst="mathMultiply">
            <a:avLst>
              <a:gd name="adj1" fmla="val 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1" name="Image 40" descr="Une image contenant texte&#10;&#10;Description générée automatiquement">
            <a:extLst>
              <a:ext uri="{FF2B5EF4-FFF2-40B4-BE49-F238E27FC236}">
                <a16:creationId xmlns:a16="http://schemas.microsoft.com/office/drawing/2014/main" id="{C28CB689-BD40-4CE6-BA30-7E88AB0DFA9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205" y="4690784"/>
            <a:ext cx="975362" cy="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23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03.12.2022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1043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03.12.2022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1483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03.12.2022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6118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03.12.2022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0404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03.12.2022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9910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03.12.2022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9569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03.12.2022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512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03.12.2022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6978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03.12.2022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38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13"/>
          <a:stretch/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9582BE9-72B5-F894-92EF-FB718F1C5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00" y="4632359"/>
            <a:ext cx="677616" cy="4257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4AA515C-C08F-38B3-FF5D-22FEDADFF9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664059"/>
            <a:ext cx="831741" cy="315789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17F5C60-4BDD-81CF-26AD-DA2CACDC37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2" y="4597601"/>
            <a:ext cx="1095984" cy="461791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B9C91AAD-8F7E-7283-B174-A352CD171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8" r="13112"/>
          <a:stretch/>
        </p:blipFill>
        <p:spPr>
          <a:xfrm>
            <a:off x="2535002" y="4636809"/>
            <a:ext cx="573405" cy="439447"/>
          </a:xfrm>
          <a:prstGeom prst="rect">
            <a:avLst/>
          </a:prstGeom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B457616-E515-4471-44A4-44F74295D9D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914" y="4642725"/>
            <a:ext cx="891420" cy="532066"/>
          </a:xfrm>
          <a:prstGeom prst="rect">
            <a:avLst/>
          </a:prstGeom>
        </p:spPr>
      </p:pic>
      <p:pic>
        <p:nvPicPr>
          <p:cNvPr id="16" name="Image 15" descr="Une image contenant étoile, objet d’extérieur, sombre, nuit&#10;&#10;Description générée automatiquement">
            <a:extLst>
              <a:ext uri="{FF2B5EF4-FFF2-40B4-BE49-F238E27FC236}">
                <a16:creationId xmlns:a16="http://schemas.microsoft.com/office/drawing/2014/main" id="{5F69EF4E-B95E-59A6-F8ED-0FB21618A5A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92" y="4579986"/>
            <a:ext cx="488082" cy="460192"/>
          </a:xfrm>
          <a:prstGeom prst="rect">
            <a:avLst/>
          </a:prstGeom>
        </p:spPr>
      </p:pic>
      <p:pic>
        <p:nvPicPr>
          <p:cNvPr id="18" name="Image 1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1574663-241D-47CA-800A-1A82090E564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19" y="4664059"/>
            <a:ext cx="618729" cy="372644"/>
          </a:xfrm>
          <a:prstGeom prst="rect">
            <a:avLst/>
          </a:prstGeom>
        </p:spPr>
      </p:pic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6FEE3558-3F8A-C094-D37D-2BC864F0BE05}"/>
              </a:ext>
            </a:extLst>
          </p:cNvPr>
          <p:cNvSpPr/>
          <p:nvPr userDrawn="1"/>
        </p:nvSpPr>
        <p:spPr>
          <a:xfrm>
            <a:off x="4408547" y="4698025"/>
            <a:ext cx="267690" cy="426833"/>
          </a:xfrm>
          <a:custGeom>
            <a:avLst/>
            <a:gdLst>
              <a:gd name="connsiteX0" fmla="*/ 559837 w 559837"/>
              <a:gd name="connsiteY0" fmla="*/ 0 h 1094792"/>
              <a:gd name="connsiteX1" fmla="*/ 118188 w 559837"/>
              <a:gd name="connsiteY1" fmla="*/ 174171 h 1094792"/>
              <a:gd name="connsiteX2" fmla="*/ 503853 w 559837"/>
              <a:gd name="connsiteY2" fmla="*/ 696686 h 1094792"/>
              <a:gd name="connsiteX3" fmla="*/ 0 w 559837"/>
              <a:gd name="connsiteY3" fmla="*/ 1094792 h 109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37" h="1094792">
                <a:moveTo>
                  <a:pt x="559837" y="0"/>
                </a:moveTo>
                <a:cubicBezTo>
                  <a:pt x="343678" y="29028"/>
                  <a:pt x="127519" y="58057"/>
                  <a:pt x="118188" y="174171"/>
                </a:cubicBezTo>
                <a:cubicBezTo>
                  <a:pt x="108857" y="290285"/>
                  <a:pt x="523551" y="543249"/>
                  <a:pt x="503853" y="696686"/>
                </a:cubicBezTo>
                <a:cubicBezTo>
                  <a:pt x="484155" y="850123"/>
                  <a:pt x="242077" y="972457"/>
                  <a:pt x="0" y="1094792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2" name="Signe de multiplication 21">
            <a:extLst>
              <a:ext uri="{FF2B5EF4-FFF2-40B4-BE49-F238E27FC236}">
                <a16:creationId xmlns:a16="http://schemas.microsoft.com/office/drawing/2014/main" id="{BA000E10-CEA0-D783-4921-00555FF1B377}"/>
              </a:ext>
            </a:extLst>
          </p:cNvPr>
          <p:cNvSpPr/>
          <p:nvPr userDrawn="1"/>
        </p:nvSpPr>
        <p:spPr>
          <a:xfrm rot="20210949">
            <a:off x="4633913" y="4554882"/>
            <a:ext cx="216024" cy="246221"/>
          </a:xfrm>
          <a:prstGeom prst="mathMultiply">
            <a:avLst>
              <a:gd name="adj1" fmla="val 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24" name="Image 23" descr="Une image contenant texte&#10;&#10;Description générée automatiquement">
            <a:extLst>
              <a:ext uri="{FF2B5EF4-FFF2-40B4-BE49-F238E27FC236}">
                <a16:creationId xmlns:a16="http://schemas.microsoft.com/office/drawing/2014/main" id="{6D34F6B0-52AC-3A2F-4AE0-F1D61CE67BF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205" y="4690784"/>
            <a:ext cx="975362" cy="30175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72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8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jp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mensuel.framapad.org/p/40i3fv1ef8-9xv2" TargetMode="External"/><Relationship Id="rId7" Type="http://schemas.openxmlformats.org/officeDocument/2006/relationships/image" Target="../media/image29.png"/><Relationship Id="rId12" Type="http://schemas.openxmlformats.org/officeDocument/2006/relationships/hyperlink" Target="http://www.unige.ch/fapse/life/" TargetMode="External"/><Relationship Id="rId2" Type="http://schemas.openxmlformats.org/officeDocument/2006/relationships/hyperlink" Target="https://plone.unige.ch/distic/pub/reseau/wifi-guest-unige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28.jpeg"/><Relationship Id="rId5" Type="http://schemas.openxmlformats.org/officeDocument/2006/relationships/hyperlink" Target="https://reseau-pi-international.org/" TargetMode="External"/><Relationship Id="rId10" Type="http://schemas.openxmlformats.org/officeDocument/2006/relationships/image" Target="../media/image27.jpg"/><Relationship Id="rId4" Type="http://schemas.openxmlformats.org/officeDocument/2006/relationships/hyperlink" Target="http://www.ecoledelaneuville.fr/" TargetMode="External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hyperlink" Target="https://mensuel.framapad.org/p/40i3fv1ef8-9xv2" TargetMode="External"/><Relationship Id="rId7" Type="http://schemas.openxmlformats.org/officeDocument/2006/relationships/image" Target="../media/image26.jpeg"/><Relationship Id="rId12" Type="http://schemas.openxmlformats.org/officeDocument/2006/relationships/hyperlink" Target="http://www.unige.ch/fapse/life/" TargetMode="External"/><Relationship Id="rId2" Type="http://schemas.openxmlformats.org/officeDocument/2006/relationships/hyperlink" Target="https://plone.unige.ch/distic/pub/reseau/wifi-guest-unige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hyperlink" Target="https://reseau-pi-international.org/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://www.ecoledelaneuville.fr/" TargetMode="External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suel.framapad.org/p/40i3fv1ef8-9xv2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://www.ecoledelaneuville.fr/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personne, intérieur, groupe, gens&#10;&#10;Description générée automatiquement">
            <a:extLst>
              <a:ext uri="{FF2B5EF4-FFF2-40B4-BE49-F238E27FC236}">
                <a16:creationId xmlns:a16="http://schemas.microsoft.com/office/drawing/2014/main" id="{866C14F2-59CB-204D-8E56-51AD04A54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" b="36738"/>
          <a:stretch/>
        </p:blipFill>
        <p:spPr>
          <a:xfrm>
            <a:off x="1" y="0"/>
            <a:ext cx="9144000" cy="4536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5CFF32-AD3F-E7A3-D6BD-16E33E558D8F}"/>
              </a:ext>
            </a:extLst>
          </p:cNvPr>
          <p:cNvSpPr/>
          <p:nvPr/>
        </p:nvSpPr>
        <p:spPr>
          <a:xfrm>
            <a:off x="0" y="0"/>
            <a:ext cx="4572000" cy="45360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91ECB49-D3E3-8540-EB04-13FB68D9BC43}"/>
              </a:ext>
            </a:extLst>
          </p:cNvPr>
          <p:cNvSpPr txBox="1">
            <a:spLocks/>
          </p:cNvSpPr>
          <p:nvPr/>
        </p:nvSpPr>
        <p:spPr>
          <a:xfrm>
            <a:off x="179512" y="195486"/>
            <a:ext cx="4320480" cy="4628293"/>
          </a:xfr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700" b="1" dirty="0">
                <a:solidFill>
                  <a:srgbClr val="00F0EA"/>
                </a:solidFill>
              </a:rPr>
              <a:t>Soigner le milieu </a:t>
            </a:r>
            <a:br>
              <a:rPr lang="fr-CH" sz="3700" dirty="0">
                <a:solidFill>
                  <a:schemeClr val="bg1"/>
                </a:solidFill>
              </a:rPr>
            </a:br>
            <a:r>
              <a:rPr lang="fr-CH" sz="1400" dirty="0">
                <a:solidFill>
                  <a:schemeClr val="bg1"/>
                </a:solidFill>
              </a:rPr>
              <a:t>Actualité et fécondité de la pédagogie institutionnelle </a:t>
            </a:r>
          </a:p>
          <a:p>
            <a:pPr algn="l"/>
            <a:endParaRPr lang="fr-CH" sz="14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fr-CH" sz="1400" b="1" dirty="0">
                <a:solidFill>
                  <a:srgbClr val="00F0EA"/>
                </a:solidFill>
              </a:rPr>
              <a:t>Les Rencontres de LIFE</a:t>
            </a:r>
          </a:p>
          <a:p>
            <a:pPr algn="l"/>
            <a:r>
              <a:rPr lang="fr-CH" sz="1400" dirty="0">
                <a:solidFill>
                  <a:schemeClr val="bg1"/>
                </a:solidFill>
              </a:rPr>
              <a:t>Samedi 3 décembre 2022</a:t>
            </a: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fr-CH" sz="600" dirty="0">
                <a:solidFill>
                  <a:schemeClr val="bg1"/>
                </a:solidFill>
              </a:rPr>
              <a:t>Organisation : Laboratoire Innovation Formation Education (LIFE) &amp; École de La Neuville, F-Chalmaison | Archives Institut Jean-Jacques Rousseau (AIJJR) | Héloïse-Itinéraire des pédagogues </a:t>
            </a:r>
            <a:r>
              <a:rPr lang="fr-CH" sz="600" dirty="0" err="1">
                <a:solidFill>
                  <a:schemeClr val="bg1"/>
                </a:solidFill>
              </a:rPr>
              <a:t>européen-nes</a:t>
            </a:r>
            <a:r>
              <a:rPr lang="fr-CH" sz="600" dirty="0">
                <a:solidFill>
                  <a:schemeClr val="bg1"/>
                </a:solidFill>
              </a:rPr>
              <a:t> | Apprentissage, formation et développement professionnels dans l’enseignement (AFORDENS) | Équipe de recherche en histoire sociale de l’éducation (ERHISE) | Équipe Pédagogie spécialisée, Haute école pédagogique du canton de Vaud | Laboratoire École, Mutations, Apprentissages (EMA), Université de Cergy-Pontoise. | Avec le soutien de la Faculté de psychologie et des sciences de l’éducation et de l’Institut universitaire de formation des </a:t>
            </a:r>
            <a:r>
              <a:rPr lang="fr-CH" sz="600" dirty="0" err="1">
                <a:solidFill>
                  <a:schemeClr val="bg1"/>
                </a:solidFill>
              </a:rPr>
              <a:t>enseignant-es</a:t>
            </a:r>
            <a:r>
              <a:rPr lang="fr-CH" sz="600" dirty="0">
                <a:solidFill>
                  <a:schemeClr val="bg1"/>
                </a:solidFill>
              </a:rPr>
              <a:t> de l’Université de Genève</a:t>
            </a:r>
          </a:p>
        </p:txBody>
      </p:sp>
    </p:spTree>
    <p:extLst>
      <p:ext uri="{BB962C8B-B14F-4D97-AF65-F5344CB8AC3E}">
        <p14:creationId xmlns:p14="http://schemas.microsoft.com/office/powerpoint/2010/main" val="144996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D7B4F-E199-519E-C86C-FEA3CB55A2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99353"/>
            <a:ext cx="8229600" cy="8572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 dirty="0"/>
              <a:t>Demain la</a:t>
            </a:r>
            <a:br>
              <a:rPr lang="fr-FR" dirty="0"/>
            </a:br>
            <a:r>
              <a:rPr lang="fr-FR" dirty="0"/>
              <a:t>pédagogie…</a:t>
            </a:r>
            <a:endParaRPr lang="fr-CH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556C852-C64F-052B-722B-EF041F096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65" y="149930"/>
            <a:ext cx="994340" cy="1313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598F9A0-BD1E-94D5-571A-31D7D49E01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25" y="123478"/>
            <a:ext cx="1023744" cy="1339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AB7FD96B-0150-78EE-FEA1-A648B7B42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309230"/>
            <a:ext cx="1045183" cy="1339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87A4D709-0235-A040-D6AB-DE8672F614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710" y="941994"/>
            <a:ext cx="855355" cy="133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AB05BB-F4B4-DD94-A9C0-9928A2C3FCC6}"/>
              </a:ext>
            </a:extLst>
          </p:cNvPr>
          <p:cNvSpPr txBox="1">
            <a:spLocks/>
          </p:cNvSpPr>
          <p:nvPr/>
        </p:nvSpPr>
        <p:spPr>
          <a:xfrm>
            <a:off x="457200" y="1841574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200" dirty="0"/>
              <a:t>Valérie Lussi Borer &amp;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dirty="0"/>
              <a:t>Olivier Maulini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dirty="0"/>
              <a:t>Université de Genève</a:t>
            </a:r>
            <a:endParaRPr lang="fr-CH" sz="2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7B0517-81E4-E1A1-6D89-7506E6BC1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098" y="1889258"/>
            <a:ext cx="1843189" cy="260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5BAA929-5411-AAEE-2B33-AB73C109C7BF}"/>
              </a:ext>
            </a:extLst>
          </p:cNvPr>
          <p:cNvCxnSpPr/>
          <p:nvPr/>
        </p:nvCxnSpPr>
        <p:spPr>
          <a:xfrm>
            <a:off x="6372200" y="915566"/>
            <a:ext cx="0" cy="864096"/>
          </a:xfrm>
          <a:prstGeom prst="straightConnector1">
            <a:avLst/>
          </a:prstGeom>
          <a:ln w="57150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B0715F4-CF6E-09B7-E0E1-65F99FCFF1E3}"/>
              </a:ext>
            </a:extLst>
          </p:cNvPr>
          <p:cNvCxnSpPr/>
          <p:nvPr/>
        </p:nvCxnSpPr>
        <p:spPr>
          <a:xfrm>
            <a:off x="6012160" y="915566"/>
            <a:ext cx="648072" cy="0"/>
          </a:xfrm>
          <a:prstGeom prst="line">
            <a:avLst/>
          </a:prstGeom>
          <a:ln w="57150">
            <a:solidFill>
              <a:srgbClr val="4BAC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iel, extérieur, usine, vapeur&#10;&#10;Description générée automatiquement">
            <a:extLst>
              <a:ext uri="{FF2B5EF4-FFF2-40B4-BE49-F238E27FC236}">
                <a16:creationId xmlns:a16="http://schemas.microsoft.com/office/drawing/2014/main" id="{028EC5C6-03A6-F778-1E26-B908C213E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45565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5CFF32-AD3F-E7A3-D6BD-16E33E558D8F}"/>
              </a:ext>
            </a:extLst>
          </p:cNvPr>
          <p:cNvSpPr/>
          <p:nvPr/>
        </p:nvSpPr>
        <p:spPr>
          <a:xfrm>
            <a:off x="0" y="0"/>
            <a:ext cx="4572000" cy="45360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91ECB49-D3E3-8540-EB04-13FB68D9BC43}"/>
              </a:ext>
            </a:extLst>
          </p:cNvPr>
          <p:cNvSpPr txBox="1">
            <a:spLocks/>
          </p:cNvSpPr>
          <p:nvPr/>
        </p:nvSpPr>
        <p:spPr>
          <a:xfrm>
            <a:off x="179512" y="195486"/>
            <a:ext cx="4320480" cy="4628293"/>
          </a:xfr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700" b="1" dirty="0">
                <a:solidFill>
                  <a:srgbClr val="00F0EA"/>
                </a:solidFill>
              </a:rPr>
              <a:t>Soigner le milieu…</a:t>
            </a:r>
            <a:br>
              <a:rPr lang="fr-CH" sz="3700" dirty="0">
                <a:solidFill>
                  <a:schemeClr val="bg1"/>
                </a:solidFill>
              </a:rPr>
            </a:br>
            <a:r>
              <a:rPr lang="fr-CH" sz="1400" dirty="0">
                <a:solidFill>
                  <a:schemeClr val="bg1"/>
                </a:solidFill>
              </a:rPr>
              <a:t>Actualité et fécondité de la pédagogie institutionnelle </a:t>
            </a:r>
          </a:p>
          <a:p>
            <a:pPr algn="l"/>
            <a:endParaRPr lang="fr-CH" sz="14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fr-CH" sz="1400" b="1" dirty="0">
                <a:solidFill>
                  <a:srgbClr val="00F0EA"/>
                </a:solidFill>
              </a:rPr>
              <a:t>Les Rencontres de LIFE</a:t>
            </a:r>
          </a:p>
          <a:p>
            <a:pPr algn="l"/>
            <a:r>
              <a:rPr lang="fr-CH" sz="1400" dirty="0">
                <a:solidFill>
                  <a:schemeClr val="bg1"/>
                </a:solidFill>
              </a:rPr>
              <a:t>Samedi 3 décembre 2022</a:t>
            </a: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fr-CH" sz="600" dirty="0">
                <a:solidFill>
                  <a:schemeClr val="bg1"/>
                </a:solidFill>
              </a:rPr>
              <a:t>Organisation : Laboratoire Innovation Formation Education (LIFE) &amp; École de La Neuville, F-Chalmaison | Archives Institut Jean-Jacques Rousseau (AIJJR) | Héloïse-Itinéraire des pédagogues </a:t>
            </a:r>
            <a:r>
              <a:rPr lang="fr-CH" sz="600" dirty="0" err="1">
                <a:solidFill>
                  <a:schemeClr val="bg1"/>
                </a:solidFill>
              </a:rPr>
              <a:t>européen-nes</a:t>
            </a:r>
            <a:r>
              <a:rPr lang="fr-CH" sz="600" dirty="0">
                <a:solidFill>
                  <a:schemeClr val="bg1"/>
                </a:solidFill>
              </a:rPr>
              <a:t> | Apprentissage, formation et développement professionnels dans l’enseignement (AFORDENS) | Équipe de recherche en histoire sociale de l’éducation (ERHISE) | Équipe Pédagogie spécialisée, Haute école pédagogique du canton de Vaud | Laboratoire École, Mutations, Apprentissages (EMA), Université de Cergy-Pontoise. | Avec le soutien de la Faculté de psychologie et des sciences de l’éducation et de l’Institut universitaire de formation des </a:t>
            </a:r>
            <a:r>
              <a:rPr lang="fr-CH" sz="600" dirty="0" err="1">
                <a:solidFill>
                  <a:schemeClr val="bg1"/>
                </a:solidFill>
              </a:rPr>
              <a:t>enseignant-es</a:t>
            </a:r>
            <a:r>
              <a:rPr lang="fr-CH" sz="600" dirty="0">
                <a:solidFill>
                  <a:schemeClr val="bg1"/>
                </a:solidFill>
              </a:rPr>
              <a:t> de l’Université de Genève</a:t>
            </a:r>
          </a:p>
        </p:txBody>
      </p:sp>
    </p:spTree>
    <p:extLst>
      <p:ext uri="{BB962C8B-B14F-4D97-AF65-F5344CB8AC3E}">
        <p14:creationId xmlns:p14="http://schemas.microsoft.com/office/powerpoint/2010/main" val="689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herbe, extérieur, personne, groupe&#10;&#10;Description générée automatiquement">
            <a:extLst>
              <a:ext uri="{FF2B5EF4-FFF2-40B4-BE49-F238E27FC236}">
                <a16:creationId xmlns:a16="http://schemas.microsoft.com/office/drawing/2014/main" id="{FBFA327C-53A2-1F92-0C29-F81BE193E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7330"/>
            <a:ext cx="9144000" cy="4572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5CFF32-AD3F-E7A3-D6BD-16E33E558D8F}"/>
              </a:ext>
            </a:extLst>
          </p:cNvPr>
          <p:cNvSpPr/>
          <p:nvPr/>
        </p:nvSpPr>
        <p:spPr>
          <a:xfrm>
            <a:off x="0" y="0"/>
            <a:ext cx="4572000" cy="45360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91ECB49-D3E3-8540-EB04-13FB68D9BC43}"/>
              </a:ext>
            </a:extLst>
          </p:cNvPr>
          <p:cNvSpPr txBox="1">
            <a:spLocks/>
          </p:cNvSpPr>
          <p:nvPr/>
        </p:nvSpPr>
        <p:spPr>
          <a:xfrm>
            <a:off x="179512" y="195486"/>
            <a:ext cx="4320480" cy="4628293"/>
          </a:xfr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700" b="1" dirty="0">
                <a:solidFill>
                  <a:srgbClr val="00F0EA"/>
                </a:solidFill>
              </a:rPr>
              <a:t>…avant les gens</a:t>
            </a:r>
            <a:br>
              <a:rPr lang="fr-CH" sz="3700" dirty="0">
                <a:solidFill>
                  <a:schemeClr val="bg1"/>
                </a:solidFill>
              </a:rPr>
            </a:br>
            <a:r>
              <a:rPr lang="fr-CH" sz="1400" dirty="0">
                <a:solidFill>
                  <a:schemeClr val="bg1"/>
                </a:solidFill>
              </a:rPr>
              <a:t>Actualité et fécondité de la pédagogie institutionnelle </a:t>
            </a:r>
          </a:p>
          <a:p>
            <a:pPr algn="l"/>
            <a:endParaRPr lang="fr-CH" sz="14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fr-CH" sz="1400" b="1" dirty="0">
                <a:solidFill>
                  <a:srgbClr val="00F0EA"/>
                </a:solidFill>
              </a:rPr>
              <a:t>Les Rencontres de LIFE</a:t>
            </a:r>
          </a:p>
          <a:p>
            <a:pPr algn="l"/>
            <a:r>
              <a:rPr lang="fr-CH" sz="1400" dirty="0">
                <a:solidFill>
                  <a:schemeClr val="bg1"/>
                </a:solidFill>
              </a:rPr>
              <a:t>Samedi 3 décembre 2022</a:t>
            </a: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fr-CH" sz="600" dirty="0">
                <a:solidFill>
                  <a:schemeClr val="bg1"/>
                </a:solidFill>
              </a:rPr>
              <a:t>Organisation : Laboratoire Innovation Formation Education (LIFE) &amp; École de La Neuville, F-Chalmaison | Archives Institut Jean-Jacques Rousseau (AIJJR) | Héloïse-Itinéraire des pédagogues </a:t>
            </a:r>
            <a:r>
              <a:rPr lang="fr-CH" sz="600" dirty="0" err="1">
                <a:solidFill>
                  <a:schemeClr val="bg1"/>
                </a:solidFill>
              </a:rPr>
              <a:t>européen-nes</a:t>
            </a:r>
            <a:r>
              <a:rPr lang="fr-CH" sz="600" dirty="0">
                <a:solidFill>
                  <a:schemeClr val="bg1"/>
                </a:solidFill>
              </a:rPr>
              <a:t> | Apprentissage, formation et développement professionnels dans l’enseignement (AFORDENS) | Équipe de recherche en histoire sociale de l’éducation (ERHISE) | Équipe Pédagogie spécialisée, Haute école pédagogique du canton de Vaud | Laboratoire École, Mutations, Apprentissages (EMA), Université de Cergy-Pontoise. | Avec le soutien de la Faculté de psychologie et des sciences de l’éducation et de l’Institut universitaire de formation des </a:t>
            </a:r>
            <a:r>
              <a:rPr lang="fr-CH" sz="600" dirty="0" err="1">
                <a:solidFill>
                  <a:schemeClr val="bg1"/>
                </a:solidFill>
              </a:rPr>
              <a:t>enseignant-es</a:t>
            </a:r>
            <a:r>
              <a:rPr lang="fr-CH" sz="600" dirty="0">
                <a:solidFill>
                  <a:schemeClr val="bg1"/>
                </a:solidFill>
              </a:rPr>
              <a:t> de l’Université de Genève</a:t>
            </a:r>
          </a:p>
        </p:txBody>
      </p:sp>
    </p:spTree>
    <p:extLst>
      <p:ext uri="{BB962C8B-B14F-4D97-AF65-F5344CB8AC3E}">
        <p14:creationId xmlns:p14="http://schemas.microsoft.com/office/powerpoint/2010/main" val="408057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D7B4F-E199-519E-C86C-FEA3CB55A2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99353"/>
            <a:ext cx="8229600" cy="8572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 dirty="0"/>
              <a:t>Au centre : le milieu…</a:t>
            </a:r>
            <a:endParaRPr lang="fr-CH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60A2B8C3-4784-9B5A-35BD-339C32F83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468392"/>
              </p:ext>
            </p:extLst>
          </p:nvPr>
        </p:nvGraphicFramePr>
        <p:xfrm>
          <a:off x="366700" y="1056603"/>
          <a:ext cx="8453772" cy="3398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900">
                  <a:extLst>
                    <a:ext uri="{9D8B030D-6E8A-4147-A177-3AD203B41FA5}">
                      <a16:colId xmlns:a16="http://schemas.microsoft.com/office/drawing/2014/main" val="1686513373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25446082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947555283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39061498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C0BB"/>
                          </a:solidFill>
                          <a:effectLst/>
                        </a:rPr>
                        <a:t>Matin - La pédagogie structurée par les institutions : regards sur trois classes coopératives 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= 240’</a:t>
                      </a:r>
                      <a:endParaRPr lang="fr-CH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1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37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900" b="0" dirty="0"/>
                        <a:t>08:30-</a:t>
                      </a:r>
                    </a:p>
                    <a:p>
                      <a:pPr algn="l"/>
                      <a:r>
                        <a:rPr lang="fr-FR" sz="900" b="0" dirty="0"/>
                        <a:t>09:00</a:t>
                      </a:r>
                      <a:endParaRPr lang="fr-CH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/>
                        <a:t>Au centre : le milieu…</a:t>
                      </a:r>
                      <a:endParaRPr lang="fr-CH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 b="0" dirty="0"/>
                        <a:t>Olivier Maulini (5’+10’)</a:t>
                      </a:r>
                      <a:br>
                        <a:rPr lang="fr-FR" sz="900" b="0" dirty="0"/>
                      </a:br>
                      <a:r>
                        <a:rPr lang="fr-FR" sz="900" b="0" dirty="0"/>
                        <a:t>Daniel </a:t>
                      </a:r>
                      <a:r>
                        <a:rPr lang="fr-FR" sz="900" b="0" dirty="0" err="1"/>
                        <a:t>Hameline</a:t>
                      </a:r>
                      <a:r>
                        <a:rPr lang="fr-FR" sz="900" b="0" dirty="0"/>
                        <a:t> (15’) </a:t>
                      </a:r>
                      <a:r>
                        <a:rPr lang="fr-FR" sz="900" b="1" dirty="0"/>
                        <a:t>= 30’</a:t>
                      </a:r>
                      <a:endParaRPr lang="fr-CH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 b="0" dirty="0"/>
                        <a:t>WIFI : </a:t>
                      </a:r>
                      <a:r>
                        <a:rPr lang="fr-CH" sz="900" dirty="0" err="1">
                          <a:hlinkClick r:id="rId2"/>
                        </a:rPr>
                        <a:t>guest-unige</a:t>
                      </a:r>
                      <a:endParaRPr lang="fr-CH" sz="900" dirty="0"/>
                    </a:p>
                    <a:p>
                      <a:pPr algn="l"/>
                      <a:r>
                        <a:rPr lang="fr-CH" sz="900" dirty="0"/>
                        <a:t>PAD : </a:t>
                      </a:r>
                      <a:r>
                        <a:rPr lang="fr-CH" sz="900" dirty="0">
                          <a:hlinkClick r:id="rId3"/>
                        </a:rPr>
                        <a:t>https://mensuel.framapad.org/p/40i3fv1ef8-9xv2</a:t>
                      </a:r>
                      <a:r>
                        <a:rPr lang="fr-CH" sz="900" dirty="0"/>
                        <a:t> </a:t>
                      </a:r>
                      <a:r>
                        <a:rPr lang="fr-CH" sz="9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CH" sz="900" dirty="0"/>
                        <a:t> </a:t>
                      </a:r>
                      <a:endParaRPr lang="fr-CH" sz="9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493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900" b="0" dirty="0"/>
                        <a:t>09:00-</a:t>
                      </a:r>
                    </a:p>
                    <a:p>
                      <a:pPr algn="l"/>
                      <a:r>
                        <a:rPr lang="fr-FR" sz="900" b="0" dirty="0"/>
                        <a:t>10:45</a:t>
                      </a:r>
                      <a:endParaRPr lang="fr-CH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effectLst/>
                        </a:rPr>
                        <a:t>« La classe coopérative. Repenser l’école » Film et témoignage</a:t>
                      </a:r>
                      <a:endParaRPr lang="fr-CH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effectLst/>
                        </a:rPr>
                        <a:t>Michel </a:t>
                      </a:r>
                      <a:r>
                        <a:rPr lang="fr-FR" sz="900" b="0" dirty="0" err="1">
                          <a:effectLst/>
                        </a:rPr>
                        <a:t>Amram</a:t>
                      </a:r>
                      <a:r>
                        <a:rPr lang="fr-FR" sz="900" b="0" dirty="0">
                          <a:effectLst/>
                        </a:rPr>
                        <a:t> (10’+film 67’),</a:t>
                      </a:r>
                      <a:br>
                        <a:rPr lang="fr-FR" sz="900" b="0" dirty="0">
                          <a:effectLst/>
                        </a:rPr>
                      </a:br>
                      <a:r>
                        <a:rPr lang="fr-FR" sz="900" b="0" dirty="0">
                          <a:effectLst/>
                        </a:rPr>
                        <a:t>Fabienne d'</a:t>
                      </a:r>
                      <a:r>
                        <a:rPr lang="fr-FR" sz="900" b="0" dirty="0" err="1">
                          <a:effectLst/>
                        </a:rPr>
                        <a:t>Ortoli</a:t>
                      </a:r>
                      <a:r>
                        <a:rPr lang="fr-FR" sz="900" b="0" dirty="0">
                          <a:effectLst/>
                        </a:rPr>
                        <a:t>, Bruno Robbes (échange 38’) </a:t>
                      </a:r>
                      <a:r>
                        <a:rPr lang="fr-FR" sz="900" b="1" dirty="0">
                          <a:effectLst/>
                        </a:rPr>
                        <a:t>= 105’  </a:t>
                      </a:r>
                      <a:endParaRPr lang="fr-CH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900" b="0" dirty="0">
                          <a:hlinkClick r:id="rId4"/>
                        </a:rPr>
                        <a:t>http://www.ecoledelaneuville.fr/</a:t>
                      </a:r>
                      <a:r>
                        <a:rPr lang="fr-CH" sz="900" b="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79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900" b="0" dirty="0"/>
                        <a:t>11:00-</a:t>
                      </a:r>
                    </a:p>
                    <a:p>
                      <a:pPr algn="l"/>
                      <a:r>
                        <a:rPr lang="fr-FR" sz="900" b="0" dirty="0"/>
                        <a:t>12:30</a:t>
                      </a:r>
                      <a:endParaRPr lang="fr-CH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>
                          <a:effectLst/>
                        </a:rPr>
                        <a:t>Soigner le milieu aujourd’hui ?</a:t>
                      </a:r>
                    </a:p>
                    <a:p>
                      <a:pPr algn="l"/>
                      <a:r>
                        <a:rPr lang="fr-FR" sz="1100" b="0" dirty="0">
                          <a:effectLst/>
                        </a:rPr>
                        <a:t>Débat élargi </a:t>
                      </a:r>
                      <a:endParaRPr lang="fr-CH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 b="0" dirty="0">
                          <a:effectLst/>
                        </a:rPr>
                        <a:t>Françoise </a:t>
                      </a:r>
                      <a:r>
                        <a:rPr lang="fr-FR" sz="900" b="0" dirty="0" err="1">
                          <a:effectLst/>
                        </a:rPr>
                        <a:t>Budo</a:t>
                      </a:r>
                      <a:r>
                        <a:rPr lang="fr-FR" sz="900" b="0" dirty="0">
                          <a:effectLst/>
                        </a:rPr>
                        <a:t>,</a:t>
                      </a:r>
                      <a:br>
                        <a:rPr lang="fr-FR" sz="900" b="0" dirty="0">
                          <a:effectLst/>
                        </a:rPr>
                      </a:br>
                      <a:r>
                        <a:rPr lang="fr-FR" sz="900" b="0" dirty="0">
                          <a:effectLst/>
                        </a:rPr>
                        <a:t>Mireille Cifali,</a:t>
                      </a:r>
                      <a:br>
                        <a:rPr lang="fr-FR" sz="900" b="0" dirty="0">
                          <a:effectLst/>
                        </a:rPr>
                      </a:br>
                      <a:r>
                        <a:rPr lang="fr-FR" sz="900" b="0" dirty="0">
                          <a:effectLst/>
                        </a:rPr>
                        <a:t>Anouk </a:t>
                      </a:r>
                      <a:r>
                        <a:rPr lang="fr-FR" sz="900" b="0" dirty="0" err="1">
                          <a:effectLst/>
                        </a:rPr>
                        <a:t>Ribas</a:t>
                      </a:r>
                      <a:r>
                        <a:rPr lang="fr-FR" sz="900" b="0" dirty="0">
                          <a:effectLst/>
                        </a:rPr>
                        <a:t> (débat 90’) </a:t>
                      </a:r>
                      <a:r>
                        <a:rPr lang="fr-FR" sz="900" b="1" dirty="0">
                          <a:effectLst/>
                        </a:rPr>
                        <a:t>= 90’</a:t>
                      </a:r>
                      <a:endParaRPr lang="fr-CH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900" b="0" dirty="0">
                          <a:hlinkClick r:id="rId5"/>
                        </a:rPr>
                        <a:t>https://reseau-pi-international.org/</a:t>
                      </a:r>
                      <a:r>
                        <a:rPr lang="fr-CH" sz="900" b="0" dirty="0"/>
                        <a:t> </a:t>
                      </a:r>
                    </a:p>
                    <a:p>
                      <a:pPr algn="l"/>
                      <a:endParaRPr lang="fr-CH" sz="9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104278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C0BB"/>
                          </a:solidFill>
                        </a:rPr>
                        <a:t>Après-midi : Pratiques, outils, questions : forum des écoles de France, Belgique, Suisse 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150’</a:t>
                      </a:r>
                      <a:endParaRPr lang="fr-CH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1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586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900" b="0" dirty="0"/>
                        <a:t>14:00-</a:t>
                      </a:r>
                    </a:p>
                    <a:p>
                      <a:pPr algn="l"/>
                      <a:r>
                        <a:rPr lang="fr-FR" sz="900" b="0" dirty="0"/>
                        <a:t>16:00</a:t>
                      </a:r>
                      <a:endParaRPr lang="fr-CH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effectLst/>
                        </a:rPr>
                        <a:t>Ateliers d’échange</a:t>
                      </a:r>
                      <a:br>
                        <a:rPr lang="fr-FR" sz="1100" b="0" dirty="0">
                          <a:effectLst/>
                        </a:rPr>
                      </a:br>
                      <a:r>
                        <a:rPr lang="fr-FR" sz="1100" b="0" dirty="0">
                          <a:effectLst/>
                        </a:rPr>
                        <a:t>de pratiques et d’expériences</a:t>
                      </a:r>
                      <a:endParaRPr lang="fr-CH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900" b="0" dirty="0" err="1"/>
                        <a:t>Praticien-nes</a:t>
                      </a:r>
                      <a:r>
                        <a:rPr lang="fr-FR" sz="900" b="0" dirty="0"/>
                        <a:t> de la</a:t>
                      </a:r>
                      <a:br>
                        <a:rPr lang="fr-FR" sz="900" b="0" dirty="0"/>
                      </a:br>
                      <a:r>
                        <a:rPr lang="fr-FR" sz="900" b="0" dirty="0"/>
                        <a:t>pédagogie </a:t>
                      </a:r>
                      <a:r>
                        <a:rPr lang="fr-FR" sz="900" b="0" dirty="0" err="1"/>
                        <a:t>inst</a:t>
                      </a:r>
                      <a:r>
                        <a:rPr lang="fr-FR" sz="900" b="0" dirty="0"/>
                        <a:t>. </a:t>
                      </a: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= 120’</a:t>
                      </a:r>
                      <a:endParaRPr lang="fr-CH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fr-FR" sz="900" b="0" dirty="0"/>
                        <a:t>1   | 2020 | La PI à l’Université</a:t>
                      </a:r>
                    </a:p>
                    <a:p>
                      <a:r>
                        <a:rPr lang="fr-FR" sz="900" b="0" dirty="0"/>
                        <a:t>2a | 3393 | La PI au primaire</a:t>
                      </a:r>
                    </a:p>
                    <a:p>
                      <a:r>
                        <a:rPr lang="fr-FR" sz="900" b="0" dirty="0"/>
                        <a:t>2b | 4020 | La PI au primaire</a:t>
                      </a:r>
                    </a:p>
                    <a:p>
                      <a:r>
                        <a:rPr lang="fr-FR" sz="900" b="0" dirty="0"/>
                        <a:t>3   | 4220 | La PI au secondaire/spécialisé</a:t>
                      </a:r>
                    </a:p>
                    <a:p>
                      <a:endParaRPr lang="fr-FR" sz="900" b="0" dirty="0"/>
                    </a:p>
                    <a:p>
                      <a:endParaRPr lang="fr-FR" sz="900" b="0" dirty="0"/>
                    </a:p>
                    <a:p>
                      <a:endParaRPr lang="fr-FR" sz="9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258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900" b="0" dirty="0"/>
                        <a:t>16:00-</a:t>
                      </a:r>
                    </a:p>
                    <a:p>
                      <a:pPr algn="l"/>
                      <a:r>
                        <a:rPr lang="fr-FR" sz="900" b="0" dirty="0"/>
                        <a:t>16:30</a:t>
                      </a:r>
                      <a:endParaRPr lang="fr-CH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effectLst/>
                        </a:rPr>
                        <a:t>Points de suspension</a:t>
                      </a:r>
                      <a:br>
                        <a:rPr lang="fr-FR" sz="1100" b="0" dirty="0">
                          <a:effectLst/>
                        </a:rPr>
                      </a:br>
                      <a:r>
                        <a:rPr lang="fr-FR" sz="1100" b="0" dirty="0">
                          <a:effectLst/>
                        </a:rPr>
                        <a:t>Demain la pédagogie…</a:t>
                      </a:r>
                      <a:endParaRPr lang="fr-CH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900" b="0" dirty="0"/>
                        <a:t>Valérie Lussi Borer,</a:t>
                      </a:r>
                      <a:br>
                        <a:rPr lang="fr-FR" sz="900" b="0" dirty="0"/>
                      </a:br>
                      <a:r>
                        <a:rPr lang="fr-FR" sz="900" b="0" dirty="0"/>
                        <a:t>Olivier </a:t>
                      </a:r>
                      <a:r>
                        <a:rPr lang="fr-FR" sz="900" b="0" dirty="0">
                          <a:effectLst/>
                        </a:rPr>
                        <a:t>Maulini  </a:t>
                      </a: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30’</a:t>
                      </a:r>
                      <a:endParaRPr lang="fr-CH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CH" sz="9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11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900" b="0" dirty="0"/>
                        <a:t>16:30</a:t>
                      </a:r>
                      <a:endParaRPr lang="fr-CH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effectLst/>
                        </a:rPr>
                        <a:t>Verrée de clôture,</a:t>
                      </a:r>
                      <a:br>
                        <a:rPr lang="fr-FR" sz="1100" b="0" dirty="0">
                          <a:effectLst/>
                        </a:rPr>
                      </a:br>
                      <a:r>
                        <a:rPr lang="fr-FR" sz="1100" b="0" dirty="0">
                          <a:effectLst/>
                        </a:rPr>
                        <a:t>salutations et envol</a:t>
                      </a:r>
                      <a:endParaRPr lang="fr-CH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900" b="0" dirty="0" err="1"/>
                        <a:t>Tou-tes</a:t>
                      </a:r>
                      <a:endParaRPr lang="fr-CH" sz="11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CH" sz="9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5296074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C95636B6-C91F-F9B5-09D5-ED54B6FAB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705" y="1502670"/>
            <a:ext cx="714016" cy="7090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B8C9F9-0FDC-CDEB-5E1D-6CEF52AF44F3}"/>
              </a:ext>
            </a:extLst>
          </p:cNvPr>
          <p:cNvSpPr/>
          <p:nvPr/>
        </p:nvSpPr>
        <p:spPr>
          <a:xfrm>
            <a:off x="107504" y="2211710"/>
            <a:ext cx="864096" cy="144016"/>
          </a:xfrm>
          <a:prstGeom prst="rect">
            <a:avLst/>
          </a:prstGeom>
          <a:solidFill>
            <a:srgbClr val="00C0B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/>
              <a:t>Pause 15’</a:t>
            </a:r>
            <a:endParaRPr lang="fr-CH" sz="9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A6E72-5D1C-0870-0D3D-C92513E69A34}"/>
              </a:ext>
            </a:extLst>
          </p:cNvPr>
          <p:cNvSpPr/>
          <p:nvPr/>
        </p:nvSpPr>
        <p:spPr>
          <a:xfrm>
            <a:off x="122193" y="2770020"/>
            <a:ext cx="864096" cy="144016"/>
          </a:xfrm>
          <a:prstGeom prst="rect">
            <a:avLst/>
          </a:prstGeom>
          <a:solidFill>
            <a:srgbClr val="00C0B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/>
              <a:t>Pause 90’</a:t>
            </a:r>
            <a:endParaRPr lang="fr-CH" sz="9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44DA651-0B63-D2A7-48FB-E83C7851A6F3}"/>
              </a:ext>
            </a:extLst>
          </p:cNvPr>
          <p:cNvCxnSpPr>
            <a:cxnSpLocks/>
          </p:cNvCxnSpPr>
          <p:nvPr/>
        </p:nvCxnSpPr>
        <p:spPr>
          <a:xfrm>
            <a:off x="5220072" y="3219822"/>
            <a:ext cx="0" cy="576064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9A6B63F-404F-8034-ADB6-F35BBD938A13}"/>
              </a:ext>
            </a:extLst>
          </p:cNvPr>
          <p:cNvCxnSpPr>
            <a:cxnSpLocks/>
          </p:cNvCxnSpPr>
          <p:nvPr/>
        </p:nvCxnSpPr>
        <p:spPr>
          <a:xfrm>
            <a:off x="4788024" y="3435846"/>
            <a:ext cx="3600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Image 6" descr="Une image contenant texte, silhouette&#10;&#10;Description générée automatiquement">
            <a:extLst>
              <a:ext uri="{FF2B5EF4-FFF2-40B4-BE49-F238E27FC236}">
                <a16:creationId xmlns:a16="http://schemas.microsoft.com/office/drawing/2014/main" id="{03EC718C-DB41-CB8B-DAAC-32E1AE5368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67" y="2467330"/>
            <a:ext cx="507496" cy="714784"/>
          </a:xfrm>
          <a:prstGeom prst="rect">
            <a:avLst/>
          </a:prstGeom>
        </p:spPr>
      </p:pic>
      <p:pic>
        <p:nvPicPr>
          <p:cNvPr id="8" name="Image 7" descr="Une image contenant tasse, café, table, boisson&#10;&#10;Description générée automatiquement">
            <a:extLst>
              <a:ext uri="{FF2B5EF4-FFF2-40B4-BE49-F238E27FC236}">
                <a16:creationId xmlns:a16="http://schemas.microsoft.com/office/drawing/2014/main" id="{32F5898C-0188-09DC-5679-C2C1730FA7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74" y="2355726"/>
            <a:ext cx="1162406" cy="830290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334B3500-1EE3-D83F-5953-2B295B5020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67" y="3267057"/>
            <a:ext cx="497665" cy="71094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17E3B1F9-171D-306D-C518-04CB20E136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70" y="3267057"/>
            <a:ext cx="441024" cy="71094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CEDE910-1FFC-3384-FE78-ECACCEA069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47" y="3253347"/>
            <a:ext cx="502813" cy="71094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078125D-ED2E-A825-F798-3EA44B3CE97F}"/>
              </a:ext>
            </a:extLst>
          </p:cNvPr>
          <p:cNvSpPr txBox="1"/>
          <p:nvPr/>
        </p:nvSpPr>
        <p:spPr>
          <a:xfrm>
            <a:off x="6804248" y="376607"/>
            <a:ext cx="2016224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CH" sz="1100" b="1" dirty="0">
                <a:solidFill>
                  <a:srgbClr val="00C0BB"/>
                </a:solidFill>
              </a:rPr>
              <a:t>Toute l’information</a:t>
            </a:r>
          </a:p>
          <a:p>
            <a:pPr algn="ctr"/>
            <a:r>
              <a:rPr lang="fr-CH" sz="1100" b="1" dirty="0">
                <a:solidFill>
                  <a:srgbClr val="00C0BB"/>
                </a:solidFill>
              </a:rPr>
              <a:t> </a:t>
            </a:r>
            <a:r>
              <a:rPr lang="fr-CH" sz="1100" dirty="0">
                <a:hlinkClick r:id="rId12"/>
              </a:rPr>
              <a:t>www.unige.ch/fapse/life</a:t>
            </a:r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63101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personne, intérieur, groupe, gens&#10;&#10;Description générée automatiquement">
            <a:extLst>
              <a:ext uri="{FF2B5EF4-FFF2-40B4-BE49-F238E27FC236}">
                <a16:creationId xmlns:a16="http://schemas.microsoft.com/office/drawing/2014/main" id="{866C14F2-59CB-204D-8E56-51AD04A54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" b="36738"/>
          <a:stretch/>
        </p:blipFill>
        <p:spPr>
          <a:xfrm>
            <a:off x="1" y="0"/>
            <a:ext cx="9144000" cy="4536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5CFF32-AD3F-E7A3-D6BD-16E33E558D8F}"/>
              </a:ext>
            </a:extLst>
          </p:cNvPr>
          <p:cNvSpPr/>
          <p:nvPr/>
        </p:nvSpPr>
        <p:spPr>
          <a:xfrm>
            <a:off x="0" y="0"/>
            <a:ext cx="4572000" cy="45360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91ECB49-D3E3-8540-EB04-13FB68D9BC43}"/>
              </a:ext>
            </a:extLst>
          </p:cNvPr>
          <p:cNvSpPr txBox="1">
            <a:spLocks/>
          </p:cNvSpPr>
          <p:nvPr/>
        </p:nvSpPr>
        <p:spPr>
          <a:xfrm>
            <a:off x="179512" y="195486"/>
            <a:ext cx="4320480" cy="4628293"/>
          </a:xfr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700" b="1" dirty="0">
                <a:solidFill>
                  <a:srgbClr val="00F0EA"/>
                </a:solidFill>
              </a:rPr>
              <a:t>Soigner le milieu </a:t>
            </a:r>
            <a:br>
              <a:rPr lang="fr-CH" sz="3700" dirty="0">
                <a:solidFill>
                  <a:schemeClr val="bg1"/>
                </a:solidFill>
              </a:rPr>
            </a:br>
            <a:r>
              <a:rPr lang="fr-CH" sz="1400" dirty="0">
                <a:solidFill>
                  <a:schemeClr val="bg1"/>
                </a:solidFill>
              </a:rPr>
              <a:t>Actualité et fécondité de la pédagogie institutionnelle </a:t>
            </a:r>
          </a:p>
          <a:p>
            <a:pPr algn="l"/>
            <a:endParaRPr lang="fr-CH" sz="14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fr-CH" sz="1400" b="1" dirty="0">
                <a:solidFill>
                  <a:srgbClr val="00F0EA"/>
                </a:solidFill>
              </a:rPr>
              <a:t>Les Rencontres de LIFE</a:t>
            </a:r>
          </a:p>
          <a:p>
            <a:pPr algn="l"/>
            <a:r>
              <a:rPr lang="fr-CH" sz="1400" dirty="0">
                <a:solidFill>
                  <a:schemeClr val="bg1"/>
                </a:solidFill>
              </a:rPr>
              <a:t>Samedi 3 décembre 2022</a:t>
            </a: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fr-CH" sz="12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fr-CH" sz="1000" dirty="0">
                <a:solidFill>
                  <a:schemeClr val="bg1"/>
                </a:solidFill>
              </a:rPr>
              <a:t>Organisation : Jean-Marie Cassagne, Mireille Cifali, Pascal Demonet, Sercan Erceylan, Rita Hofstetter, Vanessa Joinel-Alvarez, Valérie Lussi Borer, Olivier Maulini, Manuel Perrenoud, Fanny Pythoud, Bruno Robbes.</a:t>
            </a:r>
            <a:endParaRPr lang="fr-CH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52AC384A-573D-D98F-D8F7-4941BB22BDF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499" y="1496877"/>
            <a:ext cx="2367706" cy="236770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AD7B4F-E199-519E-C86C-FEA3CB55A2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99353"/>
            <a:ext cx="8229600" cy="8572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 dirty="0"/>
              <a:t>Un moment désorienté ?</a:t>
            </a:r>
            <a:endParaRPr lang="fr-CH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556C852-C64F-052B-722B-EF041F096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73697"/>
            <a:ext cx="2281649" cy="3014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598F9A0-BD1E-94D5-571A-31D7D49E0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53" y="1173698"/>
            <a:ext cx="2302747" cy="3014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AB7FD96B-0150-78EE-FEA1-A648B7B42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516">
            <a:off x="7499294" y="2638184"/>
            <a:ext cx="1339245" cy="171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87A4D709-0235-A040-D6AB-DE8672F614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313">
            <a:off x="352704" y="2594650"/>
            <a:ext cx="1137495" cy="178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837DA2D-88F1-A250-C2E5-6BE0E8184E8F}"/>
              </a:ext>
            </a:extLst>
          </p:cNvPr>
          <p:cNvSpPr txBox="1"/>
          <p:nvPr/>
        </p:nvSpPr>
        <p:spPr>
          <a:xfrm>
            <a:off x="3937462" y="2126732"/>
            <a:ext cx="14478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Les lois, ça devrait</a:t>
            </a:r>
            <a:br>
              <a:rPr lang="fr-FR" sz="1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fr-FR" sz="1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pas exister. Il en faut</a:t>
            </a:r>
            <a:br>
              <a:rPr lang="fr-FR" sz="1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fr-FR" sz="1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seulement à cause de</a:t>
            </a:r>
            <a:br>
              <a:rPr lang="fr-FR" sz="1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fr-FR" sz="1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l'être humain, qui est</a:t>
            </a:r>
            <a:br>
              <a:rPr lang="fr-FR" sz="1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fr-FR" sz="1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con. </a:t>
            </a:r>
            <a:r>
              <a:rPr lang="fr-FR" sz="1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|</a:t>
            </a:r>
            <a:r>
              <a:rPr lang="fr-CH" sz="1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fr-FR" sz="1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Un citoyen</a:t>
            </a:r>
            <a:br>
              <a:rPr lang="fr-FR" sz="1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fr-FR" sz="1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genevois, 12.12.2019</a:t>
            </a:r>
            <a:endParaRPr lang="fr-CH" sz="11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0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D7B4F-E199-519E-C86C-FEA3CB55A2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99353"/>
            <a:ext cx="8229600" cy="8572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 dirty="0"/>
              <a:t>Au centre : le milieu…</a:t>
            </a:r>
            <a:endParaRPr lang="fr-CH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60A2B8C3-4784-9B5A-35BD-339C32F83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197732"/>
              </p:ext>
            </p:extLst>
          </p:nvPr>
        </p:nvGraphicFramePr>
        <p:xfrm>
          <a:off x="366700" y="1056603"/>
          <a:ext cx="8453772" cy="3398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900">
                  <a:extLst>
                    <a:ext uri="{9D8B030D-6E8A-4147-A177-3AD203B41FA5}">
                      <a16:colId xmlns:a16="http://schemas.microsoft.com/office/drawing/2014/main" val="1686513373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25446082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947555283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39061498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C0BB"/>
                          </a:solidFill>
                          <a:effectLst/>
                        </a:rPr>
                        <a:t>Matin - La pédagogie structurée par les institutions : regards sur trois classes coopératives</a:t>
                      </a:r>
                      <a:endParaRPr lang="fr-CH" sz="11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1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37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900" b="0" dirty="0"/>
                        <a:t>08:30-</a:t>
                      </a:r>
                    </a:p>
                    <a:p>
                      <a:pPr algn="l"/>
                      <a:r>
                        <a:rPr lang="fr-FR" sz="900" b="0" dirty="0"/>
                        <a:t>09:00</a:t>
                      </a:r>
                      <a:endParaRPr lang="fr-CH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/>
                        <a:t>Au centre : le milieu…</a:t>
                      </a:r>
                      <a:endParaRPr lang="fr-CH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 b="0"/>
                        <a:t>Olivier Maulini</a:t>
                      </a:r>
                      <a:br>
                        <a:rPr lang="fr-FR" sz="900" b="0"/>
                      </a:br>
                      <a:r>
                        <a:rPr lang="fr-FR" sz="900" b="0"/>
                        <a:t>Daniel Hameline</a:t>
                      </a:r>
                      <a:endParaRPr lang="fr-CH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 b="0" dirty="0"/>
                        <a:t>WIFI : </a:t>
                      </a:r>
                      <a:r>
                        <a:rPr lang="fr-CH" sz="900" dirty="0" err="1">
                          <a:hlinkClick r:id="rId2"/>
                        </a:rPr>
                        <a:t>guest-unige</a:t>
                      </a:r>
                      <a:endParaRPr lang="fr-CH" sz="900" dirty="0"/>
                    </a:p>
                    <a:p>
                      <a:pPr algn="l"/>
                      <a:r>
                        <a:rPr lang="fr-CH" sz="900" dirty="0"/>
                        <a:t>PAD : </a:t>
                      </a:r>
                      <a:r>
                        <a:rPr lang="fr-CH" sz="900" dirty="0">
                          <a:hlinkClick r:id="rId3"/>
                        </a:rPr>
                        <a:t>https://mensuel.framapad.org/p/40i3fv1ef8-9xv2</a:t>
                      </a:r>
                      <a:r>
                        <a:rPr lang="fr-CH" sz="900" dirty="0"/>
                        <a:t> </a:t>
                      </a:r>
                      <a:r>
                        <a:rPr lang="fr-CH" sz="9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CH" sz="900" dirty="0"/>
                        <a:t> </a:t>
                      </a:r>
                      <a:endParaRPr lang="fr-CH" sz="9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493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900" b="0" dirty="0"/>
                        <a:t>09:00-</a:t>
                      </a:r>
                    </a:p>
                    <a:p>
                      <a:pPr algn="l"/>
                      <a:r>
                        <a:rPr lang="fr-FR" sz="900" b="0" dirty="0"/>
                        <a:t>10:45</a:t>
                      </a:r>
                      <a:endParaRPr lang="fr-CH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effectLst/>
                        </a:rPr>
                        <a:t>« La classe coopérative. Repenser l’école » Film et témoignage</a:t>
                      </a:r>
                      <a:endParaRPr lang="fr-CH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>
                          <a:effectLst/>
                        </a:rPr>
                        <a:t>Michel Amram,</a:t>
                      </a:r>
                      <a:br>
                        <a:rPr lang="fr-FR" sz="900" b="0">
                          <a:effectLst/>
                        </a:rPr>
                      </a:br>
                      <a:r>
                        <a:rPr lang="fr-FR" sz="900" b="0">
                          <a:effectLst/>
                        </a:rPr>
                        <a:t>Fabienne d'Ortoli,</a:t>
                      </a:r>
                      <a:br>
                        <a:rPr lang="fr-FR" sz="900" b="0">
                          <a:effectLst/>
                        </a:rPr>
                      </a:br>
                      <a:r>
                        <a:rPr lang="fr-FR" sz="900" b="0">
                          <a:effectLst/>
                        </a:rPr>
                        <a:t>Bruno Robbes</a:t>
                      </a:r>
                      <a:endParaRPr lang="fr-CH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900" b="0" dirty="0">
                          <a:hlinkClick r:id="rId4"/>
                        </a:rPr>
                        <a:t>http://www.ecoledelaneuville.fr/</a:t>
                      </a:r>
                      <a:r>
                        <a:rPr lang="fr-CH" sz="900" b="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79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900" b="0" dirty="0"/>
                        <a:t>11:00-</a:t>
                      </a:r>
                    </a:p>
                    <a:p>
                      <a:pPr algn="l"/>
                      <a:r>
                        <a:rPr lang="fr-FR" sz="900" b="0" dirty="0"/>
                        <a:t>12:30</a:t>
                      </a:r>
                      <a:endParaRPr lang="fr-CH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>
                          <a:effectLst/>
                        </a:rPr>
                        <a:t>Soigner le milieu aujourd’hui ?</a:t>
                      </a:r>
                    </a:p>
                    <a:p>
                      <a:pPr algn="l"/>
                      <a:r>
                        <a:rPr lang="fr-FR" sz="1100" b="0" dirty="0">
                          <a:effectLst/>
                        </a:rPr>
                        <a:t>Débat élargi </a:t>
                      </a:r>
                      <a:endParaRPr lang="fr-CH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 b="0" dirty="0">
                          <a:effectLst/>
                        </a:rPr>
                        <a:t>Françoise </a:t>
                      </a:r>
                      <a:r>
                        <a:rPr lang="fr-FR" sz="900" b="0" dirty="0" err="1">
                          <a:effectLst/>
                        </a:rPr>
                        <a:t>Budo</a:t>
                      </a:r>
                      <a:r>
                        <a:rPr lang="fr-FR" sz="900" b="0" dirty="0">
                          <a:effectLst/>
                        </a:rPr>
                        <a:t>,</a:t>
                      </a:r>
                      <a:br>
                        <a:rPr lang="fr-FR" sz="900" b="0" dirty="0">
                          <a:effectLst/>
                        </a:rPr>
                      </a:br>
                      <a:r>
                        <a:rPr lang="fr-FR" sz="900" b="0" dirty="0">
                          <a:effectLst/>
                        </a:rPr>
                        <a:t>Mireille Cifali,</a:t>
                      </a:r>
                      <a:br>
                        <a:rPr lang="fr-FR" sz="900" b="0" dirty="0">
                          <a:effectLst/>
                        </a:rPr>
                      </a:br>
                      <a:r>
                        <a:rPr lang="fr-FR" sz="900" b="0" dirty="0">
                          <a:effectLst/>
                        </a:rPr>
                        <a:t>Anouk </a:t>
                      </a:r>
                      <a:r>
                        <a:rPr lang="fr-FR" sz="900" b="0" dirty="0" err="1">
                          <a:effectLst/>
                        </a:rPr>
                        <a:t>Ribas</a:t>
                      </a:r>
                      <a:endParaRPr lang="fr-CH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900" b="0" dirty="0">
                          <a:hlinkClick r:id="rId5"/>
                        </a:rPr>
                        <a:t>https://reseau-pi-international.org/</a:t>
                      </a:r>
                      <a:r>
                        <a:rPr lang="fr-CH" sz="900" b="0" dirty="0"/>
                        <a:t> </a:t>
                      </a:r>
                    </a:p>
                    <a:p>
                      <a:pPr algn="l"/>
                      <a:endParaRPr lang="fr-CH" sz="9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104278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C0BB"/>
                          </a:solidFill>
                        </a:rPr>
                        <a:t>Après-midi : Pratiques, outils, questions : forum des écoles de France, Belgique, Suisse</a:t>
                      </a:r>
                      <a:endParaRPr lang="fr-CH" sz="11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1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586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900" b="0" dirty="0"/>
                        <a:t>14:00-</a:t>
                      </a:r>
                    </a:p>
                    <a:p>
                      <a:pPr algn="l"/>
                      <a:r>
                        <a:rPr lang="fr-FR" sz="900" b="0" dirty="0"/>
                        <a:t>16:00</a:t>
                      </a:r>
                      <a:endParaRPr lang="fr-CH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effectLst/>
                        </a:rPr>
                        <a:t>Ateliers d’échange</a:t>
                      </a:r>
                      <a:br>
                        <a:rPr lang="fr-FR" sz="1100" b="0" dirty="0">
                          <a:effectLst/>
                        </a:rPr>
                      </a:br>
                      <a:r>
                        <a:rPr lang="fr-FR" sz="1100" b="0" dirty="0">
                          <a:effectLst/>
                        </a:rPr>
                        <a:t>de pratiques et d’expériences</a:t>
                      </a:r>
                      <a:endParaRPr lang="fr-CH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900" b="0"/>
                        <a:t>Praticien-nes de la</a:t>
                      </a:r>
                      <a:br>
                        <a:rPr lang="fr-FR" sz="900" b="0"/>
                      </a:br>
                      <a:r>
                        <a:rPr lang="fr-FR" sz="900" b="0"/>
                        <a:t>pédagogie institutionnelle</a:t>
                      </a:r>
                      <a:endParaRPr lang="fr-CH" sz="1100" b="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fr-FR" sz="900" b="0" dirty="0"/>
                        <a:t>1   | 2020 | La PI à l’Université</a:t>
                      </a:r>
                    </a:p>
                    <a:p>
                      <a:r>
                        <a:rPr lang="fr-FR" sz="900" b="0" dirty="0"/>
                        <a:t>2a | 3393 | La PI au primaire</a:t>
                      </a:r>
                    </a:p>
                    <a:p>
                      <a:r>
                        <a:rPr lang="fr-FR" sz="900" b="0" dirty="0"/>
                        <a:t>2b | 4020 | La PI au primaire</a:t>
                      </a:r>
                    </a:p>
                    <a:p>
                      <a:r>
                        <a:rPr lang="fr-FR" sz="900" b="0" dirty="0"/>
                        <a:t>3   | 4220 | La PI au secondaire/spécialisé</a:t>
                      </a:r>
                    </a:p>
                    <a:p>
                      <a:endParaRPr lang="fr-FR" sz="900" b="0" dirty="0"/>
                    </a:p>
                    <a:p>
                      <a:endParaRPr lang="fr-FR" sz="900" b="0" dirty="0"/>
                    </a:p>
                    <a:p>
                      <a:endParaRPr lang="fr-FR" sz="9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258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900" b="0" dirty="0"/>
                        <a:t>16:00-</a:t>
                      </a:r>
                    </a:p>
                    <a:p>
                      <a:pPr algn="l"/>
                      <a:r>
                        <a:rPr lang="fr-FR" sz="900" b="0" dirty="0"/>
                        <a:t>16:30</a:t>
                      </a:r>
                      <a:endParaRPr lang="fr-CH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effectLst/>
                        </a:rPr>
                        <a:t>Points de suspension</a:t>
                      </a:r>
                      <a:br>
                        <a:rPr lang="fr-FR" sz="1100" b="0" dirty="0">
                          <a:effectLst/>
                        </a:rPr>
                      </a:br>
                      <a:r>
                        <a:rPr lang="fr-FR" sz="1100" b="0" dirty="0">
                          <a:effectLst/>
                        </a:rPr>
                        <a:t>Demain la pédagogie…</a:t>
                      </a:r>
                      <a:endParaRPr lang="fr-CH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900" b="0" dirty="0"/>
                        <a:t>Valérie Lussi Borer,</a:t>
                      </a:r>
                      <a:br>
                        <a:rPr lang="fr-FR" sz="900" b="0" dirty="0"/>
                      </a:br>
                      <a:r>
                        <a:rPr lang="fr-FR" sz="900" b="0" dirty="0"/>
                        <a:t>Olivier </a:t>
                      </a:r>
                      <a:r>
                        <a:rPr lang="fr-FR" sz="900" b="0" dirty="0">
                          <a:effectLst/>
                        </a:rPr>
                        <a:t>Maulini </a:t>
                      </a:r>
                      <a:endParaRPr lang="fr-CH" sz="11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CH" sz="9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11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900" b="0" dirty="0"/>
                        <a:t>16:30</a:t>
                      </a:r>
                      <a:endParaRPr lang="fr-CH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effectLst/>
                        </a:rPr>
                        <a:t>Verrée de clôture,</a:t>
                      </a:r>
                      <a:br>
                        <a:rPr lang="fr-FR" sz="1100" b="0" dirty="0">
                          <a:effectLst/>
                        </a:rPr>
                      </a:br>
                      <a:r>
                        <a:rPr lang="fr-FR" sz="1100" b="0" dirty="0">
                          <a:effectLst/>
                        </a:rPr>
                        <a:t>salutations et envol</a:t>
                      </a:r>
                      <a:endParaRPr lang="fr-CH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900" b="0" dirty="0" err="1"/>
                        <a:t>Tou-tes</a:t>
                      </a:r>
                      <a:endParaRPr lang="fr-CH" sz="11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CH" sz="9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529607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615B4E6-4145-4EA4-19B4-33E45945CC94}"/>
              </a:ext>
            </a:extLst>
          </p:cNvPr>
          <p:cNvSpPr/>
          <p:nvPr/>
        </p:nvSpPr>
        <p:spPr>
          <a:xfrm>
            <a:off x="107504" y="2211710"/>
            <a:ext cx="864096" cy="144016"/>
          </a:xfrm>
          <a:prstGeom prst="rect">
            <a:avLst/>
          </a:prstGeom>
          <a:solidFill>
            <a:srgbClr val="00C0B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/>
              <a:t>Pause 15’</a:t>
            </a:r>
            <a:endParaRPr lang="fr-CH" sz="9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2D0F51-49DE-726B-A5CA-870399BDC5F5}"/>
              </a:ext>
            </a:extLst>
          </p:cNvPr>
          <p:cNvSpPr/>
          <p:nvPr/>
        </p:nvSpPr>
        <p:spPr>
          <a:xfrm>
            <a:off x="122193" y="2770020"/>
            <a:ext cx="864096" cy="144016"/>
          </a:xfrm>
          <a:prstGeom prst="rect">
            <a:avLst/>
          </a:prstGeom>
          <a:solidFill>
            <a:srgbClr val="00C0B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/>
              <a:t>Pause 90’</a:t>
            </a:r>
            <a:endParaRPr lang="fr-CH" sz="9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5E90FA4-EE8B-80B5-7333-B40E7FA6D9C3}"/>
              </a:ext>
            </a:extLst>
          </p:cNvPr>
          <p:cNvCxnSpPr>
            <a:cxnSpLocks/>
          </p:cNvCxnSpPr>
          <p:nvPr/>
        </p:nvCxnSpPr>
        <p:spPr>
          <a:xfrm>
            <a:off x="5220072" y="3219822"/>
            <a:ext cx="0" cy="576064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5C86991-7B14-7489-3727-9DC2A3325C85}"/>
              </a:ext>
            </a:extLst>
          </p:cNvPr>
          <p:cNvCxnSpPr>
            <a:cxnSpLocks/>
          </p:cNvCxnSpPr>
          <p:nvPr/>
        </p:nvCxnSpPr>
        <p:spPr>
          <a:xfrm>
            <a:off x="4644008" y="3363838"/>
            <a:ext cx="57606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8843B381-43D3-BE83-11DA-18A36DE91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705" y="1502670"/>
            <a:ext cx="714016" cy="709040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D54F9F1-4421-FE30-922A-81B7AF2673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67" y="3267057"/>
            <a:ext cx="497665" cy="71094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A8C1A-9D61-BE93-90C8-119C7B34F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70" y="3267057"/>
            <a:ext cx="441024" cy="71094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4F198EA-335B-5D7F-37BD-4BD567BA5A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47" y="3253347"/>
            <a:ext cx="502813" cy="71094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9" name="Image 18" descr="Une image contenant texte, silhouette&#10;&#10;Description générée automatiquement">
            <a:extLst>
              <a:ext uri="{FF2B5EF4-FFF2-40B4-BE49-F238E27FC236}">
                <a16:creationId xmlns:a16="http://schemas.microsoft.com/office/drawing/2014/main" id="{224D1330-9478-F3D4-FB4B-0E5E580A19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67" y="2467330"/>
            <a:ext cx="507496" cy="714784"/>
          </a:xfrm>
          <a:prstGeom prst="rect">
            <a:avLst/>
          </a:prstGeom>
        </p:spPr>
      </p:pic>
      <p:pic>
        <p:nvPicPr>
          <p:cNvPr id="21" name="Image 20" descr="Une image contenant tasse, café, table, boisson&#10;&#10;Description générée automatiquement">
            <a:extLst>
              <a:ext uri="{FF2B5EF4-FFF2-40B4-BE49-F238E27FC236}">
                <a16:creationId xmlns:a16="http://schemas.microsoft.com/office/drawing/2014/main" id="{39266DA9-8726-65D2-0EB2-CCE7B3CD42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74" y="2355726"/>
            <a:ext cx="1162406" cy="83029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C138CBE-1940-D964-F398-40BDBED12D47}"/>
              </a:ext>
            </a:extLst>
          </p:cNvPr>
          <p:cNvSpPr txBox="1"/>
          <p:nvPr/>
        </p:nvSpPr>
        <p:spPr>
          <a:xfrm>
            <a:off x="6804248" y="376607"/>
            <a:ext cx="2016224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CH" sz="1100" b="1" dirty="0">
                <a:solidFill>
                  <a:srgbClr val="00C0BB"/>
                </a:solidFill>
              </a:rPr>
              <a:t>Toute l’information</a:t>
            </a:r>
          </a:p>
          <a:p>
            <a:pPr algn="ctr"/>
            <a:r>
              <a:rPr lang="fr-CH" sz="1100" b="1" dirty="0">
                <a:solidFill>
                  <a:srgbClr val="00C0BB"/>
                </a:solidFill>
              </a:rPr>
              <a:t> </a:t>
            </a:r>
            <a:r>
              <a:rPr lang="fr-CH" sz="1100" dirty="0">
                <a:hlinkClick r:id="rId12"/>
              </a:rPr>
              <a:t>www.unige.ch/fapse/life</a:t>
            </a:r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26550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A72CDE4-8FC0-3B65-9FF7-8FA972F540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9"/>
          <a:stretch/>
        </p:blipFill>
        <p:spPr>
          <a:xfrm>
            <a:off x="179512" y="735546"/>
            <a:ext cx="3836588" cy="36724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308E945-9E9B-40EF-46F5-24FDB7E2800B}"/>
              </a:ext>
            </a:extLst>
          </p:cNvPr>
          <p:cNvSpPr txBox="1"/>
          <p:nvPr/>
        </p:nvSpPr>
        <p:spPr>
          <a:xfrm>
            <a:off x="4041765" y="1848475"/>
            <a:ext cx="49690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200" dirty="0">
                <a:hlinkClick r:id="rId3"/>
              </a:rPr>
              <a:t>https:</a:t>
            </a:r>
          </a:p>
          <a:p>
            <a:r>
              <a:rPr lang="fr-CH" sz="2200" dirty="0">
                <a:hlinkClick r:id="rId3"/>
              </a:rPr>
              <a:t>//mensuel.framapad.org</a:t>
            </a:r>
            <a:br>
              <a:rPr lang="fr-CH" sz="2200" dirty="0">
                <a:hlinkClick r:id="rId3"/>
              </a:rPr>
            </a:br>
            <a:r>
              <a:rPr lang="fr-CH" sz="2200" dirty="0">
                <a:hlinkClick r:id="rId3"/>
              </a:rPr>
              <a:t>/p</a:t>
            </a:r>
          </a:p>
          <a:p>
            <a:r>
              <a:rPr lang="fr-CH" sz="2200" dirty="0">
                <a:hlinkClick r:id="rId3"/>
              </a:rPr>
              <a:t>/40i3fv1ef8-9xv2</a:t>
            </a:r>
            <a:r>
              <a:rPr lang="fr-CH" sz="2200" dirty="0"/>
              <a:t>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7E47B1E-2607-CD3E-B37A-BE7E9D1145FB}"/>
              </a:ext>
            </a:extLst>
          </p:cNvPr>
          <p:cNvSpPr txBox="1">
            <a:spLocks/>
          </p:cNvSpPr>
          <p:nvPr/>
        </p:nvSpPr>
        <p:spPr>
          <a:xfrm>
            <a:off x="457200" y="199353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Au centre : le milieu…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968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3817705E-26A3-2985-6D6E-66D9BF124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46" y="1410844"/>
            <a:ext cx="1387595" cy="2257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FBD073-4407-BCFB-9C86-D7DC7D40FB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2200" dirty="0"/>
              <a:t>Daniel </a:t>
            </a:r>
            <a:r>
              <a:rPr lang="fr-FR" sz="2200" dirty="0" err="1"/>
              <a:t>Hameline</a:t>
            </a:r>
            <a:r>
              <a:rPr lang="fr-FR" sz="2200" dirty="0"/>
              <a:t>,</a:t>
            </a:r>
          </a:p>
          <a:p>
            <a:pPr marL="0" indent="0">
              <a:buNone/>
            </a:pPr>
            <a:r>
              <a:rPr lang="fr-FR" sz="2200" dirty="0"/>
              <a:t>professeur honoraire,</a:t>
            </a:r>
          </a:p>
          <a:p>
            <a:pPr marL="0" indent="0">
              <a:buNone/>
            </a:pPr>
            <a:r>
              <a:rPr lang="fr-FR" sz="2200" dirty="0"/>
              <a:t>Université de Genève</a:t>
            </a:r>
            <a:endParaRPr lang="fr-CH" sz="22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DA612E8-2080-B617-9383-EED8F8A6779B}"/>
              </a:ext>
            </a:extLst>
          </p:cNvPr>
          <p:cNvSpPr txBox="1">
            <a:spLocks/>
          </p:cNvSpPr>
          <p:nvPr/>
        </p:nvSpPr>
        <p:spPr>
          <a:xfrm>
            <a:off x="457200" y="199353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Préambule</a:t>
            </a:r>
            <a:endParaRPr lang="fr-CH" dirty="0"/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85CC54DD-966F-981C-2170-DE72B4A8B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72" y="2139702"/>
            <a:ext cx="1491047" cy="2236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809A5D7-62A6-E66F-2145-CBB5507C9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55" y="2029465"/>
            <a:ext cx="1584628" cy="216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83FBBA9-A33A-B5B4-97F1-1620883F4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156" y="949234"/>
            <a:ext cx="1265749" cy="216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0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D7B4F-E199-519E-C86C-FEA3CB55A2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99353"/>
            <a:ext cx="8229600" cy="8572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 dirty="0"/>
              <a:t>À La Neuville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FBD073-4407-BCFB-9C86-D7DC7D40FB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178258"/>
            <a:ext cx="5544616" cy="31936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CH" sz="2200" dirty="0"/>
              <a:t>Michel </a:t>
            </a:r>
            <a:r>
              <a:rPr lang="fr-CH" sz="2200" dirty="0" err="1"/>
              <a:t>Amram</a:t>
            </a:r>
            <a:r>
              <a:rPr lang="fr-CH" sz="2200" dirty="0"/>
              <a:t> &amp; Fabienne d’</a:t>
            </a:r>
            <a:r>
              <a:rPr lang="fr-CH" sz="2200" dirty="0" err="1"/>
              <a:t>Ortoli</a:t>
            </a:r>
            <a:endParaRPr lang="fr-CH" sz="2200" dirty="0"/>
          </a:p>
          <a:p>
            <a:pPr marL="0" indent="0">
              <a:buNone/>
            </a:pPr>
            <a:r>
              <a:rPr lang="fr-CH" sz="2200" b="0" dirty="0">
                <a:hlinkClick r:id="rId2"/>
              </a:rPr>
              <a:t>http://www.ecoledelaneuville.fr/</a:t>
            </a:r>
            <a:endParaRPr lang="fr-CH" sz="2200" b="0" dirty="0"/>
          </a:p>
          <a:p>
            <a:pPr marL="0" indent="0">
              <a:buNone/>
            </a:pPr>
            <a:r>
              <a:rPr lang="fr-CH" sz="2200" b="0" dirty="0"/>
              <a:t> </a:t>
            </a:r>
            <a:r>
              <a:rPr lang="fr-FR" sz="2200" b="0" dirty="0">
                <a:effectLst/>
              </a:rPr>
              <a:t>« La classe coopérative. Repenser l’école » </a:t>
            </a:r>
          </a:p>
          <a:p>
            <a:pPr marL="0" indent="0">
              <a:buNone/>
            </a:pPr>
            <a:endParaRPr lang="fr-CH" sz="2200" dirty="0"/>
          </a:p>
          <a:p>
            <a:pPr marL="0" indent="0">
              <a:buNone/>
            </a:pPr>
            <a:r>
              <a:rPr lang="fr-CH" sz="2200" dirty="0"/>
              <a:t>Projection du film, puis échange avec</a:t>
            </a:r>
            <a:br>
              <a:rPr lang="fr-CH" sz="2200" dirty="0"/>
            </a:br>
            <a:r>
              <a:rPr lang="fr-CH" sz="2200" dirty="0"/>
              <a:t>Bruno Robbes, professeur de sciences</a:t>
            </a:r>
            <a:br>
              <a:rPr lang="fr-CH" sz="2200" dirty="0"/>
            </a:br>
            <a:r>
              <a:rPr lang="fr-CH" sz="2200" dirty="0"/>
              <a:t>de l’éducation, Université de Cergy-Paris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3ABA26-9C36-BD33-0101-B78CB53D7E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771550"/>
            <a:ext cx="2376264" cy="316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95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D7B4F-E199-519E-C86C-FEA3CB55A2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99353"/>
            <a:ext cx="8229600" cy="8572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 dirty="0"/>
              <a:t>La PI aujourd’hui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FBD073-4407-BCFB-9C86-D7DC7D40FB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2200" b="0" dirty="0">
                <a:effectLst/>
              </a:rPr>
              <a:t>Michel </a:t>
            </a:r>
            <a:r>
              <a:rPr lang="fr-FR" sz="2200" b="0" dirty="0" err="1">
                <a:effectLst/>
              </a:rPr>
              <a:t>Amram</a:t>
            </a:r>
            <a:r>
              <a:rPr lang="fr-FR" sz="2200" b="0" dirty="0">
                <a:effectLst/>
              </a:rPr>
              <a:t>,</a:t>
            </a:r>
          </a:p>
          <a:p>
            <a:pPr marL="0" indent="0">
              <a:buNone/>
            </a:pPr>
            <a:r>
              <a:rPr lang="fr-FR" sz="2200" b="0" dirty="0">
                <a:effectLst/>
              </a:rPr>
              <a:t>Fabienne d’</a:t>
            </a:r>
            <a:r>
              <a:rPr lang="fr-FR" sz="2200" b="0" dirty="0" err="1">
                <a:effectLst/>
              </a:rPr>
              <a:t>Ortoli</a:t>
            </a:r>
            <a:r>
              <a:rPr lang="fr-FR" sz="2200" b="0" dirty="0">
                <a:effectLst/>
              </a:rPr>
              <a:t> &amp;</a:t>
            </a:r>
          </a:p>
          <a:p>
            <a:pPr marL="0" indent="0">
              <a:buNone/>
            </a:pPr>
            <a:r>
              <a:rPr lang="fr-FR" sz="2200" b="0" dirty="0">
                <a:effectLst/>
              </a:rPr>
              <a:t>Françoise </a:t>
            </a:r>
            <a:r>
              <a:rPr lang="fr-FR" sz="2200" dirty="0" err="1"/>
              <a:t>Budo</a:t>
            </a:r>
            <a:r>
              <a:rPr lang="fr-FR" sz="2200" dirty="0"/>
              <a:t>, </a:t>
            </a:r>
            <a:r>
              <a:rPr lang="fr-CH" sz="2200" dirty="0"/>
              <a:t>Haute école libre Mosane-Belgique </a:t>
            </a:r>
          </a:p>
          <a:p>
            <a:pPr marL="0" indent="0">
              <a:buNone/>
            </a:pPr>
            <a:r>
              <a:rPr lang="fr-FR" sz="2200" b="0" dirty="0">
                <a:effectLst/>
              </a:rPr>
              <a:t>Mireille </a:t>
            </a:r>
            <a:r>
              <a:rPr lang="fr-FR" sz="2200" dirty="0"/>
              <a:t>Cifali, professeure honoraire, Université de Genève</a:t>
            </a:r>
          </a:p>
          <a:p>
            <a:pPr marL="0" indent="0">
              <a:buNone/>
            </a:pPr>
            <a:r>
              <a:rPr lang="fr-FR" sz="2200" dirty="0"/>
              <a:t>Anouk </a:t>
            </a:r>
            <a:r>
              <a:rPr lang="fr-FR" sz="2200" dirty="0" err="1"/>
              <a:t>Ribas</a:t>
            </a:r>
            <a:r>
              <a:rPr lang="fr-FR" sz="2200" dirty="0"/>
              <a:t>, Université de Cergy-Paris &amp; INSPÉ de Versailles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Animation du débat : Bruno Robbes</a:t>
            </a:r>
          </a:p>
          <a:p>
            <a:pPr marL="0" indent="0">
              <a:buNone/>
            </a:pPr>
            <a:endParaRPr lang="fr-CH" sz="2200" b="0" dirty="0"/>
          </a:p>
          <a:p>
            <a:pPr marL="0" indent="0">
              <a:buNone/>
            </a:pPr>
            <a:endParaRPr lang="fr-CH" sz="2200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B7882475-219B-9549-FA84-36C826AA2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81" y="267494"/>
            <a:ext cx="1374229" cy="196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D6E6AC5-19FF-5746-9A90-E9DB929A5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64" y="2214142"/>
            <a:ext cx="1388443" cy="196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3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D7B4F-E199-519E-C86C-FEA3CB55A2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99353"/>
            <a:ext cx="8229600" cy="8572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 dirty="0"/>
              <a:t>Ateliers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FBD073-4407-BCFB-9C86-D7DC7D40FB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5770984" cy="339447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2200" b="0" dirty="0"/>
              <a:t>1   | </a:t>
            </a:r>
            <a:r>
              <a:rPr lang="fr-FR" sz="2200" b="0" dirty="0">
                <a:solidFill>
                  <a:schemeClr val="bg1"/>
                </a:solidFill>
                <a:highlight>
                  <a:srgbClr val="FF0000"/>
                </a:highlight>
              </a:rPr>
              <a:t>2020</a:t>
            </a:r>
            <a:r>
              <a:rPr lang="fr-FR" sz="2200" b="0" dirty="0"/>
              <a:t> | La PI à l’Université</a:t>
            </a:r>
          </a:p>
          <a:p>
            <a:pPr marL="0" indent="0">
              <a:buNone/>
            </a:pPr>
            <a:endParaRPr lang="fr-FR" sz="2200" b="0" dirty="0"/>
          </a:p>
          <a:p>
            <a:pPr marL="0" indent="0">
              <a:buNone/>
            </a:pPr>
            <a:r>
              <a:rPr lang="fr-FR" sz="2200" b="0" dirty="0"/>
              <a:t>2a | </a:t>
            </a:r>
            <a:r>
              <a:rPr lang="fr-FR" sz="2200" b="0" dirty="0">
                <a:solidFill>
                  <a:schemeClr val="bg1"/>
                </a:solidFill>
                <a:highlight>
                  <a:srgbClr val="008000"/>
                </a:highlight>
              </a:rPr>
              <a:t>3393</a:t>
            </a:r>
            <a:r>
              <a:rPr lang="fr-FR" sz="2200" b="0" dirty="0"/>
              <a:t> | La PI au primaire</a:t>
            </a:r>
          </a:p>
          <a:p>
            <a:pPr marL="0" indent="0">
              <a:buNone/>
            </a:pPr>
            <a:endParaRPr lang="fr-FR" sz="2200" b="0" dirty="0"/>
          </a:p>
          <a:p>
            <a:pPr marL="0" indent="0">
              <a:buNone/>
            </a:pPr>
            <a:r>
              <a:rPr lang="fr-FR" sz="2200" dirty="0"/>
              <a:t>2b</a:t>
            </a:r>
            <a:r>
              <a:rPr lang="fr-FR" sz="2200" b="0" dirty="0"/>
              <a:t> | </a:t>
            </a:r>
            <a:r>
              <a:rPr lang="fr-FR" sz="2200" b="0" dirty="0">
                <a:solidFill>
                  <a:schemeClr val="bg1"/>
                </a:solidFill>
                <a:highlight>
                  <a:srgbClr val="0000FF"/>
                </a:highlight>
              </a:rPr>
              <a:t>4020</a:t>
            </a:r>
            <a:r>
              <a:rPr lang="fr-FR" sz="2200" b="0" dirty="0"/>
              <a:t> | La PI au primaire</a:t>
            </a:r>
          </a:p>
          <a:p>
            <a:pPr marL="0" indent="0">
              <a:buNone/>
            </a:pPr>
            <a:endParaRPr lang="fr-FR" sz="2200" b="0" dirty="0"/>
          </a:p>
          <a:p>
            <a:pPr marL="0" indent="0">
              <a:buNone/>
            </a:pPr>
            <a:r>
              <a:rPr lang="fr-FR" sz="2200" dirty="0"/>
              <a:t>3  </a:t>
            </a:r>
            <a:r>
              <a:rPr lang="fr-FR" sz="2200" b="0" dirty="0"/>
              <a:t> | </a:t>
            </a:r>
            <a:r>
              <a:rPr lang="fr-FR" sz="2200" b="0" dirty="0">
                <a:solidFill>
                  <a:schemeClr val="bg1"/>
                </a:solidFill>
                <a:highlight>
                  <a:srgbClr val="808080"/>
                </a:highlight>
              </a:rPr>
              <a:t>4220</a:t>
            </a:r>
            <a:r>
              <a:rPr lang="fr-FR" sz="2200" b="0" dirty="0"/>
              <a:t> | La PI au secondaire/spécialisé</a:t>
            </a:r>
          </a:p>
          <a:p>
            <a:pPr marL="0" indent="0">
              <a:buNone/>
            </a:pPr>
            <a:endParaRPr lang="fr-FR" sz="2200" dirty="0"/>
          </a:p>
          <a:p>
            <a:endParaRPr lang="fr-FR" sz="2200" dirty="0"/>
          </a:p>
          <a:p>
            <a:endParaRPr lang="fr-CH" sz="2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60AFDD4-AD27-7B8B-B08B-23BCB2E89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9353"/>
            <a:ext cx="3692569" cy="41262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02CB1E-5D5C-D000-F11C-4BF948784B81}"/>
              </a:ext>
            </a:extLst>
          </p:cNvPr>
          <p:cNvSpPr/>
          <p:nvPr/>
        </p:nvSpPr>
        <p:spPr>
          <a:xfrm>
            <a:off x="5436096" y="411510"/>
            <a:ext cx="1728192" cy="1584176"/>
          </a:xfrm>
          <a:prstGeom prst="rect">
            <a:avLst/>
          </a:prstGeom>
          <a:solidFill>
            <a:srgbClr val="4BACC6">
              <a:alpha val="69804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Bloc 0</a:t>
            </a:r>
            <a:endParaRPr lang="fr-CH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4F4DC5-9C19-4E3D-2200-3EAD3C93219E}"/>
              </a:ext>
            </a:extLst>
          </p:cNvPr>
          <p:cNvSpPr/>
          <p:nvPr/>
        </p:nvSpPr>
        <p:spPr>
          <a:xfrm>
            <a:off x="5423735" y="2067694"/>
            <a:ext cx="1728192" cy="1584176"/>
          </a:xfrm>
          <a:prstGeom prst="rect">
            <a:avLst/>
          </a:prstGeom>
          <a:solidFill>
            <a:srgbClr val="4BACC6">
              <a:alpha val="69804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Bloc 1</a:t>
            </a:r>
            <a:endParaRPr lang="fr-CH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D3C2B5-5F0A-08D5-0CD6-CC4BA267482F}"/>
              </a:ext>
            </a:extLst>
          </p:cNvPr>
          <p:cNvSpPr/>
          <p:nvPr/>
        </p:nvSpPr>
        <p:spPr>
          <a:xfrm>
            <a:off x="7246808" y="411510"/>
            <a:ext cx="1728192" cy="1584176"/>
          </a:xfrm>
          <a:prstGeom prst="rect">
            <a:avLst/>
          </a:prstGeom>
          <a:solidFill>
            <a:srgbClr val="4BACC6">
              <a:alpha val="69804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Bloc 2</a:t>
            </a:r>
            <a:endParaRPr lang="fr-CH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776999-2CBA-0503-3255-FF55E6BAAF3B}"/>
              </a:ext>
            </a:extLst>
          </p:cNvPr>
          <p:cNvSpPr/>
          <p:nvPr/>
        </p:nvSpPr>
        <p:spPr>
          <a:xfrm>
            <a:off x="7248920" y="2067694"/>
            <a:ext cx="1728192" cy="1584176"/>
          </a:xfrm>
          <a:prstGeom prst="rect">
            <a:avLst/>
          </a:prstGeom>
          <a:solidFill>
            <a:srgbClr val="4BACC6">
              <a:alpha val="69804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Bloc 3</a:t>
            </a:r>
            <a:endParaRPr lang="fr-CH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AA203-5122-5A4B-F9ED-25C2217746D1}"/>
              </a:ext>
            </a:extLst>
          </p:cNvPr>
          <p:cNvSpPr/>
          <p:nvPr/>
        </p:nvSpPr>
        <p:spPr>
          <a:xfrm>
            <a:off x="4821258" y="1720952"/>
            <a:ext cx="720080" cy="2813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2020</a:t>
            </a:r>
            <a:endParaRPr lang="fr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A7D8D-C1AF-A788-F839-76D1C922549D}"/>
              </a:ext>
            </a:extLst>
          </p:cNvPr>
          <p:cNvSpPr/>
          <p:nvPr/>
        </p:nvSpPr>
        <p:spPr>
          <a:xfrm>
            <a:off x="8285290" y="1876319"/>
            <a:ext cx="720080" cy="2813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4220</a:t>
            </a:r>
            <a:endParaRPr lang="fr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A7B17-829F-0CA8-DEAA-A9ECC49EF55A}"/>
              </a:ext>
            </a:extLst>
          </p:cNvPr>
          <p:cNvSpPr/>
          <p:nvPr/>
        </p:nvSpPr>
        <p:spPr>
          <a:xfrm>
            <a:off x="4824967" y="2002335"/>
            <a:ext cx="720080" cy="28138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4020</a:t>
            </a:r>
            <a:endParaRPr lang="fr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558D08-7DDF-3CBC-9C7C-BBD0DBF0A148}"/>
              </a:ext>
            </a:extLst>
          </p:cNvPr>
          <p:cNvSpPr/>
          <p:nvPr/>
        </p:nvSpPr>
        <p:spPr>
          <a:xfrm>
            <a:off x="7282380" y="2578399"/>
            <a:ext cx="720080" cy="28138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3393</a:t>
            </a:r>
            <a:endParaRPr lang="fr-C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285984-19A1-3274-83CA-910B02BE3A3D}"/>
              </a:ext>
            </a:extLst>
          </p:cNvPr>
          <p:cNvSpPr/>
          <p:nvPr/>
        </p:nvSpPr>
        <p:spPr>
          <a:xfrm>
            <a:off x="2807506" y="199353"/>
            <a:ext cx="1260437" cy="4969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3 2 9 1</a:t>
            </a:r>
            <a:endParaRPr lang="fr-CH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E26E20-74AB-0556-2B3E-E9D5A751CC4D}"/>
              </a:ext>
            </a:extLst>
          </p:cNvPr>
          <p:cNvSpPr/>
          <p:nvPr/>
        </p:nvSpPr>
        <p:spPr>
          <a:xfrm>
            <a:off x="2987824" y="267494"/>
            <a:ext cx="216024" cy="3600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C5E385-A7EF-D868-AB1C-6F3C55E48A6A}"/>
              </a:ext>
            </a:extLst>
          </p:cNvPr>
          <p:cNvSpPr/>
          <p:nvPr/>
        </p:nvSpPr>
        <p:spPr>
          <a:xfrm>
            <a:off x="3202173" y="267494"/>
            <a:ext cx="216024" cy="3600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F83FB55-EF9B-B63D-B203-61FC0DA50F41}"/>
              </a:ext>
            </a:extLst>
          </p:cNvPr>
          <p:cNvCxnSpPr>
            <a:stCxn id="16" idx="2"/>
          </p:cNvCxnSpPr>
          <p:nvPr/>
        </p:nvCxnSpPr>
        <p:spPr>
          <a:xfrm>
            <a:off x="3095836" y="627534"/>
            <a:ext cx="0" cy="21602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418BBDB-D1FB-7328-CB1B-F96D41C26203}"/>
              </a:ext>
            </a:extLst>
          </p:cNvPr>
          <p:cNvCxnSpPr/>
          <p:nvPr/>
        </p:nvCxnSpPr>
        <p:spPr>
          <a:xfrm>
            <a:off x="3310185" y="623322"/>
            <a:ext cx="0" cy="21602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D7AA8F8-3BBD-5F42-4612-53B9F8A7EC05}"/>
              </a:ext>
            </a:extLst>
          </p:cNvPr>
          <p:cNvSpPr/>
          <p:nvPr/>
        </p:nvSpPr>
        <p:spPr>
          <a:xfrm>
            <a:off x="2555776" y="764457"/>
            <a:ext cx="1260437" cy="320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FFC000"/>
                </a:solidFill>
              </a:rPr>
              <a:t>étage    bloc</a:t>
            </a:r>
            <a:endParaRPr lang="fr-CH" sz="1200" b="1" dirty="0">
              <a:solidFill>
                <a:srgbClr val="FFC000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297C095-87A4-E025-54CD-49C692FA43EA}"/>
              </a:ext>
            </a:extLst>
          </p:cNvPr>
          <p:cNvSpPr/>
          <p:nvPr/>
        </p:nvSpPr>
        <p:spPr>
          <a:xfrm>
            <a:off x="6553159" y="3082194"/>
            <a:ext cx="598768" cy="569415"/>
          </a:xfrm>
          <a:prstGeom prst="ellipse">
            <a:avLst/>
          </a:prstGeom>
          <a:solidFill>
            <a:srgbClr val="4BAC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24" name="Image 23" descr="Une image contenant homme, personne, verres&#10;&#10;Description générée automatiquement">
            <a:extLst>
              <a:ext uri="{FF2B5EF4-FFF2-40B4-BE49-F238E27FC236}">
                <a16:creationId xmlns:a16="http://schemas.microsoft.com/office/drawing/2014/main" id="{1DE26DCF-229E-586E-CDE7-D43CC420FE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602" y="3019625"/>
            <a:ext cx="527021" cy="694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83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1125</Words>
  <Application>Microsoft Office PowerPoint</Application>
  <PresentationFormat>Affichage à l'écran (16:9)</PresentationFormat>
  <Paragraphs>195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Un moment désorienté ?</vt:lpstr>
      <vt:lpstr>Au centre : le milieu…</vt:lpstr>
      <vt:lpstr>Présentation PowerPoint</vt:lpstr>
      <vt:lpstr>Présentation PowerPoint</vt:lpstr>
      <vt:lpstr>À La Neuville</vt:lpstr>
      <vt:lpstr>La PI aujourd’hui</vt:lpstr>
      <vt:lpstr>Ateliers</vt:lpstr>
      <vt:lpstr>Demain la pédagogie…</vt:lpstr>
      <vt:lpstr>Présentation PowerPoint</vt:lpstr>
      <vt:lpstr>Présentation PowerPoint</vt:lpstr>
      <vt:lpstr>Au centre : le milieu…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Jérémy Maggioni</dc:creator>
  <cp:lastModifiedBy>Olivier Maulini</cp:lastModifiedBy>
  <cp:revision>23</cp:revision>
  <dcterms:created xsi:type="dcterms:W3CDTF">2016-10-10T11:51:10Z</dcterms:created>
  <dcterms:modified xsi:type="dcterms:W3CDTF">2022-12-03T15:00:31Z</dcterms:modified>
</cp:coreProperties>
</file>