
<file path=[Content_Types].xml><?xml version="1.0" encoding="utf-8"?>
<Types xmlns="http://schemas.openxmlformats.org/package/2006/content-types">
  <Default Extension="png" ContentType="image/png"/>
  <Default Extension="MP3" ContentType="audio/mpeg"/>
  <Default Extension="aac" ContentType="audio/aac"/>
  <Default Extension="jpeg" ContentType="image/jpeg"/>
  <Default Extension="rels" ContentType="application/vnd.openxmlformats-package.relationships+xml"/>
  <Default Extension="xml" ContentType="application/xml"/>
  <Default Extension="wav" ContentType="audio/x-wav"/>
  <Default Extension="asf" ContentType="video/x-ms-asf"/>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sldIdLst>
    <p:sldId id="384" r:id="rId5"/>
    <p:sldId id="298" r:id="rId6"/>
    <p:sldId id="363" r:id="rId7"/>
    <p:sldId id="364" r:id="rId8"/>
    <p:sldId id="365" r:id="rId9"/>
    <p:sldId id="302" r:id="rId10"/>
    <p:sldId id="303" r:id="rId11"/>
    <p:sldId id="304" r:id="rId12"/>
    <p:sldId id="305" r:id="rId13"/>
    <p:sldId id="306" r:id="rId14"/>
    <p:sldId id="307" r:id="rId15"/>
    <p:sldId id="308" r:id="rId16"/>
    <p:sldId id="372" r:id="rId17"/>
    <p:sldId id="309" r:id="rId18"/>
    <p:sldId id="353" r:id="rId19"/>
    <p:sldId id="354" r:id="rId20"/>
    <p:sldId id="355" r:id="rId21"/>
    <p:sldId id="356" r:id="rId22"/>
    <p:sldId id="357" r:id="rId23"/>
    <p:sldId id="358" r:id="rId24"/>
    <p:sldId id="359" r:id="rId25"/>
    <p:sldId id="320" r:id="rId26"/>
    <p:sldId id="370" r:id="rId27"/>
    <p:sldId id="375" r:id="rId28"/>
    <p:sldId id="377" r:id="rId29"/>
    <p:sldId id="378" r:id="rId30"/>
    <p:sldId id="331" r:id="rId31"/>
    <p:sldId id="379" r:id="rId32"/>
    <p:sldId id="367" r:id="rId33"/>
    <p:sldId id="374" r:id="rId34"/>
    <p:sldId id="386" r:id="rId3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3378" autoAdjust="0"/>
  </p:normalViewPr>
  <p:slideViewPr>
    <p:cSldViewPr snapToGrid="0">
      <p:cViewPr varScale="1">
        <p:scale>
          <a:sx n="67" d="100"/>
          <a:sy n="67" d="100"/>
        </p:scale>
        <p:origin x="66" y="462"/>
      </p:cViewPr>
      <p:guideLst>
        <p:guide orient="horz" pos="2160"/>
        <p:guide pos="3840"/>
      </p:guideLst>
    </p:cSldViewPr>
  </p:slideViewPr>
  <p:notesTextViewPr>
    <p:cViewPr>
      <p:scale>
        <a:sx n="1" d="1"/>
        <a:sy n="1" d="1"/>
      </p:scale>
      <p:origin x="0" y="0"/>
    </p:cViewPr>
  </p:notesTextViewPr>
  <p:sorterViewPr>
    <p:cViewPr>
      <p:scale>
        <a:sx n="100" d="100"/>
        <a:sy n="100" d="100"/>
      </p:scale>
      <p:origin x="0" y="-1485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a Hadjadj" userId="fbc0ed93-04d2-4a9d-939e-16c81ad9f31f" providerId="ADAL" clId="{F50E5750-112D-4EA8-936F-C154224FDEB9}"/>
    <pc:docChg chg="custSel modSld">
      <pc:chgData name="Olivia Hadjadj" userId="fbc0ed93-04d2-4a9d-939e-16c81ad9f31f" providerId="ADAL" clId="{F50E5750-112D-4EA8-936F-C154224FDEB9}" dt="2024-06-06T14:09:41.773" v="27" actId="20577"/>
      <pc:docMkLst>
        <pc:docMk/>
      </pc:docMkLst>
      <pc:sldChg chg="addSp delSp modSp">
        <pc:chgData name="Olivia Hadjadj" userId="fbc0ed93-04d2-4a9d-939e-16c81ad9f31f" providerId="ADAL" clId="{F50E5750-112D-4EA8-936F-C154224FDEB9}" dt="2024-06-06T14:09:41.773" v="27" actId="20577"/>
        <pc:sldMkLst>
          <pc:docMk/>
          <pc:sldMk cId="3687174028" sldId="302"/>
        </pc:sldMkLst>
        <pc:spChg chg="mod">
          <ac:chgData name="Olivia Hadjadj" userId="fbc0ed93-04d2-4a9d-939e-16c81ad9f31f" providerId="ADAL" clId="{F50E5750-112D-4EA8-936F-C154224FDEB9}" dt="2024-06-06T14:09:41.773" v="27" actId="20577"/>
          <ac:spMkLst>
            <pc:docMk/>
            <pc:sldMk cId="3687174028" sldId="302"/>
            <ac:spMk id="2" creationId="{126F57CC-A512-48F2-913F-B5CA162A4E03}"/>
          </ac:spMkLst>
        </pc:spChg>
        <pc:spChg chg="del mod">
          <ac:chgData name="Olivia Hadjadj" userId="fbc0ed93-04d2-4a9d-939e-16c81ad9f31f" providerId="ADAL" clId="{F50E5750-112D-4EA8-936F-C154224FDEB9}" dt="2024-06-06T14:09:36.265" v="2"/>
          <ac:spMkLst>
            <pc:docMk/>
            <pc:sldMk cId="3687174028" sldId="302"/>
            <ac:spMk id="3" creationId="{3AC2D6AF-9A00-4FCE-8B29-85A56D0C4B03}"/>
          </ac:spMkLst>
        </pc:spChg>
        <pc:spChg chg="add mod">
          <ac:chgData name="Olivia Hadjadj" userId="fbc0ed93-04d2-4a9d-939e-16c81ad9f31f" providerId="ADAL" clId="{F50E5750-112D-4EA8-936F-C154224FDEB9}" dt="2024-06-06T14:09:36.265" v="2"/>
          <ac:spMkLst>
            <pc:docMk/>
            <pc:sldMk cId="3687174028" sldId="302"/>
            <ac:spMk id="4" creationId="{E88E3F21-4681-480A-9C81-30EF6A4AC579}"/>
          </ac:spMkLst>
        </pc:spChg>
      </pc:sldChg>
    </pc:docChg>
  </pc:docChgLst>
  <pc:docChgLst>
    <pc:chgData name="Olivia Hadjadj" userId="fbc0ed93-04d2-4a9d-939e-16c81ad9f31f" providerId="ADAL" clId="{9B0276BA-E796-4994-AFE3-89CBF405FCE7}"/>
    <pc:docChg chg="undo custSel addSld delSld modSld">
      <pc:chgData name="Olivia Hadjadj" userId="fbc0ed93-04d2-4a9d-939e-16c81ad9f31f" providerId="ADAL" clId="{9B0276BA-E796-4994-AFE3-89CBF405FCE7}" dt="2024-06-04T15:14:42.367" v="110" actId="2696"/>
      <pc:docMkLst>
        <pc:docMk/>
      </pc:docMkLst>
      <pc:sldChg chg="modNotesTx">
        <pc:chgData name="Olivia Hadjadj" userId="fbc0ed93-04d2-4a9d-939e-16c81ad9f31f" providerId="ADAL" clId="{9B0276BA-E796-4994-AFE3-89CBF405FCE7}" dt="2024-06-04T14:25:30.159" v="2" actId="6549"/>
        <pc:sldMkLst>
          <pc:docMk/>
          <pc:sldMk cId="2129426126" sldId="298"/>
        </pc:sldMkLst>
      </pc:sldChg>
      <pc:sldChg chg="modSp">
        <pc:chgData name="Olivia Hadjadj" userId="fbc0ed93-04d2-4a9d-939e-16c81ad9f31f" providerId="ADAL" clId="{9B0276BA-E796-4994-AFE3-89CBF405FCE7}" dt="2024-06-04T14:57:11.389" v="106" actId="6549"/>
        <pc:sldMkLst>
          <pc:docMk/>
          <pc:sldMk cId="3233271259" sldId="320"/>
        </pc:sldMkLst>
        <pc:spChg chg="mod">
          <ac:chgData name="Olivia Hadjadj" userId="fbc0ed93-04d2-4a9d-939e-16c81ad9f31f" providerId="ADAL" clId="{9B0276BA-E796-4994-AFE3-89CBF405FCE7}" dt="2024-06-04T14:57:08.980" v="105" actId="122"/>
          <ac:spMkLst>
            <pc:docMk/>
            <pc:sldMk cId="3233271259" sldId="320"/>
            <ac:spMk id="2" creationId="{126F57CC-A512-48F2-913F-B5CA162A4E03}"/>
          </ac:spMkLst>
        </pc:spChg>
        <pc:spChg chg="mod">
          <ac:chgData name="Olivia Hadjadj" userId="fbc0ed93-04d2-4a9d-939e-16c81ad9f31f" providerId="ADAL" clId="{9B0276BA-E796-4994-AFE3-89CBF405FCE7}" dt="2024-06-04T14:57:11.389" v="106" actId="6549"/>
          <ac:spMkLst>
            <pc:docMk/>
            <pc:sldMk cId="3233271259" sldId="320"/>
            <ac:spMk id="3" creationId="{3AC2D6AF-9A00-4FCE-8B29-85A56D0C4B03}"/>
          </ac:spMkLst>
        </pc:spChg>
      </pc:sldChg>
      <pc:sldChg chg="modSp add">
        <pc:chgData name="Olivia Hadjadj" userId="fbc0ed93-04d2-4a9d-939e-16c81ad9f31f" providerId="ADAL" clId="{9B0276BA-E796-4994-AFE3-89CBF405FCE7}" dt="2024-06-04T14:39:20.700" v="80" actId="20577"/>
        <pc:sldMkLst>
          <pc:docMk/>
          <pc:sldMk cId="670662400" sldId="384"/>
        </pc:sldMkLst>
        <pc:spChg chg="mod">
          <ac:chgData name="Olivia Hadjadj" userId="fbc0ed93-04d2-4a9d-939e-16c81ad9f31f" providerId="ADAL" clId="{9B0276BA-E796-4994-AFE3-89CBF405FCE7}" dt="2024-06-04T14:32:22.319" v="14" actId="20577"/>
          <ac:spMkLst>
            <pc:docMk/>
            <pc:sldMk cId="670662400" sldId="384"/>
            <ac:spMk id="2" creationId="{FF224AAA-6218-40A1-9E2D-C904433ACE10}"/>
          </ac:spMkLst>
        </pc:spChg>
        <pc:spChg chg="mod">
          <ac:chgData name="Olivia Hadjadj" userId="fbc0ed93-04d2-4a9d-939e-16c81ad9f31f" providerId="ADAL" clId="{9B0276BA-E796-4994-AFE3-89CBF405FCE7}" dt="2024-06-04T14:39:20.700" v="80" actId="20577"/>
          <ac:spMkLst>
            <pc:docMk/>
            <pc:sldMk cId="670662400" sldId="384"/>
            <ac:spMk id="7" creationId="{BAB74204-56A6-4FF4-BEEE-96A40E14F679}"/>
          </ac:spMkLst>
        </pc:spChg>
      </pc:sldChg>
      <pc:sldChg chg="add">
        <pc:chgData name="Olivia Hadjadj" userId="fbc0ed93-04d2-4a9d-939e-16c81ad9f31f" providerId="ADAL" clId="{9B0276BA-E796-4994-AFE3-89CBF405FCE7}" dt="2024-06-04T15:14:40.580" v="109"/>
        <pc:sldMkLst>
          <pc:docMk/>
          <pc:sldMk cId="1259417202" sldId="38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2FD03D-F15A-4333-B707-53B3634C0400}" type="datetimeFigureOut">
              <a:rPr lang="fr-CH" smtClean="0"/>
              <a:t>06.06.2024</a:t>
            </a:fld>
            <a:endParaRPr lang="fr-CH"/>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H"/>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H"/>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D3F2CA-5AA2-4042-8F12-F9089F9FFE0A}" type="slidenum">
              <a:rPr lang="fr-CH" smtClean="0"/>
              <a:t>‹N°›</a:t>
            </a:fld>
            <a:endParaRPr lang="fr-CH"/>
          </a:p>
        </p:txBody>
      </p:sp>
    </p:spTree>
    <p:extLst>
      <p:ext uri="{BB962C8B-B14F-4D97-AF65-F5344CB8AC3E}">
        <p14:creationId xmlns:p14="http://schemas.microsoft.com/office/powerpoint/2010/main" val="2043302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8A84F0A-66D7-4B05-87D1-899085FA101A}" type="slidenum">
              <a:rPr lang="fr-FR" smtClean="0"/>
              <a:t>1</a:t>
            </a:fld>
            <a:endParaRPr lang="fr-FR"/>
          </a:p>
        </p:txBody>
      </p:sp>
    </p:spTree>
    <p:extLst>
      <p:ext uri="{BB962C8B-B14F-4D97-AF65-F5344CB8AC3E}">
        <p14:creationId xmlns:p14="http://schemas.microsoft.com/office/powerpoint/2010/main" val="3397943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Qu’a-t-il fait pour résoudre son problème ?</a:t>
            </a:r>
            <a:endParaRPr lang="fr-CH" b="1" dirty="0"/>
          </a:p>
          <a:p>
            <a:r>
              <a:rPr lang="fr-FR" sz="1200" kern="1200" dirty="0">
                <a:solidFill>
                  <a:schemeClr val="tx1"/>
                </a:solidFill>
                <a:effectLst/>
                <a:latin typeface="+mn-lt"/>
                <a:ea typeface="+mn-ea"/>
                <a:cs typeface="+mn-cs"/>
              </a:rPr>
              <a:t>Après avoir été piqué plusieurs fois, il est rentré en courant à la maison et a demandé à son père un anti-moustique. Son père lui a répondu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J’ai quelque chose de merveilleux pour toi. Après avoir mis ce produit, les moustiques ne te piqueront plus ! »</a:t>
            </a:r>
            <a:endParaRPr lang="fr-CH" sz="1200" kern="1200" dirty="0">
              <a:solidFill>
                <a:schemeClr val="tx1"/>
              </a:solidFill>
              <a:effectLst/>
              <a:latin typeface="+mn-lt"/>
              <a:ea typeface="+mn-ea"/>
              <a:cs typeface="+mn-cs"/>
            </a:endParaRPr>
          </a:p>
          <a:p>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19</a:t>
            </a:fld>
            <a:endParaRPr lang="fr-CH"/>
          </a:p>
        </p:txBody>
      </p:sp>
    </p:spTree>
    <p:extLst>
      <p:ext uri="{BB962C8B-B14F-4D97-AF65-F5344CB8AC3E}">
        <p14:creationId xmlns:p14="http://schemas.microsoft.com/office/powerpoint/2010/main" val="434757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Comment se termine cette histoire ?</a:t>
            </a:r>
            <a:endParaRPr lang="fr-CH" b="1" dirty="0"/>
          </a:p>
          <a:p>
            <a:r>
              <a:rPr lang="fr-FR" sz="1200" kern="1200" dirty="0">
                <a:solidFill>
                  <a:schemeClr val="tx1"/>
                </a:solidFill>
                <a:effectLst/>
                <a:latin typeface="+mn-lt"/>
                <a:ea typeface="+mn-ea"/>
                <a:cs typeface="+mn-cs"/>
              </a:rPr>
              <a:t>Ensuite, Matéo est retourné dehors pour pouvoir attraper des grenouilles. Les méchants moustiques ne l’ont pas piqué et Matéo s’est senti soulagé car l’anti-moustique a bien fonctionné.</a:t>
            </a:r>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20</a:t>
            </a:fld>
            <a:endParaRPr lang="fr-CH"/>
          </a:p>
        </p:txBody>
      </p:sp>
    </p:spTree>
    <p:extLst>
      <p:ext uri="{BB962C8B-B14F-4D97-AF65-F5344CB8AC3E}">
        <p14:creationId xmlns:p14="http://schemas.microsoft.com/office/powerpoint/2010/main" val="863852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Comment se sent le personnage à la fin de l’histoire ?</a:t>
            </a:r>
            <a:endParaRPr lang="fr-CH" b="1" dirty="0"/>
          </a:p>
          <a:p>
            <a:r>
              <a:rPr lang="fr-FR" sz="1200" kern="1200" dirty="0">
                <a:solidFill>
                  <a:schemeClr val="tx1"/>
                </a:solidFill>
                <a:effectLst/>
                <a:latin typeface="+mn-lt"/>
                <a:ea typeface="+mn-ea"/>
                <a:cs typeface="+mn-cs"/>
              </a:rPr>
              <a:t>Finalement, Matéo a attrapé beaucoup de grenouilles ce jour-là. </a:t>
            </a:r>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21</a:t>
            </a:fld>
            <a:endParaRPr lang="fr-CH"/>
          </a:p>
        </p:txBody>
      </p:sp>
    </p:spTree>
    <p:extLst>
      <p:ext uri="{BB962C8B-B14F-4D97-AF65-F5344CB8AC3E}">
        <p14:creationId xmlns:p14="http://schemas.microsoft.com/office/powerpoint/2010/main" val="469807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 </a:t>
            </a:r>
            <a:r>
              <a:rPr lang="fr-FR" sz="1200" i="1" kern="1200" dirty="0">
                <a:solidFill>
                  <a:schemeClr val="tx1"/>
                </a:solidFill>
                <a:effectLst/>
                <a:latin typeface="+mn-lt"/>
                <a:ea typeface="+mn-ea"/>
                <a:cs typeface="+mn-cs"/>
              </a:rPr>
              <a:t>Cette histoire utilise des mots spéciaux. On les appelle des connecteurs parce qu’ils permettent de connecter entre eux deux parties de l’histoire. Les connecteurs causaux permettent de raconter comment une partie de l’histoire déclenche une autre partie de la même histoire</a:t>
            </a:r>
            <a:r>
              <a:rPr lang="fr-FR" sz="1200" kern="1200" dirty="0">
                <a:solidFill>
                  <a:schemeClr val="tx1"/>
                </a:solidFill>
                <a:effectLst/>
                <a:latin typeface="+mn-lt"/>
                <a:ea typeface="+mn-ea"/>
                <a:cs typeface="+mn-cs"/>
              </a:rPr>
              <a:t>. »</a:t>
            </a:r>
            <a:endParaRPr lang="fr-CH" sz="1200" kern="1200" dirty="0">
              <a:solidFill>
                <a:schemeClr val="tx1"/>
              </a:solidFill>
              <a:effectLst/>
              <a:latin typeface="+mn-lt"/>
              <a:ea typeface="+mn-ea"/>
              <a:cs typeface="+mn-cs"/>
            </a:endParaRPr>
          </a:p>
          <a:p>
            <a:endParaRPr lang="fr-FR" dirty="0"/>
          </a:p>
          <a:p>
            <a:r>
              <a:rPr lang="fr-FR" sz="1200" kern="1200" dirty="0">
                <a:solidFill>
                  <a:schemeClr val="tx1"/>
                </a:solidFill>
                <a:effectLst/>
                <a:latin typeface="+mn-lt"/>
                <a:ea typeface="+mn-ea"/>
                <a:cs typeface="+mn-cs"/>
              </a:rPr>
              <a:t>Hier, après être rentré de l’école, Matéo est allé se promener </a:t>
            </a:r>
            <a:r>
              <a:rPr lang="fr-FR" sz="1200" b="1" kern="1200" dirty="0">
                <a:solidFill>
                  <a:schemeClr val="tx1"/>
                </a:solidFill>
                <a:effectLst/>
                <a:latin typeface="+mn-lt"/>
                <a:ea typeface="+mn-ea"/>
                <a:cs typeface="+mn-cs"/>
              </a:rPr>
              <a:t>afin d</a:t>
            </a:r>
            <a:r>
              <a:rPr lang="fr-FR" sz="1200" kern="1200" dirty="0">
                <a:solidFill>
                  <a:schemeClr val="tx1"/>
                </a:solidFill>
                <a:effectLst/>
                <a:latin typeface="+mn-lt"/>
                <a:ea typeface="+mn-ea"/>
                <a:cs typeface="+mn-cs"/>
              </a:rPr>
              <a:t>’attraper des grenouilles. Quand il est arrivé près d’un joli étang, il a vu beaucoup de grenouilles </a:t>
            </a:r>
            <a:r>
              <a:rPr lang="fr-FR" sz="1200" b="1" kern="1200" dirty="0">
                <a:solidFill>
                  <a:schemeClr val="tx1"/>
                </a:solidFill>
                <a:effectLst/>
                <a:latin typeface="+mn-lt"/>
                <a:ea typeface="+mn-ea"/>
                <a:cs typeface="+mn-cs"/>
              </a:rPr>
              <a:t>car</a:t>
            </a:r>
            <a:r>
              <a:rPr lang="fr-FR" sz="1200" kern="1200" dirty="0">
                <a:solidFill>
                  <a:schemeClr val="tx1"/>
                </a:solidFill>
                <a:effectLst/>
                <a:latin typeface="+mn-lt"/>
                <a:ea typeface="+mn-ea"/>
                <a:cs typeface="+mn-cs"/>
              </a:rPr>
              <a:t> il était très silencieux. De féroces moustiques ont </a:t>
            </a:r>
            <a:r>
              <a:rPr lang="fr-FR" sz="1200" b="1" kern="1200" dirty="0">
                <a:solidFill>
                  <a:schemeClr val="tx1"/>
                </a:solidFill>
                <a:effectLst/>
                <a:latin typeface="+mn-lt"/>
                <a:ea typeface="+mn-ea"/>
                <a:cs typeface="+mn-cs"/>
              </a:rPr>
              <a:t>alors</a:t>
            </a:r>
            <a:r>
              <a:rPr lang="fr-FR" sz="1200" kern="1200" dirty="0">
                <a:solidFill>
                  <a:schemeClr val="tx1"/>
                </a:solidFill>
                <a:effectLst/>
                <a:latin typeface="+mn-lt"/>
                <a:ea typeface="+mn-ea"/>
                <a:cs typeface="+mn-cs"/>
              </a:rPr>
              <a:t> commencé à piquer Matéo. Il est devenu très grincheux </a:t>
            </a:r>
            <a:r>
              <a:rPr lang="fr-FR" sz="1200" b="1" kern="1200" dirty="0">
                <a:solidFill>
                  <a:schemeClr val="tx1"/>
                </a:solidFill>
                <a:effectLst/>
                <a:latin typeface="+mn-lt"/>
                <a:ea typeface="+mn-ea"/>
                <a:cs typeface="+mn-cs"/>
              </a:rPr>
              <a:t>parce que </a:t>
            </a:r>
            <a:r>
              <a:rPr lang="fr-FR" sz="1200" kern="1200" dirty="0">
                <a:solidFill>
                  <a:schemeClr val="tx1"/>
                </a:solidFill>
                <a:effectLst/>
                <a:latin typeface="+mn-lt"/>
                <a:ea typeface="+mn-ea"/>
                <a:cs typeface="+mn-cs"/>
              </a:rPr>
              <a:t>les boutons le grattaient. Après avoir été piqué plusieurs fois, il est rentré en courant à la maison et a demandé à son père un anti-moustique. Son père lui a répondu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J’ai quelque chose de merveilleux pour toi. Après avoir mis ce produit, les moustiques ne te piqueront plus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Ensuite, Matéo est retourné dehors </a:t>
            </a:r>
            <a:r>
              <a:rPr lang="fr-FR" sz="1200" b="1" kern="1200" dirty="0">
                <a:solidFill>
                  <a:schemeClr val="tx1"/>
                </a:solidFill>
                <a:effectLst/>
                <a:latin typeface="+mn-lt"/>
                <a:ea typeface="+mn-ea"/>
                <a:cs typeface="+mn-cs"/>
              </a:rPr>
              <a:t>pour</a:t>
            </a:r>
            <a:r>
              <a:rPr lang="fr-FR" sz="1200" kern="1200" dirty="0">
                <a:solidFill>
                  <a:schemeClr val="tx1"/>
                </a:solidFill>
                <a:effectLst/>
                <a:latin typeface="+mn-lt"/>
                <a:ea typeface="+mn-ea"/>
                <a:cs typeface="+mn-cs"/>
              </a:rPr>
              <a:t> pouvoir attraper des grenouilles. Les méchants moustiques ne l’ont pas piqué et Matéo s’est senti soulagé </a:t>
            </a:r>
            <a:r>
              <a:rPr lang="fr-FR" sz="1200" b="1" kern="1200" dirty="0">
                <a:solidFill>
                  <a:schemeClr val="tx1"/>
                </a:solidFill>
                <a:effectLst/>
                <a:latin typeface="+mn-lt"/>
                <a:ea typeface="+mn-ea"/>
                <a:cs typeface="+mn-cs"/>
              </a:rPr>
              <a:t>car</a:t>
            </a:r>
            <a:r>
              <a:rPr lang="fr-FR" sz="1200" kern="1200" dirty="0">
                <a:solidFill>
                  <a:schemeClr val="tx1"/>
                </a:solidFill>
                <a:effectLst/>
                <a:latin typeface="+mn-lt"/>
                <a:ea typeface="+mn-ea"/>
                <a:cs typeface="+mn-cs"/>
              </a:rPr>
              <a:t> l’anti-moustique a bien fonctionné. Finalement, Matéo a attrapé beaucoup de grenouilles ce jour-là. </a:t>
            </a:r>
            <a:endParaRPr lang="fr-CH" sz="1200" kern="1200" dirty="0">
              <a:solidFill>
                <a:schemeClr val="tx1"/>
              </a:solidFill>
              <a:effectLst/>
              <a:latin typeface="+mn-lt"/>
              <a:ea typeface="+mn-ea"/>
              <a:cs typeface="+mn-cs"/>
            </a:endParaRPr>
          </a:p>
          <a:p>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23</a:t>
            </a:fld>
            <a:endParaRPr lang="fr-CH"/>
          </a:p>
        </p:txBody>
      </p:sp>
    </p:spTree>
    <p:extLst>
      <p:ext uri="{BB962C8B-B14F-4D97-AF65-F5344CB8AC3E}">
        <p14:creationId xmlns:p14="http://schemas.microsoft.com/office/powerpoint/2010/main" val="4285669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 </a:t>
            </a:r>
            <a:r>
              <a:rPr lang="fr-FR" sz="1200" i="1" kern="1200" dirty="0">
                <a:solidFill>
                  <a:schemeClr val="tx1"/>
                </a:solidFill>
                <a:effectLst/>
                <a:latin typeface="+mn-lt"/>
                <a:ea typeface="+mn-ea"/>
                <a:cs typeface="+mn-cs"/>
              </a:rPr>
              <a:t>Cette histoire utilise des mots spéciaux. On les appelle des connecteurs parce qu’ils permettent de connecter entre eux deux parties de l’histoire. Les connecteurs causaux permettent de raconter comment une partie de l’histoire déclenche une autre partie de la même histoire</a:t>
            </a:r>
            <a:r>
              <a:rPr lang="fr-FR" sz="1200" kern="1200" dirty="0">
                <a:solidFill>
                  <a:schemeClr val="tx1"/>
                </a:solidFill>
                <a:effectLst/>
                <a:latin typeface="+mn-lt"/>
                <a:ea typeface="+mn-ea"/>
                <a:cs typeface="+mn-cs"/>
              </a:rPr>
              <a:t>. »</a:t>
            </a:r>
            <a:endParaRPr lang="fr-CH" sz="1200" kern="1200" dirty="0">
              <a:solidFill>
                <a:schemeClr val="tx1"/>
              </a:solidFill>
              <a:effectLst/>
              <a:latin typeface="+mn-lt"/>
              <a:ea typeface="+mn-ea"/>
              <a:cs typeface="+mn-cs"/>
            </a:endParaRPr>
          </a:p>
          <a:p>
            <a:endParaRPr lang="fr-FR" dirty="0"/>
          </a:p>
          <a:p>
            <a:r>
              <a:rPr lang="fr-FR" sz="1200" kern="1200" dirty="0">
                <a:solidFill>
                  <a:schemeClr val="tx1"/>
                </a:solidFill>
                <a:effectLst/>
                <a:latin typeface="+mn-lt"/>
                <a:ea typeface="+mn-ea"/>
                <a:cs typeface="+mn-cs"/>
              </a:rPr>
              <a:t>Hier, après être rentré de l’école, Matéo est allé se promener </a:t>
            </a:r>
            <a:r>
              <a:rPr lang="fr-FR" sz="1200" b="1" kern="1200" dirty="0">
                <a:solidFill>
                  <a:schemeClr val="tx1"/>
                </a:solidFill>
                <a:effectLst/>
                <a:latin typeface="+mn-lt"/>
                <a:ea typeface="+mn-ea"/>
                <a:cs typeface="+mn-cs"/>
              </a:rPr>
              <a:t>afin d</a:t>
            </a:r>
            <a:r>
              <a:rPr lang="fr-FR" sz="1200" kern="1200" dirty="0">
                <a:solidFill>
                  <a:schemeClr val="tx1"/>
                </a:solidFill>
                <a:effectLst/>
                <a:latin typeface="+mn-lt"/>
                <a:ea typeface="+mn-ea"/>
                <a:cs typeface="+mn-cs"/>
              </a:rPr>
              <a:t>’attraper des grenouilles. Quand il est arrivé près d’un joli étang, il a vu beaucoup de grenouilles </a:t>
            </a:r>
            <a:r>
              <a:rPr lang="fr-FR" sz="1200" b="1" kern="1200" dirty="0">
                <a:solidFill>
                  <a:schemeClr val="tx1"/>
                </a:solidFill>
                <a:effectLst/>
                <a:latin typeface="+mn-lt"/>
                <a:ea typeface="+mn-ea"/>
                <a:cs typeface="+mn-cs"/>
              </a:rPr>
              <a:t>car</a:t>
            </a:r>
            <a:r>
              <a:rPr lang="fr-FR" sz="1200" kern="1200" dirty="0">
                <a:solidFill>
                  <a:schemeClr val="tx1"/>
                </a:solidFill>
                <a:effectLst/>
                <a:latin typeface="+mn-lt"/>
                <a:ea typeface="+mn-ea"/>
                <a:cs typeface="+mn-cs"/>
              </a:rPr>
              <a:t> il était très silencieux. De féroces moustiques ont </a:t>
            </a:r>
            <a:r>
              <a:rPr lang="fr-FR" sz="1200" b="1" kern="1200" dirty="0">
                <a:solidFill>
                  <a:schemeClr val="tx1"/>
                </a:solidFill>
                <a:effectLst/>
                <a:latin typeface="+mn-lt"/>
                <a:ea typeface="+mn-ea"/>
                <a:cs typeface="+mn-cs"/>
              </a:rPr>
              <a:t>alors</a:t>
            </a:r>
            <a:r>
              <a:rPr lang="fr-FR" sz="1200" kern="1200" dirty="0">
                <a:solidFill>
                  <a:schemeClr val="tx1"/>
                </a:solidFill>
                <a:effectLst/>
                <a:latin typeface="+mn-lt"/>
                <a:ea typeface="+mn-ea"/>
                <a:cs typeface="+mn-cs"/>
              </a:rPr>
              <a:t> commencé à piquer Matéo. Il est devenu très grincheux </a:t>
            </a:r>
            <a:r>
              <a:rPr lang="fr-FR" sz="1200" b="1" kern="1200" dirty="0">
                <a:solidFill>
                  <a:schemeClr val="tx1"/>
                </a:solidFill>
                <a:effectLst/>
                <a:latin typeface="+mn-lt"/>
                <a:ea typeface="+mn-ea"/>
                <a:cs typeface="+mn-cs"/>
              </a:rPr>
              <a:t>parce que </a:t>
            </a:r>
            <a:r>
              <a:rPr lang="fr-FR" sz="1200" kern="1200" dirty="0">
                <a:solidFill>
                  <a:schemeClr val="tx1"/>
                </a:solidFill>
                <a:effectLst/>
                <a:latin typeface="+mn-lt"/>
                <a:ea typeface="+mn-ea"/>
                <a:cs typeface="+mn-cs"/>
              </a:rPr>
              <a:t>les boutons le grattaient. Après avoir été piqué plusieurs fois, il est rentré en courant à la maison et a demandé à son père un anti-moustique. Son père lui a répondu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J’ai quelque chose de merveilleux pour toi. Après avoir mis ce produit, les moustiques ne te piqueront plus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Ensuite, Matéo est retourné dehors </a:t>
            </a:r>
            <a:r>
              <a:rPr lang="fr-FR" sz="1200" b="1" kern="1200" dirty="0">
                <a:solidFill>
                  <a:schemeClr val="tx1"/>
                </a:solidFill>
                <a:effectLst/>
                <a:latin typeface="+mn-lt"/>
                <a:ea typeface="+mn-ea"/>
                <a:cs typeface="+mn-cs"/>
              </a:rPr>
              <a:t>pour</a:t>
            </a:r>
            <a:r>
              <a:rPr lang="fr-FR" sz="1200" kern="1200" dirty="0">
                <a:solidFill>
                  <a:schemeClr val="tx1"/>
                </a:solidFill>
                <a:effectLst/>
                <a:latin typeface="+mn-lt"/>
                <a:ea typeface="+mn-ea"/>
                <a:cs typeface="+mn-cs"/>
              </a:rPr>
              <a:t> pouvoir attraper des grenouilles. Les méchants moustiques ne l’ont pas piqué et Matéo s’est senti soulagé </a:t>
            </a:r>
            <a:r>
              <a:rPr lang="fr-FR" sz="1200" b="1" kern="1200" dirty="0">
                <a:solidFill>
                  <a:schemeClr val="tx1"/>
                </a:solidFill>
                <a:effectLst/>
                <a:latin typeface="+mn-lt"/>
                <a:ea typeface="+mn-ea"/>
                <a:cs typeface="+mn-cs"/>
              </a:rPr>
              <a:t>car</a:t>
            </a:r>
            <a:r>
              <a:rPr lang="fr-FR" sz="1200" kern="1200" dirty="0">
                <a:solidFill>
                  <a:schemeClr val="tx1"/>
                </a:solidFill>
                <a:effectLst/>
                <a:latin typeface="+mn-lt"/>
                <a:ea typeface="+mn-ea"/>
                <a:cs typeface="+mn-cs"/>
              </a:rPr>
              <a:t> l’anti-moustique a bien fonctionné. Finalement, Matéo a attrapé beaucoup de grenouilles ce jour-là. </a:t>
            </a:r>
            <a:endParaRPr lang="fr-CH" sz="1200" kern="1200" dirty="0">
              <a:solidFill>
                <a:schemeClr val="tx1"/>
              </a:solidFill>
              <a:effectLst/>
              <a:latin typeface="+mn-lt"/>
              <a:ea typeface="+mn-ea"/>
              <a:cs typeface="+mn-cs"/>
            </a:endParaRPr>
          </a:p>
          <a:p>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24</a:t>
            </a:fld>
            <a:endParaRPr lang="fr-CH"/>
          </a:p>
        </p:txBody>
      </p:sp>
    </p:spTree>
    <p:extLst>
      <p:ext uri="{BB962C8B-B14F-4D97-AF65-F5344CB8AC3E}">
        <p14:creationId xmlns:p14="http://schemas.microsoft.com/office/powerpoint/2010/main" val="2523981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 </a:t>
            </a:r>
            <a:r>
              <a:rPr lang="fr-FR" sz="1200" i="1" kern="1200" dirty="0">
                <a:solidFill>
                  <a:schemeClr val="tx1"/>
                </a:solidFill>
                <a:effectLst/>
                <a:latin typeface="+mn-lt"/>
                <a:ea typeface="+mn-ea"/>
                <a:cs typeface="+mn-cs"/>
              </a:rPr>
              <a:t>Cette histoire utilise des mots spéciaux. On les appelle des connecteurs parce qu’ils permettent de connecter entre eux deux parties de l’histoire. Les connecteurs causaux permettent de raconter comment une partie de l’histoire déclenche une autre partie de la même histoire</a:t>
            </a:r>
            <a:r>
              <a:rPr lang="fr-FR" sz="1200" kern="1200" dirty="0">
                <a:solidFill>
                  <a:schemeClr val="tx1"/>
                </a:solidFill>
                <a:effectLst/>
                <a:latin typeface="+mn-lt"/>
                <a:ea typeface="+mn-ea"/>
                <a:cs typeface="+mn-cs"/>
              </a:rPr>
              <a:t>. »</a:t>
            </a:r>
            <a:endParaRPr lang="fr-CH" sz="1200" kern="1200" dirty="0">
              <a:solidFill>
                <a:schemeClr val="tx1"/>
              </a:solidFill>
              <a:effectLst/>
              <a:latin typeface="+mn-lt"/>
              <a:ea typeface="+mn-ea"/>
              <a:cs typeface="+mn-cs"/>
            </a:endParaRPr>
          </a:p>
          <a:p>
            <a:endParaRPr lang="fr-FR" dirty="0"/>
          </a:p>
          <a:p>
            <a:r>
              <a:rPr lang="fr-FR" sz="1200" kern="1200" dirty="0">
                <a:solidFill>
                  <a:schemeClr val="tx1"/>
                </a:solidFill>
                <a:effectLst/>
                <a:latin typeface="+mn-lt"/>
                <a:ea typeface="+mn-ea"/>
                <a:cs typeface="+mn-cs"/>
              </a:rPr>
              <a:t>Hier, après être rentré de l’école, Matéo est allé se promener </a:t>
            </a:r>
            <a:r>
              <a:rPr lang="fr-FR" sz="1200" b="1" kern="1200" dirty="0">
                <a:solidFill>
                  <a:schemeClr val="tx1"/>
                </a:solidFill>
                <a:effectLst/>
                <a:latin typeface="+mn-lt"/>
                <a:ea typeface="+mn-ea"/>
                <a:cs typeface="+mn-cs"/>
              </a:rPr>
              <a:t>afin d</a:t>
            </a:r>
            <a:r>
              <a:rPr lang="fr-FR" sz="1200" kern="1200" dirty="0">
                <a:solidFill>
                  <a:schemeClr val="tx1"/>
                </a:solidFill>
                <a:effectLst/>
                <a:latin typeface="+mn-lt"/>
                <a:ea typeface="+mn-ea"/>
                <a:cs typeface="+mn-cs"/>
              </a:rPr>
              <a:t>’attraper des grenouilles. Quand il est arrivé près d’un joli étang, il a vu beaucoup de grenouilles </a:t>
            </a:r>
            <a:r>
              <a:rPr lang="fr-FR" sz="1200" b="1" kern="1200" dirty="0">
                <a:solidFill>
                  <a:schemeClr val="tx1"/>
                </a:solidFill>
                <a:effectLst/>
                <a:latin typeface="+mn-lt"/>
                <a:ea typeface="+mn-ea"/>
                <a:cs typeface="+mn-cs"/>
              </a:rPr>
              <a:t>car</a:t>
            </a:r>
            <a:r>
              <a:rPr lang="fr-FR" sz="1200" kern="1200" dirty="0">
                <a:solidFill>
                  <a:schemeClr val="tx1"/>
                </a:solidFill>
                <a:effectLst/>
                <a:latin typeface="+mn-lt"/>
                <a:ea typeface="+mn-ea"/>
                <a:cs typeface="+mn-cs"/>
              </a:rPr>
              <a:t> il était très silencieux. De féroces moustiques ont </a:t>
            </a:r>
            <a:r>
              <a:rPr lang="fr-FR" sz="1200" b="1" kern="1200" dirty="0">
                <a:solidFill>
                  <a:schemeClr val="tx1"/>
                </a:solidFill>
                <a:effectLst/>
                <a:latin typeface="+mn-lt"/>
                <a:ea typeface="+mn-ea"/>
                <a:cs typeface="+mn-cs"/>
              </a:rPr>
              <a:t>alors</a:t>
            </a:r>
            <a:r>
              <a:rPr lang="fr-FR" sz="1200" kern="1200" dirty="0">
                <a:solidFill>
                  <a:schemeClr val="tx1"/>
                </a:solidFill>
                <a:effectLst/>
                <a:latin typeface="+mn-lt"/>
                <a:ea typeface="+mn-ea"/>
                <a:cs typeface="+mn-cs"/>
              </a:rPr>
              <a:t> commencé à piquer Matéo. Il est devenu très grincheux </a:t>
            </a:r>
            <a:r>
              <a:rPr lang="fr-FR" sz="1200" b="1" kern="1200" dirty="0">
                <a:solidFill>
                  <a:schemeClr val="tx1"/>
                </a:solidFill>
                <a:effectLst/>
                <a:latin typeface="+mn-lt"/>
                <a:ea typeface="+mn-ea"/>
                <a:cs typeface="+mn-cs"/>
              </a:rPr>
              <a:t>parce que </a:t>
            </a:r>
            <a:r>
              <a:rPr lang="fr-FR" sz="1200" kern="1200" dirty="0">
                <a:solidFill>
                  <a:schemeClr val="tx1"/>
                </a:solidFill>
                <a:effectLst/>
                <a:latin typeface="+mn-lt"/>
                <a:ea typeface="+mn-ea"/>
                <a:cs typeface="+mn-cs"/>
              </a:rPr>
              <a:t>les boutons le grattaient. Après avoir été piqué plusieurs fois, il est rentré en courant à la maison et a demandé à son père un anti-moustique. Son père lui a répondu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J’ai quelque chose de merveilleux pour toi. Après avoir mis ce produit, les moustiques ne te piqueront plus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Ensuite, Matéo est retourné dehors </a:t>
            </a:r>
            <a:r>
              <a:rPr lang="fr-FR" sz="1200" b="1" kern="1200" dirty="0">
                <a:solidFill>
                  <a:schemeClr val="tx1"/>
                </a:solidFill>
                <a:effectLst/>
                <a:latin typeface="+mn-lt"/>
                <a:ea typeface="+mn-ea"/>
                <a:cs typeface="+mn-cs"/>
              </a:rPr>
              <a:t>pour</a:t>
            </a:r>
            <a:r>
              <a:rPr lang="fr-FR" sz="1200" kern="1200" dirty="0">
                <a:solidFill>
                  <a:schemeClr val="tx1"/>
                </a:solidFill>
                <a:effectLst/>
                <a:latin typeface="+mn-lt"/>
                <a:ea typeface="+mn-ea"/>
                <a:cs typeface="+mn-cs"/>
              </a:rPr>
              <a:t> pouvoir attraper des grenouilles. Les méchants moustiques ne l’ont pas piqué et Matéo s’est senti soulagé </a:t>
            </a:r>
            <a:r>
              <a:rPr lang="fr-FR" sz="1200" b="1" kern="1200" dirty="0">
                <a:solidFill>
                  <a:schemeClr val="tx1"/>
                </a:solidFill>
                <a:effectLst/>
                <a:latin typeface="+mn-lt"/>
                <a:ea typeface="+mn-ea"/>
                <a:cs typeface="+mn-cs"/>
              </a:rPr>
              <a:t>car</a:t>
            </a:r>
            <a:r>
              <a:rPr lang="fr-FR" sz="1200" kern="1200" dirty="0">
                <a:solidFill>
                  <a:schemeClr val="tx1"/>
                </a:solidFill>
                <a:effectLst/>
                <a:latin typeface="+mn-lt"/>
                <a:ea typeface="+mn-ea"/>
                <a:cs typeface="+mn-cs"/>
              </a:rPr>
              <a:t> l’anti-moustique a bien fonctionné. Finalement, Matéo a attrapé beaucoup de grenouilles ce jour-là. </a:t>
            </a:r>
            <a:endParaRPr lang="fr-CH" sz="1200" kern="1200" dirty="0">
              <a:solidFill>
                <a:schemeClr val="tx1"/>
              </a:solidFill>
              <a:effectLst/>
              <a:latin typeface="+mn-lt"/>
              <a:ea typeface="+mn-ea"/>
              <a:cs typeface="+mn-cs"/>
            </a:endParaRPr>
          </a:p>
          <a:p>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25</a:t>
            </a:fld>
            <a:endParaRPr lang="fr-CH"/>
          </a:p>
        </p:txBody>
      </p:sp>
    </p:spTree>
    <p:extLst>
      <p:ext uri="{BB962C8B-B14F-4D97-AF65-F5344CB8AC3E}">
        <p14:creationId xmlns:p14="http://schemas.microsoft.com/office/powerpoint/2010/main" val="17494109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Peux-tu me raconter cette histoire, comme si je ne la connaissais pas ? </a:t>
            </a:r>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28</a:t>
            </a:fld>
            <a:endParaRPr lang="fr-CH"/>
          </a:p>
        </p:txBody>
      </p:sp>
    </p:spTree>
    <p:extLst>
      <p:ext uri="{BB962C8B-B14F-4D97-AF65-F5344CB8AC3E}">
        <p14:creationId xmlns:p14="http://schemas.microsoft.com/office/powerpoint/2010/main" val="2275280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Hier, après être rentré de l’école, Matéo est allé se promener afin d’attraper des grenouilles. Quand il est arrivé près d’un joli étang, il a vu beaucoup de grenouilles car il était très silencieux. De féroces moustiques ont alors commencé à piquer Matéo. Il est devenu très grincheux parce que les boutons le grattaient. Après avoir été piqué plusieurs fois, il est rentré en courant à la maison et a demandé à son père un anti-moustique. Son père lui a répondu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J’ai quelque chose de merveilleux pour toi. Après avoir mis ce produit, les moustiques ne te piqueront plus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Ensuite, Matéo est retourné dehors pour pouvoir attraper des grenouilles. Les méchants moustiques ne l’ont pas piqué et Matéo s’est senti soulagé car l’anti-moustique a bien fonctionné. Finalement, Matéo a attrapé beaucoup de grenouilles ce jour-là. </a:t>
            </a:r>
            <a:endParaRPr lang="fr-CH" sz="1200" kern="1200" dirty="0">
              <a:solidFill>
                <a:schemeClr val="tx1"/>
              </a:solidFill>
              <a:effectLst/>
              <a:latin typeface="+mn-lt"/>
              <a:ea typeface="+mn-ea"/>
              <a:cs typeface="+mn-cs"/>
            </a:endParaRPr>
          </a:p>
          <a:p>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29</a:t>
            </a:fld>
            <a:endParaRPr lang="fr-CH"/>
          </a:p>
        </p:txBody>
      </p:sp>
    </p:spTree>
    <p:extLst>
      <p:ext uri="{BB962C8B-B14F-4D97-AF65-F5344CB8AC3E}">
        <p14:creationId xmlns:p14="http://schemas.microsoft.com/office/powerpoint/2010/main" val="1077904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Hier soir, Lucas a eu le droit de se coucher tard et de regarder son film préféré. Mais quand il a voulu trouver la petite télécommande noire, il n’a pas réussi. Lucas était très triste. Le père de Lucas, qui est très fort pour retrouver les choses, est passé dans le salon. Lucas a dit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S’il te plait Papa, est-ce que tu peux m’aider à retrouver la télécommande ?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père de Lucas l’a alors gentiment aidé à chercher de fond en comble dans toute la cuisine et a retrouvé la télécommande, cachée sous des papiers ! Lucas a donc pu regarder son film. A la fin du film, Lucas a remis la télécommande sur la table à côté de la télé, afin que tout le monde puisse la voir. Finalement, Lucas était fou de joie d’avoir pu regarder son film préféré !</a:t>
            </a:r>
            <a:endParaRPr lang="fr-CH"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30</a:t>
            </a:fld>
            <a:endParaRPr lang="fr-CH"/>
          </a:p>
        </p:txBody>
      </p:sp>
    </p:spTree>
    <p:extLst>
      <p:ext uri="{BB962C8B-B14F-4D97-AF65-F5344CB8AC3E}">
        <p14:creationId xmlns:p14="http://schemas.microsoft.com/office/powerpoint/2010/main" val="36527477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8A84F0A-66D7-4B05-87D1-899085FA101A}" type="slidenum">
              <a:rPr lang="fr-FR" smtClean="0"/>
              <a:t>31</a:t>
            </a:fld>
            <a:endParaRPr lang="fr-FR"/>
          </a:p>
        </p:txBody>
      </p:sp>
    </p:spTree>
    <p:extLst>
      <p:ext uri="{BB962C8B-B14F-4D97-AF65-F5344CB8AC3E}">
        <p14:creationId xmlns:p14="http://schemas.microsoft.com/office/powerpoint/2010/main" val="365354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Passation individuelle (sans intervention de l’adulte).</a:t>
            </a:r>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2</a:t>
            </a:fld>
            <a:endParaRPr lang="fr-CH"/>
          </a:p>
        </p:txBody>
      </p:sp>
    </p:spTree>
    <p:extLst>
      <p:ext uri="{BB962C8B-B14F-4D97-AF65-F5344CB8AC3E}">
        <p14:creationId xmlns:p14="http://schemas.microsoft.com/office/powerpoint/2010/main" val="2781509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Peux-tu me raconter cette histoire, comme si je ne la connaissais pas ? </a:t>
            </a:r>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3</a:t>
            </a:fld>
            <a:endParaRPr lang="fr-CH"/>
          </a:p>
        </p:txBody>
      </p:sp>
    </p:spTree>
    <p:extLst>
      <p:ext uri="{BB962C8B-B14F-4D97-AF65-F5344CB8AC3E}">
        <p14:creationId xmlns:p14="http://schemas.microsoft.com/office/powerpoint/2010/main" val="3419974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Hier, après être rentré de l’école, Matéo est allé se promener afin d’attraper des grenouilles. Quand il est arrivé près d’un joli étang, il a vu beaucoup de grenouilles car il était très silencieux. De féroces moustiques ont alors commencé à piquer Matéo. Il est devenu très grincheux parce que les boutons le grattaient. Après avoir été piqué plusieurs fois, il est rentré en courant à la maison et a demandé à son père un anti-moustique. Son père lui a répondu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J’ai quelque chose de merveilleux pour toi. Après avoir mis ce produit, les moustiques ne te piqueront plus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Ensuite, Matéo est retourné dehors pour pouvoir attraper des grenouilles. Les méchants moustiques ne l’ont pas piqué et Matéo s’est senti soulagé car l’anti-moustique a bien fonctionné. Finalement, Matéo a attrapé beaucoup de grenouilles ce jour-là. </a:t>
            </a:r>
            <a:endParaRPr lang="fr-CH" sz="1200" kern="1200" dirty="0">
              <a:solidFill>
                <a:schemeClr val="tx1"/>
              </a:solidFill>
              <a:effectLst/>
              <a:latin typeface="+mn-lt"/>
              <a:ea typeface="+mn-ea"/>
              <a:cs typeface="+mn-cs"/>
            </a:endParaRPr>
          </a:p>
          <a:p>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4</a:t>
            </a:fld>
            <a:endParaRPr lang="fr-CH"/>
          </a:p>
        </p:txBody>
      </p:sp>
    </p:spTree>
    <p:extLst>
      <p:ext uri="{BB962C8B-B14F-4D97-AF65-F5344CB8AC3E}">
        <p14:creationId xmlns:p14="http://schemas.microsoft.com/office/powerpoint/2010/main" val="2254582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Hier soir, Lucas a eu le droit de se coucher tard et de regarder son film préféré. Mais quand il a voulu trouver la petite télécommande noire, il n’a pas réussi. Lucas était très triste. Le père de Lucas, qui est très fort pour retrouver les choses, est passé dans le salon. Lucas a dit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S’il te plait Papa, est-ce que tu peux m’aider à retrouver la télécommande ? ». </a:t>
            </a:r>
            <a:endParaRPr lang="fr-CH"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père de Lucas l’a alors gentiment aidé à chercher de fond en comble dans toute la cuisine et a retrouvé la télécommande, cachée sous des papiers ! Lucas a donc pu regarder son film. A la fin du film, Lucas a remis la télécommande sur la table à côté de la télé, afin que tout le monde puisse la voir. Finalement, Lucas était fou de joie d’avoir pu regarder son film préféré !</a:t>
            </a:r>
            <a:endParaRPr lang="fr-CH"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5</a:t>
            </a:fld>
            <a:endParaRPr lang="fr-CH"/>
          </a:p>
        </p:txBody>
      </p:sp>
    </p:spTree>
    <p:extLst>
      <p:ext uri="{BB962C8B-B14F-4D97-AF65-F5344CB8AC3E}">
        <p14:creationId xmlns:p14="http://schemas.microsoft.com/office/powerpoint/2010/main" val="912502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De qui parle l’histoire ? </a:t>
            </a:r>
            <a:endParaRPr lang="fr-CH" b="1" dirty="0"/>
          </a:p>
          <a:p>
            <a:r>
              <a:rPr lang="fr-FR" dirty="0"/>
              <a:t>Matéo </a:t>
            </a:r>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15</a:t>
            </a:fld>
            <a:endParaRPr lang="fr-CH"/>
          </a:p>
        </p:txBody>
      </p:sp>
    </p:spTree>
    <p:extLst>
      <p:ext uri="{BB962C8B-B14F-4D97-AF65-F5344CB8AC3E}">
        <p14:creationId xmlns:p14="http://schemas.microsoft.com/office/powerpoint/2010/main" val="555703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Où est-il dans cette histoire ? </a:t>
            </a:r>
            <a:endParaRPr lang="fr-CH" b="1" dirty="0"/>
          </a:p>
          <a:p>
            <a:r>
              <a:rPr lang="fr-FR" dirty="0"/>
              <a:t>Matéo est près d’un joli étang. </a:t>
            </a:r>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16</a:t>
            </a:fld>
            <a:endParaRPr lang="fr-CH"/>
          </a:p>
        </p:txBody>
      </p:sp>
    </p:spTree>
    <p:extLst>
      <p:ext uri="{BB962C8B-B14F-4D97-AF65-F5344CB8AC3E}">
        <p14:creationId xmlns:p14="http://schemas.microsoft.com/office/powerpoint/2010/main" val="3891439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kern="1200" dirty="0">
                <a:solidFill>
                  <a:schemeClr val="tx1"/>
                </a:solidFill>
                <a:effectLst/>
                <a:latin typeface="+mn-lt"/>
                <a:ea typeface="+mn-ea"/>
                <a:cs typeface="+mn-cs"/>
              </a:rPr>
              <a:t>Quel est son problème ?</a:t>
            </a:r>
          </a:p>
          <a:p>
            <a:r>
              <a:rPr lang="fr-FR" sz="1200" b="0" kern="1200" dirty="0">
                <a:solidFill>
                  <a:schemeClr val="tx1"/>
                </a:solidFill>
                <a:effectLst/>
                <a:latin typeface="+mn-lt"/>
                <a:ea typeface="+mn-ea"/>
                <a:cs typeface="+mn-cs"/>
              </a:rPr>
              <a:t>De féroces moustiques ont commencé à piquer Matéo. </a:t>
            </a:r>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17</a:t>
            </a:fld>
            <a:endParaRPr lang="fr-CH"/>
          </a:p>
        </p:txBody>
      </p:sp>
    </p:spTree>
    <p:extLst>
      <p:ext uri="{BB962C8B-B14F-4D97-AF65-F5344CB8AC3E}">
        <p14:creationId xmlns:p14="http://schemas.microsoft.com/office/powerpoint/2010/main" val="2533229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Comment se sentait-il à propos de ce problème ?</a:t>
            </a:r>
            <a:endParaRPr lang="fr-CH" b="1" dirty="0"/>
          </a:p>
          <a:p>
            <a:r>
              <a:rPr lang="fr-FR" sz="1200" kern="1200" dirty="0">
                <a:solidFill>
                  <a:schemeClr val="tx1"/>
                </a:solidFill>
                <a:effectLst/>
                <a:latin typeface="+mn-lt"/>
                <a:ea typeface="+mn-ea"/>
                <a:cs typeface="+mn-cs"/>
              </a:rPr>
              <a:t>Matéo est devenu grincheux parce que les boutons le grattaient</a:t>
            </a:r>
            <a:endParaRPr lang="fr-CH" dirty="0"/>
          </a:p>
        </p:txBody>
      </p:sp>
      <p:sp>
        <p:nvSpPr>
          <p:cNvPr id="4" name="Espace réservé du numéro de diapositive 3"/>
          <p:cNvSpPr>
            <a:spLocks noGrp="1"/>
          </p:cNvSpPr>
          <p:nvPr>
            <p:ph type="sldNum" sz="quarter" idx="5"/>
          </p:nvPr>
        </p:nvSpPr>
        <p:spPr/>
        <p:txBody>
          <a:bodyPr/>
          <a:lstStyle/>
          <a:p>
            <a:fld id="{C6D3F2CA-5AA2-4042-8F12-F9089F9FFE0A}" type="slidenum">
              <a:rPr lang="fr-CH" smtClean="0"/>
              <a:t>18</a:t>
            </a:fld>
            <a:endParaRPr lang="fr-CH"/>
          </a:p>
        </p:txBody>
      </p:sp>
    </p:spTree>
    <p:extLst>
      <p:ext uri="{BB962C8B-B14F-4D97-AF65-F5344CB8AC3E}">
        <p14:creationId xmlns:p14="http://schemas.microsoft.com/office/powerpoint/2010/main" val="2885095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3189EF-5AD7-4D65-B595-AC7E81C2F99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CH"/>
          </a:p>
        </p:txBody>
      </p:sp>
      <p:sp>
        <p:nvSpPr>
          <p:cNvPr id="3" name="Sous-titre 2">
            <a:extLst>
              <a:ext uri="{FF2B5EF4-FFF2-40B4-BE49-F238E27FC236}">
                <a16:creationId xmlns:a16="http://schemas.microsoft.com/office/drawing/2014/main" id="{0A46B285-6B6A-429C-A348-BE17B3102C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H"/>
          </a:p>
        </p:txBody>
      </p:sp>
      <p:sp>
        <p:nvSpPr>
          <p:cNvPr id="4" name="Espace réservé de la date 3">
            <a:extLst>
              <a:ext uri="{FF2B5EF4-FFF2-40B4-BE49-F238E27FC236}">
                <a16:creationId xmlns:a16="http://schemas.microsoft.com/office/drawing/2014/main" id="{9DA45A0C-FFAC-439A-A141-AFD8237AB28C}"/>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5" name="Espace réservé du pied de page 4">
            <a:extLst>
              <a:ext uri="{FF2B5EF4-FFF2-40B4-BE49-F238E27FC236}">
                <a16:creationId xmlns:a16="http://schemas.microsoft.com/office/drawing/2014/main" id="{3875A6D3-E30A-4336-AB23-4438CEBE070A}"/>
              </a:ext>
            </a:extLst>
          </p:cNvPr>
          <p:cNvSpPr>
            <a:spLocks noGrp="1"/>
          </p:cNvSpPr>
          <p:nvPr>
            <p:ph type="ftr" sz="quarter" idx="11"/>
          </p:nvPr>
        </p:nvSpPr>
        <p:spPr/>
        <p:txBody>
          <a:bodyPr/>
          <a:lstStyle/>
          <a:p>
            <a:endParaRPr lang="fr-CH"/>
          </a:p>
        </p:txBody>
      </p:sp>
      <p:sp>
        <p:nvSpPr>
          <p:cNvPr id="6" name="Espace réservé du numéro de diapositive 5">
            <a:extLst>
              <a:ext uri="{FF2B5EF4-FFF2-40B4-BE49-F238E27FC236}">
                <a16:creationId xmlns:a16="http://schemas.microsoft.com/office/drawing/2014/main" id="{BF2AFB87-7AED-4CB8-BEA3-81BFD70BE2D6}"/>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670293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74FD91-3912-47C8-B97C-392BE73FC10F}"/>
              </a:ext>
            </a:extLst>
          </p:cNvPr>
          <p:cNvSpPr>
            <a:spLocks noGrp="1"/>
          </p:cNvSpPr>
          <p:nvPr>
            <p:ph type="title"/>
          </p:nvPr>
        </p:nvSpPr>
        <p:spPr/>
        <p:txBody>
          <a:bodyPr/>
          <a:lstStyle/>
          <a:p>
            <a:r>
              <a:rPr lang="fr-FR"/>
              <a:t>Modifiez le style du titre</a:t>
            </a:r>
            <a:endParaRPr lang="fr-CH"/>
          </a:p>
        </p:txBody>
      </p:sp>
      <p:sp>
        <p:nvSpPr>
          <p:cNvPr id="3" name="Espace réservé du texte vertical 2">
            <a:extLst>
              <a:ext uri="{FF2B5EF4-FFF2-40B4-BE49-F238E27FC236}">
                <a16:creationId xmlns:a16="http://schemas.microsoft.com/office/drawing/2014/main" id="{66DC7310-3976-4A13-BD24-5BC006C92398}"/>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e la date 3">
            <a:extLst>
              <a:ext uri="{FF2B5EF4-FFF2-40B4-BE49-F238E27FC236}">
                <a16:creationId xmlns:a16="http://schemas.microsoft.com/office/drawing/2014/main" id="{19E050EC-FCAD-43DA-826E-1B85A226CC43}"/>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5" name="Espace réservé du pied de page 4">
            <a:extLst>
              <a:ext uri="{FF2B5EF4-FFF2-40B4-BE49-F238E27FC236}">
                <a16:creationId xmlns:a16="http://schemas.microsoft.com/office/drawing/2014/main" id="{6B52DC71-B968-44C0-8771-0BE9E14286BE}"/>
              </a:ext>
            </a:extLst>
          </p:cNvPr>
          <p:cNvSpPr>
            <a:spLocks noGrp="1"/>
          </p:cNvSpPr>
          <p:nvPr>
            <p:ph type="ftr" sz="quarter" idx="11"/>
          </p:nvPr>
        </p:nvSpPr>
        <p:spPr/>
        <p:txBody>
          <a:bodyPr/>
          <a:lstStyle/>
          <a:p>
            <a:endParaRPr lang="fr-CH"/>
          </a:p>
        </p:txBody>
      </p:sp>
      <p:sp>
        <p:nvSpPr>
          <p:cNvPr id="6" name="Espace réservé du numéro de diapositive 5">
            <a:extLst>
              <a:ext uri="{FF2B5EF4-FFF2-40B4-BE49-F238E27FC236}">
                <a16:creationId xmlns:a16="http://schemas.microsoft.com/office/drawing/2014/main" id="{01105DE6-22E6-4918-9B4A-515C79EFC1E7}"/>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1312730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3D2956DB-479B-489F-8F78-1E127E3F4572}"/>
              </a:ext>
            </a:extLst>
          </p:cNvPr>
          <p:cNvSpPr>
            <a:spLocks noGrp="1"/>
          </p:cNvSpPr>
          <p:nvPr>
            <p:ph type="title" orient="vert"/>
          </p:nvPr>
        </p:nvSpPr>
        <p:spPr>
          <a:xfrm>
            <a:off x="8724900" y="365125"/>
            <a:ext cx="2628900" cy="5811838"/>
          </a:xfrm>
        </p:spPr>
        <p:txBody>
          <a:bodyPr vert="eaVert"/>
          <a:lstStyle/>
          <a:p>
            <a:r>
              <a:rPr lang="fr-FR"/>
              <a:t>Modifiez le style du titre</a:t>
            </a:r>
            <a:endParaRPr lang="fr-CH"/>
          </a:p>
        </p:txBody>
      </p:sp>
      <p:sp>
        <p:nvSpPr>
          <p:cNvPr id="3" name="Espace réservé du texte vertical 2">
            <a:extLst>
              <a:ext uri="{FF2B5EF4-FFF2-40B4-BE49-F238E27FC236}">
                <a16:creationId xmlns:a16="http://schemas.microsoft.com/office/drawing/2014/main" id="{EABEF287-05E1-4595-9606-7A350B0B8652}"/>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e la date 3">
            <a:extLst>
              <a:ext uri="{FF2B5EF4-FFF2-40B4-BE49-F238E27FC236}">
                <a16:creationId xmlns:a16="http://schemas.microsoft.com/office/drawing/2014/main" id="{A16F2822-8F24-4D01-9EDB-7E645B8DE539}"/>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5" name="Espace réservé du pied de page 4">
            <a:extLst>
              <a:ext uri="{FF2B5EF4-FFF2-40B4-BE49-F238E27FC236}">
                <a16:creationId xmlns:a16="http://schemas.microsoft.com/office/drawing/2014/main" id="{9C4696D9-138D-4879-841D-89B840A75924}"/>
              </a:ext>
            </a:extLst>
          </p:cNvPr>
          <p:cNvSpPr>
            <a:spLocks noGrp="1"/>
          </p:cNvSpPr>
          <p:nvPr>
            <p:ph type="ftr" sz="quarter" idx="11"/>
          </p:nvPr>
        </p:nvSpPr>
        <p:spPr/>
        <p:txBody>
          <a:bodyPr/>
          <a:lstStyle/>
          <a:p>
            <a:endParaRPr lang="fr-CH"/>
          </a:p>
        </p:txBody>
      </p:sp>
      <p:sp>
        <p:nvSpPr>
          <p:cNvPr id="6" name="Espace réservé du numéro de diapositive 5">
            <a:extLst>
              <a:ext uri="{FF2B5EF4-FFF2-40B4-BE49-F238E27FC236}">
                <a16:creationId xmlns:a16="http://schemas.microsoft.com/office/drawing/2014/main" id="{4BD0E3C2-C947-4ACC-9E0A-537AA3F3D2FB}"/>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971581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9D4586-9346-4547-B828-2F9D4D4EC2D9}"/>
              </a:ext>
            </a:extLst>
          </p:cNvPr>
          <p:cNvSpPr>
            <a:spLocks noGrp="1"/>
          </p:cNvSpPr>
          <p:nvPr>
            <p:ph type="title"/>
          </p:nvPr>
        </p:nvSpPr>
        <p:spPr/>
        <p:txBody>
          <a:bodyPr/>
          <a:lstStyle/>
          <a:p>
            <a:r>
              <a:rPr lang="fr-FR"/>
              <a:t>Modifiez le style du titre</a:t>
            </a:r>
            <a:endParaRPr lang="fr-CH"/>
          </a:p>
        </p:txBody>
      </p:sp>
      <p:sp>
        <p:nvSpPr>
          <p:cNvPr id="3" name="Espace réservé du contenu 2">
            <a:extLst>
              <a:ext uri="{FF2B5EF4-FFF2-40B4-BE49-F238E27FC236}">
                <a16:creationId xmlns:a16="http://schemas.microsoft.com/office/drawing/2014/main" id="{3B64E1E3-0DED-42E6-9EBA-7DC4BBF00233}"/>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e la date 3">
            <a:extLst>
              <a:ext uri="{FF2B5EF4-FFF2-40B4-BE49-F238E27FC236}">
                <a16:creationId xmlns:a16="http://schemas.microsoft.com/office/drawing/2014/main" id="{4E19B0D1-4CC3-4454-9ECF-612A5C7A02DC}"/>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5" name="Espace réservé du pied de page 4">
            <a:extLst>
              <a:ext uri="{FF2B5EF4-FFF2-40B4-BE49-F238E27FC236}">
                <a16:creationId xmlns:a16="http://schemas.microsoft.com/office/drawing/2014/main" id="{1ADCDB70-9FAA-4AA1-8808-485ED73D32D9}"/>
              </a:ext>
            </a:extLst>
          </p:cNvPr>
          <p:cNvSpPr>
            <a:spLocks noGrp="1"/>
          </p:cNvSpPr>
          <p:nvPr>
            <p:ph type="ftr" sz="quarter" idx="11"/>
          </p:nvPr>
        </p:nvSpPr>
        <p:spPr/>
        <p:txBody>
          <a:bodyPr/>
          <a:lstStyle/>
          <a:p>
            <a:endParaRPr lang="fr-CH"/>
          </a:p>
        </p:txBody>
      </p:sp>
      <p:sp>
        <p:nvSpPr>
          <p:cNvPr id="6" name="Espace réservé du numéro de diapositive 5">
            <a:extLst>
              <a:ext uri="{FF2B5EF4-FFF2-40B4-BE49-F238E27FC236}">
                <a16:creationId xmlns:a16="http://schemas.microsoft.com/office/drawing/2014/main" id="{C7CBE030-3D2B-48AB-BE72-EFF3233E0318}"/>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1533384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5870F1-3C7E-4AC8-B57B-04B6544F75AC}"/>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CH"/>
          </a:p>
        </p:txBody>
      </p:sp>
      <p:sp>
        <p:nvSpPr>
          <p:cNvPr id="3" name="Espace réservé du texte 2">
            <a:extLst>
              <a:ext uri="{FF2B5EF4-FFF2-40B4-BE49-F238E27FC236}">
                <a16:creationId xmlns:a16="http://schemas.microsoft.com/office/drawing/2014/main" id="{516A9D0E-606C-4C2A-A189-2DBABB03FB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C53088C9-F2B6-4780-9DAC-0FD6C01FF801}"/>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5" name="Espace réservé du pied de page 4">
            <a:extLst>
              <a:ext uri="{FF2B5EF4-FFF2-40B4-BE49-F238E27FC236}">
                <a16:creationId xmlns:a16="http://schemas.microsoft.com/office/drawing/2014/main" id="{BF694155-4626-4F2D-8BB7-0E14754B15F9}"/>
              </a:ext>
            </a:extLst>
          </p:cNvPr>
          <p:cNvSpPr>
            <a:spLocks noGrp="1"/>
          </p:cNvSpPr>
          <p:nvPr>
            <p:ph type="ftr" sz="quarter" idx="11"/>
          </p:nvPr>
        </p:nvSpPr>
        <p:spPr/>
        <p:txBody>
          <a:bodyPr/>
          <a:lstStyle/>
          <a:p>
            <a:endParaRPr lang="fr-CH"/>
          </a:p>
        </p:txBody>
      </p:sp>
      <p:sp>
        <p:nvSpPr>
          <p:cNvPr id="6" name="Espace réservé du numéro de diapositive 5">
            <a:extLst>
              <a:ext uri="{FF2B5EF4-FFF2-40B4-BE49-F238E27FC236}">
                <a16:creationId xmlns:a16="http://schemas.microsoft.com/office/drawing/2014/main" id="{65BA8257-9D35-44D7-9C8C-62C8DEC63BBB}"/>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3894833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8D7837-BD7A-4B6D-A36E-D43674447112}"/>
              </a:ext>
            </a:extLst>
          </p:cNvPr>
          <p:cNvSpPr>
            <a:spLocks noGrp="1"/>
          </p:cNvSpPr>
          <p:nvPr>
            <p:ph type="title"/>
          </p:nvPr>
        </p:nvSpPr>
        <p:spPr/>
        <p:txBody>
          <a:bodyPr/>
          <a:lstStyle/>
          <a:p>
            <a:r>
              <a:rPr lang="fr-FR"/>
              <a:t>Modifiez le style du titre</a:t>
            </a:r>
            <a:endParaRPr lang="fr-CH"/>
          </a:p>
        </p:txBody>
      </p:sp>
      <p:sp>
        <p:nvSpPr>
          <p:cNvPr id="3" name="Espace réservé du contenu 2">
            <a:extLst>
              <a:ext uri="{FF2B5EF4-FFF2-40B4-BE49-F238E27FC236}">
                <a16:creationId xmlns:a16="http://schemas.microsoft.com/office/drawing/2014/main" id="{66102FE0-4784-4562-8059-D7C0833BFC56}"/>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u contenu 3">
            <a:extLst>
              <a:ext uri="{FF2B5EF4-FFF2-40B4-BE49-F238E27FC236}">
                <a16:creationId xmlns:a16="http://schemas.microsoft.com/office/drawing/2014/main" id="{E0AF30BF-F6F5-426D-88F7-4011B6339BC0}"/>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5" name="Espace réservé de la date 4">
            <a:extLst>
              <a:ext uri="{FF2B5EF4-FFF2-40B4-BE49-F238E27FC236}">
                <a16:creationId xmlns:a16="http://schemas.microsoft.com/office/drawing/2014/main" id="{2C8A0EE6-3E0E-4D04-8DD4-961FFE4F0D43}"/>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6" name="Espace réservé du pied de page 5">
            <a:extLst>
              <a:ext uri="{FF2B5EF4-FFF2-40B4-BE49-F238E27FC236}">
                <a16:creationId xmlns:a16="http://schemas.microsoft.com/office/drawing/2014/main" id="{11A190E3-E8BB-42E7-853A-2176292CFFB7}"/>
              </a:ext>
            </a:extLst>
          </p:cNvPr>
          <p:cNvSpPr>
            <a:spLocks noGrp="1"/>
          </p:cNvSpPr>
          <p:nvPr>
            <p:ph type="ftr" sz="quarter" idx="11"/>
          </p:nvPr>
        </p:nvSpPr>
        <p:spPr/>
        <p:txBody>
          <a:bodyPr/>
          <a:lstStyle/>
          <a:p>
            <a:endParaRPr lang="fr-CH"/>
          </a:p>
        </p:txBody>
      </p:sp>
      <p:sp>
        <p:nvSpPr>
          <p:cNvPr id="7" name="Espace réservé du numéro de diapositive 6">
            <a:extLst>
              <a:ext uri="{FF2B5EF4-FFF2-40B4-BE49-F238E27FC236}">
                <a16:creationId xmlns:a16="http://schemas.microsoft.com/office/drawing/2014/main" id="{8DE90F3B-E29D-475C-9C77-5F1DF2FC161D}"/>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493884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BFBBC6-D747-4C1D-A31B-FA08979A8201}"/>
              </a:ext>
            </a:extLst>
          </p:cNvPr>
          <p:cNvSpPr>
            <a:spLocks noGrp="1"/>
          </p:cNvSpPr>
          <p:nvPr>
            <p:ph type="title"/>
          </p:nvPr>
        </p:nvSpPr>
        <p:spPr>
          <a:xfrm>
            <a:off x="839788" y="365125"/>
            <a:ext cx="10515600" cy="1325563"/>
          </a:xfrm>
        </p:spPr>
        <p:txBody>
          <a:bodyPr/>
          <a:lstStyle/>
          <a:p>
            <a:r>
              <a:rPr lang="fr-FR"/>
              <a:t>Modifiez le style du titre</a:t>
            </a:r>
            <a:endParaRPr lang="fr-CH"/>
          </a:p>
        </p:txBody>
      </p:sp>
      <p:sp>
        <p:nvSpPr>
          <p:cNvPr id="3" name="Espace réservé du texte 2">
            <a:extLst>
              <a:ext uri="{FF2B5EF4-FFF2-40B4-BE49-F238E27FC236}">
                <a16:creationId xmlns:a16="http://schemas.microsoft.com/office/drawing/2014/main" id="{52805D2E-5720-454D-83E2-358A215FCE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EABB2852-AEF2-4F79-A5D7-DCA80A173FE8}"/>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5" name="Espace réservé du texte 4">
            <a:extLst>
              <a:ext uri="{FF2B5EF4-FFF2-40B4-BE49-F238E27FC236}">
                <a16:creationId xmlns:a16="http://schemas.microsoft.com/office/drawing/2014/main" id="{352BFD36-D91C-4DA5-8A8C-91FB0AF61B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CEDF1831-D984-4CBB-AB2D-0E8869DA16A2}"/>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7" name="Espace réservé de la date 6">
            <a:extLst>
              <a:ext uri="{FF2B5EF4-FFF2-40B4-BE49-F238E27FC236}">
                <a16:creationId xmlns:a16="http://schemas.microsoft.com/office/drawing/2014/main" id="{971DC0ED-D13F-4119-93C2-6DE455FBA4D6}"/>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8" name="Espace réservé du pied de page 7">
            <a:extLst>
              <a:ext uri="{FF2B5EF4-FFF2-40B4-BE49-F238E27FC236}">
                <a16:creationId xmlns:a16="http://schemas.microsoft.com/office/drawing/2014/main" id="{54F40C6A-75D2-402D-84B2-176171ADAC35}"/>
              </a:ext>
            </a:extLst>
          </p:cNvPr>
          <p:cNvSpPr>
            <a:spLocks noGrp="1"/>
          </p:cNvSpPr>
          <p:nvPr>
            <p:ph type="ftr" sz="quarter" idx="11"/>
          </p:nvPr>
        </p:nvSpPr>
        <p:spPr/>
        <p:txBody>
          <a:bodyPr/>
          <a:lstStyle/>
          <a:p>
            <a:endParaRPr lang="fr-CH"/>
          </a:p>
        </p:txBody>
      </p:sp>
      <p:sp>
        <p:nvSpPr>
          <p:cNvPr id="9" name="Espace réservé du numéro de diapositive 8">
            <a:extLst>
              <a:ext uri="{FF2B5EF4-FFF2-40B4-BE49-F238E27FC236}">
                <a16:creationId xmlns:a16="http://schemas.microsoft.com/office/drawing/2014/main" id="{A1BF49C6-F3A7-4785-A11A-0154FE5A332B}"/>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3655396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6EBC11-01F3-4BB6-B334-0BC44380194F}"/>
              </a:ext>
            </a:extLst>
          </p:cNvPr>
          <p:cNvSpPr>
            <a:spLocks noGrp="1"/>
          </p:cNvSpPr>
          <p:nvPr>
            <p:ph type="title"/>
          </p:nvPr>
        </p:nvSpPr>
        <p:spPr/>
        <p:txBody>
          <a:bodyPr/>
          <a:lstStyle/>
          <a:p>
            <a:r>
              <a:rPr lang="fr-FR"/>
              <a:t>Modifiez le style du titre</a:t>
            </a:r>
            <a:endParaRPr lang="fr-CH"/>
          </a:p>
        </p:txBody>
      </p:sp>
      <p:sp>
        <p:nvSpPr>
          <p:cNvPr id="3" name="Espace réservé de la date 2">
            <a:extLst>
              <a:ext uri="{FF2B5EF4-FFF2-40B4-BE49-F238E27FC236}">
                <a16:creationId xmlns:a16="http://schemas.microsoft.com/office/drawing/2014/main" id="{77EECEF4-1C3A-4D8E-874F-5326448B9322}"/>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4" name="Espace réservé du pied de page 3">
            <a:extLst>
              <a:ext uri="{FF2B5EF4-FFF2-40B4-BE49-F238E27FC236}">
                <a16:creationId xmlns:a16="http://schemas.microsoft.com/office/drawing/2014/main" id="{8ADC3583-BD90-4B65-8570-ED469331D056}"/>
              </a:ext>
            </a:extLst>
          </p:cNvPr>
          <p:cNvSpPr>
            <a:spLocks noGrp="1"/>
          </p:cNvSpPr>
          <p:nvPr>
            <p:ph type="ftr" sz="quarter" idx="11"/>
          </p:nvPr>
        </p:nvSpPr>
        <p:spPr/>
        <p:txBody>
          <a:bodyPr/>
          <a:lstStyle/>
          <a:p>
            <a:endParaRPr lang="fr-CH"/>
          </a:p>
        </p:txBody>
      </p:sp>
      <p:sp>
        <p:nvSpPr>
          <p:cNvPr id="5" name="Espace réservé du numéro de diapositive 4">
            <a:extLst>
              <a:ext uri="{FF2B5EF4-FFF2-40B4-BE49-F238E27FC236}">
                <a16:creationId xmlns:a16="http://schemas.microsoft.com/office/drawing/2014/main" id="{A9664EB9-8C69-41D1-AE9C-34988E610E28}"/>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2485956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036FB2F-5A7A-49CA-9284-906C11D2DE7E}"/>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3" name="Espace réservé du pied de page 2">
            <a:extLst>
              <a:ext uri="{FF2B5EF4-FFF2-40B4-BE49-F238E27FC236}">
                <a16:creationId xmlns:a16="http://schemas.microsoft.com/office/drawing/2014/main" id="{00955F0C-C285-4638-B25A-20D41D0279B0}"/>
              </a:ext>
            </a:extLst>
          </p:cNvPr>
          <p:cNvSpPr>
            <a:spLocks noGrp="1"/>
          </p:cNvSpPr>
          <p:nvPr>
            <p:ph type="ftr" sz="quarter" idx="11"/>
          </p:nvPr>
        </p:nvSpPr>
        <p:spPr/>
        <p:txBody>
          <a:bodyPr/>
          <a:lstStyle/>
          <a:p>
            <a:endParaRPr lang="fr-CH"/>
          </a:p>
        </p:txBody>
      </p:sp>
      <p:sp>
        <p:nvSpPr>
          <p:cNvPr id="4" name="Espace réservé du numéro de diapositive 3">
            <a:extLst>
              <a:ext uri="{FF2B5EF4-FFF2-40B4-BE49-F238E27FC236}">
                <a16:creationId xmlns:a16="http://schemas.microsoft.com/office/drawing/2014/main" id="{0EDF9C39-4366-40B2-B7FF-A5AB338D0EDA}"/>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14682025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C28421B-ACAB-46E7-8D6F-28E6C5F3230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H"/>
          </a:p>
        </p:txBody>
      </p:sp>
      <p:sp>
        <p:nvSpPr>
          <p:cNvPr id="3" name="Espace réservé du contenu 2">
            <a:extLst>
              <a:ext uri="{FF2B5EF4-FFF2-40B4-BE49-F238E27FC236}">
                <a16:creationId xmlns:a16="http://schemas.microsoft.com/office/drawing/2014/main" id="{BE74B165-20C0-4AE1-9DA9-6D8D98D356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u texte 3">
            <a:extLst>
              <a:ext uri="{FF2B5EF4-FFF2-40B4-BE49-F238E27FC236}">
                <a16:creationId xmlns:a16="http://schemas.microsoft.com/office/drawing/2014/main" id="{9F43F96C-9628-4CA9-AB24-31BA34134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2ED2A9B5-B084-47FE-9F48-7042FA42F180}"/>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6" name="Espace réservé du pied de page 5">
            <a:extLst>
              <a:ext uri="{FF2B5EF4-FFF2-40B4-BE49-F238E27FC236}">
                <a16:creationId xmlns:a16="http://schemas.microsoft.com/office/drawing/2014/main" id="{63726C59-AECA-4332-9EBE-82258AA238B4}"/>
              </a:ext>
            </a:extLst>
          </p:cNvPr>
          <p:cNvSpPr>
            <a:spLocks noGrp="1"/>
          </p:cNvSpPr>
          <p:nvPr>
            <p:ph type="ftr" sz="quarter" idx="11"/>
          </p:nvPr>
        </p:nvSpPr>
        <p:spPr/>
        <p:txBody>
          <a:bodyPr/>
          <a:lstStyle/>
          <a:p>
            <a:endParaRPr lang="fr-CH"/>
          </a:p>
        </p:txBody>
      </p:sp>
      <p:sp>
        <p:nvSpPr>
          <p:cNvPr id="7" name="Espace réservé du numéro de diapositive 6">
            <a:extLst>
              <a:ext uri="{FF2B5EF4-FFF2-40B4-BE49-F238E27FC236}">
                <a16:creationId xmlns:a16="http://schemas.microsoft.com/office/drawing/2014/main" id="{BB6F03AE-70EF-4D1C-B2B2-633A6709E322}"/>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15253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AB902-8C32-442E-A0A6-6963C7B671F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H"/>
          </a:p>
        </p:txBody>
      </p:sp>
      <p:sp>
        <p:nvSpPr>
          <p:cNvPr id="3" name="Espace réservé pour une image  2">
            <a:extLst>
              <a:ext uri="{FF2B5EF4-FFF2-40B4-BE49-F238E27FC236}">
                <a16:creationId xmlns:a16="http://schemas.microsoft.com/office/drawing/2014/main" id="{53A1A5D5-7778-4A21-A1B2-DABACBAE0A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H"/>
          </a:p>
        </p:txBody>
      </p:sp>
      <p:sp>
        <p:nvSpPr>
          <p:cNvPr id="4" name="Espace réservé du texte 3">
            <a:extLst>
              <a:ext uri="{FF2B5EF4-FFF2-40B4-BE49-F238E27FC236}">
                <a16:creationId xmlns:a16="http://schemas.microsoft.com/office/drawing/2014/main" id="{782775C3-7E1A-4CDE-BDB3-4832F42AB6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FDC37464-A9DE-4CE8-9BFF-F37997B7964D}"/>
              </a:ext>
            </a:extLst>
          </p:cNvPr>
          <p:cNvSpPr>
            <a:spLocks noGrp="1"/>
          </p:cNvSpPr>
          <p:nvPr>
            <p:ph type="dt" sz="half" idx="10"/>
          </p:nvPr>
        </p:nvSpPr>
        <p:spPr/>
        <p:txBody>
          <a:bodyPr/>
          <a:lstStyle/>
          <a:p>
            <a:fld id="{9E7EF315-CE99-425E-BED7-A1395F8E8493}" type="datetimeFigureOut">
              <a:rPr lang="fr-CH" smtClean="0"/>
              <a:t>06.06.2024</a:t>
            </a:fld>
            <a:endParaRPr lang="fr-CH"/>
          </a:p>
        </p:txBody>
      </p:sp>
      <p:sp>
        <p:nvSpPr>
          <p:cNvPr id="6" name="Espace réservé du pied de page 5">
            <a:extLst>
              <a:ext uri="{FF2B5EF4-FFF2-40B4-BE49-F238E27FC236}">
                <a16:creationId xmlns:a16="http://schemas.microsoft.com/office/drawing/2014/main" id="{FF460347-207D-4AD8-BB4A-E367D2E2D3C3}"/>
              </a:ext>
            </a:extLst>
          </p:cNvPr>
          <p:cNvSpPr>
            <a:spLocks noGrp="1"/>
          </p:cNvSpPr>
          <p:nvPr>
            <p:ph type="ftr" sz="quarter" idx="11"/>
          </p:nvPr>
        </p:nvSpPr>
        <p:spPr/>
        <p:txBody>
          <a:bodyPr/>
          <a:lstStyle/>
          <a:p>
            <a:endParaRPr lang="fr-CH"/>
          </a:p>
        </p:txBody>
      </p:sp>
      <p:sp>
        <p:nvSpPr>
          <p:cNvPr id="7" name="Espace réservé du numéro de diapositive 6">
            <a:extLst>
              <a:ext uri="{FF2B5EF4-FFF2-40B4-BE49-F238E27FC236}">
                <a16:creationId xmlns:a16="http://schemas.microsoft.com/office/drawing/2014/main" id="{96E98D7C-845B-4916-8966-C1645E9AE700}"/>
              </a:ext>
            </a:extLst>
          </p:cNvPr>
          <p:cNvSpPr>
            <a:spLocks noGrp="1"/>
          </p:cNvSpPr>
          <p:nvPr>
            <p:ph type="sldNum" sz="quarter" idx="12"/>
          </p:nvPr>
        </p:nvSpPr>
        <p:spPr/>
        <p:txBody>
          <a:bodyPr/>
          <a:lstStyle/>
          <a:p>
            <a:fld id="{3C14C71F-88D7-4D98-ACEF-1DE83467187A}" type="slidenum">
              <a:rPr lang="fr-CH" smtClean="0"/>
              <a:t>‹N°›</a:t>
            </a:fld>
            <a:endParaRPr lang="fr-CH"/>
          </a:p>
        </p:txBody>
      </p:sp>
    </p:spTree>
    <p:extLst>
      <p:ext uri="{BB962C8B-B14F-4D97-AF65-F5344CB8AC3E}">
        <p14:creationId xmlns:p14="http://schemas.microsoft.com/office/powerpoint/2010/main" val="3197111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AA616619-1BDD-4F26-9EA3-8EDB91EDE4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CH"/>
          </a:p>
        </p:txBody>
      </p:sp>
      <p:sp>
        <p:nvSpPr>
          <p:cNvPr id="3" name="Espace réservé du texte 2">
            <a:extLst>
              <a:ext uri="{FF2B5EF4-FFF2-40B4-BE49-F238E27FC236}">
                <a16:creationId xmlns:a16="http://schemas.microsoft.com/office/drawing/2014/main" id="{9DEE01DC-0272-4292-85D2-6EFDC83CBF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4" name="Espace réservé de la date 3">
            <a:extLst>
              <a:ext uri="{FF2B5EF4-FFF2-40B4-BE49-F238E27FC236}">
                <a16:creationId xmlns:a16="http://schemas.microsoft.com/office/drawing/2014/main" id="{1A7418E2-4E0E-426F-87CA-6063A79734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7EF315-CE99-425E-BED7-A1395F8E8493}" type="datetimeFigureOut">
              <a:rPr lang="fr-CH" smtClean="0"/>
              <a:t>06.06.2024</a:t>
            </a:fld>
            <a:endParaRPr lang="fr-CH"/>
          </a:p>
        </p:txBody>
      </p:sp>
      <p:sp>
        <p:nvSpPr>
          <p:cNvPr id="5" name="Espace réservé du pied de page 4">
            <a:extLst>
              <a:ext uri="{FF2B5EF4-FFF2-40B4-BE49-F238E27FC236}">
                <a16:creationId xmlns:a16="http://schemas.microsoft.com/office/drawing/2014/main" id="{3C613DDD-063B-4EB4-9081-67BC7012F4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a:p>
        </p:txBody>
      </p:sp>
      <p:sp>
        <p:nvSpPr>
          <p:cNvPr id="6" name="Espace réservé du numéro de diapositive 5">
            <a:extLst>
              <a:ext uri="{FF2B5EF4-FFF2-40B4-BE49-F238E27FC236}">
                <a16:creationId xmlns:a16="http://schemas.microsoft.com/office/drawing/2014/main" id="{17F618C6-476F-457F-8747-9E3B8ADA9C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14C71F-88D7-4D98-ACEF-1DE83467187A}" type="slidenum">
              <a:rPr lang="fr-CH" smtClean="0"/>
              <a:t>‹N°›</a:t>
            </a:fld>
            <a:endParaRPr lang="fr-CH"/>
          </a:p>
        </p:txBody>
      </p:sp>
    </p:spTree>
    <p:extLst>
      <p:ext uri="{BB962C8B-B14F-4D97-AF65-F5344CB8AC3E}">
        <p14:creationId xmlns:p14="http://schemas.microsoft.com/office/powerpoint/2010/main" val="3036808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audio" Target="../media/media8.MP3"/><Relationship Id="rId13" Type="http://schemas.microsoft.com/office/2007/relationships/media" Target="../media/media11.MP3"/><Relationship Id="rId18" Type="http://schemas.openxmlformats.org/officeDocument/2006/relationships/image" Target="../media/image11.png"/><Relationship Id="rId3" Type="http://schemas.microsoft.com/office/2007/relationships/media" Target="../media/media6.MP3"/><Relationship Id="rId7" Type="http://schemas.microsoft.com/office/2007/relationships/media" Target="../media/media8.MP3"/><Relationship Id="rId12" Type="http://schemas.openxmlformats.org/officeDocument/2006/relationships/audio" Target="../media/media10.MP3"/><Relationship Id="rId17" Type="http://schemas.openxmlformats.org/officeDocument/2006/relationships/image" Target="../media/image10.png"/><Relationship Id="rId2" Type="http://schemas.openxmlformats.org/officeDocument/2006/relationships/audio" Target="../media/media5.MP3"/><Relationship Id="rId16" Type="http://schemas.openxmlformats.org/officeDocument/2006/relationships/image" Target="../media/image5.png"/><Relationship Id="rId1" Type="http://schemas.microsoft.com/office/2007/relationships/media" Target="../media/media5.MP3"/><Relationship Id="rId6" Type="http://schemas.openxmlformats.org/officeDocument/2006/relationships/audio" Target="../media/media7.MP3"/><Relationship Id="rId11" Type="http://schemas.microsoft.com/office/2007/relationships/media" Target="../media/media10.MP3"/><Relationship Id="rId5" Type="http://schemas.microsoft.com/office/2007/relationships/media" Target="../media/media7.MP3"/><Relationship Id="rId15" Type="http://schemas.openxmlformats.org/officeDocument/2006/relationships/slideLayout" Target="../slideLayouts/slideLayout2.xml"/><Relationship Id="rId10" Type="http://schemas.openxmlformats.org/officeDocument/2006/relationships/audio" Target="../media/media9.MP3"/><Relationship Id="rId4" Type="http://schemas.openxmlformats.org/officeDocument/2006/relationships/audio" Target="../media/media6.MP3"/><Relationship Id="rId9" Type="http://schemas.microsoft.com/office/2007/relationships/media" Target="../media/media9.MP3"/><Relationship Id="rId14" Type="http://schemas.openxmlformats.org/officeDocument/2006/relationships/audio" Target="../media/media11.MP3"/></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2.asf"/><Relationship Id="rId1" Type="http://schemas.microsoft.com/office/2007/relationships/media" Target="../media/media12.asf"/><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media" Target="../media/media11.MP3"/><Relationship Id="rId7" Type="http://schemas.openxmlformats.org/officeDocument/2006/relationships/image" Target="../media/image5.png"/><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notesSlide" Target="../notesSlides/notesSlide6.xml"/><Relationship Id="rId5" Type="http://schemas.openxmlformats.org/officeDocument/2006/relationships/slideLayout" Target="../slideLayouts/slideLayout2.xml"/><Relationship Id="rId10" Type="http://schemas.openxmlformats.org/officeDocument/2006/relationships/image" Target="../media/image4.png"/><Relationship Id="rId4" Type="http://schemas.openxmlformats.org/officeDocument/2006/relationships/audio" Target="../media/media11.MP3"/><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10.MP3"/><Relationship Id="rId7" Type="http://schemas.openxmlformats.org/officeDocument/2006/relationships/image" Target="../media/image5.png"/><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notesSlide" Target="../notesSlides/notesSlide7.xml"/><Relationship Id="rId5" Type="http://schemas.openxmlformats.org/officeDocument/2006/relationships/slideLayout" Target="../slideLayouts/slideLayout2.xml"/><Relationship Id="rId10" Type="http://schemas.openxmlformats.org/officeDocument/2006/relationships/image" Target="../media/image4.png"/><Relationship Id="rId4" Type="http://schemas.openxmlformats.org/officeDocument/2006/relationships/audio" Target="../media/media10.MP3"/><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media" Target="../media/media9.MP3"/><Relationship Id="rId7" Type="http://schemas.openxmlformats.org/officeDocument/2006/relationships/image" Target="../media/image5.png"/><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notesSlide" Target="../notesSlides/notesSlide8.xml"/><Relationship Id="rId5" Type="http://schemas.openxmlformats.org/officeDocument/2006/relationships/slideLayout" Target="../slideLayouts/slideLayout2.xml"/><Relationship Id="rId10" Type="http://schemas.openxmlformats.org/officeDocument/2006/relationships/image" Target="../media/image4.png"/><Relationship Id="rId4" Type="http://schemas.openxmlformats.org/officeDocument/2006/relationships/audio" Target="../media/media9.MP3"/><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media" Target="../media/media16.MP3"/><Relationship Id="rId7" Type="http://schemas.openxmlformats.org/officeDocument/2006/relationships/image" Target="../media/image5.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notesSlide" Target="../notesSlides/notesSlide9.xml"/><Relationship Id="rId5" Type="http://schemas.openxmlformats.org/officeDocument/2006/relationships/slideLayout" Target="../slideLayouts/slideLayout2.xml"/><Relationship Id="rId10" Type="http://schemas.openxmlformats.org/officeDocument/2006/relationships/image" Target="../media/image4.png"/><Relationship Id="rId4" Type="http://schemas.openxmlformats.org/officeDocument/2006/relationships/audio" Target="../media/media16.MP3"/><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7.MP3"/><Relationship Id="rId7" Type="http://schemas.openxmlformats.org/officeDocument/2006/relationships/image" Target="../media/image5.png"/><Relationship Id="rId2" Type="http://schemas.openxmlformats.org/officeDocument/2006/relationships/audio" Target="../media/media17.MP3"/><Relationship Id="rId1" Type="http://schemas.microsoft.com/office/2007/relationships/media" Target="../media/media17.MP3"/><Relationship Id="rId6" Type="http://schemas.openxmlformats.org/officeDocument/2006/relationships/notesSlide" Target="../notesSlides/notesSlide10.xml"/><Relationship Id="rId5" Type="http://schemas.openxmlformats.org/officeDocument/2006/relationships/slideLayout" Target="../slideLayouts/slideLayout2.xml"/><Relationship Id="rId10" Type="http://schemas.openxmlformats.org/officeDocument/2006/relationships/image" Target="../media/image4.png"/><Relationship Id="rId4" Type="http://schemas.openxmlformats.org/officeDocument/2006/relationships/audio" Target="../media/media7.MP3"/><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18.wav"/><Relationship Id="rId7" Type="http://schemas.openxmlformats.org/officeDocument/2006/relationships/image" Target="../media/image5.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notesSlide" Target="../notesSlides/notesSlide11.xml"/><Relationship Id="rId5" Type="http://schemas.openxmlformats.org/officeDocument/2006/relationships/slideLayout" Target="../slideLayouts/slideLayout2.xml"/><Relationship Id="rId10" Type="http://schemas.openxmlformats.org/officeDocument/2006/relationships/image" Target="../media/image4.png"/><Relationship Id="rId4" Type="http://schemas.openxmlformats.org/officeDocument/2006/relationships/audio" Target="../media/media18.wav"/><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19.aac"/><Relationship Id="rId7" Type="http://schemas.openxmlformats.org/officeDocument/2006/relationships/image" Target="../media/image5.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notesSlide" Target="../notesSlides/notesSlide12.xml"/><Relationship Id="rId5" Type="http://schemas.openxmlformats.org/officeDocument/2006/relationships/slideLayout" Target="../slideLayouts/slideLayout2.xml"/><Relationship Id="rId10" Type="http://schemas.openxmlformats.org/officeDocument/2006/relationships/image" Target="../media/image4.png"/><Relationship Id="rId4" Type="http://schemas.openxmlformats.org/officeDocument/2006/relationships/audio" Target="../media/media19.aac"/><Relationship Id="rId9"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audio" Target="../media/media23.aac"/><Relationship Id="rId13" Type="http://schemas.openxmlformats.org/officeDocument/2006/relationships/image" Target="../media/image5.png"/><Relationship Id="rId3" Type="http://schemas.microsoft.com/office/2007/relationships/media" Target="../media/media21.aac"/><Relationship Id="rId7" Type="http://schemas.microsoft.com/office/2007/relationships/media" Target="../media/media23.aac"/><Relationship Id="rId12" Type="http://schemas.openxmlformats.org/officeDocument/2006/relationships/notesSlide" Target="../notesSlides/notesSlide13.xml"/><Relationship Id="rId2" Type="http://schemas.openxmlformats.org/officeDocument/2006/relationships/audio" Target="../media/media20.aac"/><Relationship Id="rId1" Type="http://schemas.microsoft.com/office/2007/relationships/media" Target="../media/media20.aac"/><Relationship Id="rId6" Type="http://schemas.openxmlformats.org/officeDocument/2006/relationships/audio" Target="../media/media22.aac"/><Relationship Id="rId11" Type="http://schemas.openxmlformats.org/officeDocument/2006/relationships/slideLayout" Target="../slideLayouts/slideLayout2.xml"/><Relationship Id="rId5" Type="http://schemas.microsoft.com/office/2007/relationships/media" Target="../media/media22.aac"/><Relationship Id="rId15" Type="http://schemas.openxmlformats.org/officeDocument/2006/relationships/image" Target="../media/image20.png"/><Relationship Id="rId10" Type="http://schemas.openxmlformats.org/officeDocument/2006/relationships/audio" Target="../media/media24.aac"/><Relationship Id="rId4" Type="http://schemas.openxmlformats.org/officeDocument/2006/relationships/audio" Target="../media/media21.aac"/><Relationship Id="rId9" Type="http://schemas.microsoft.com/office/2007/relationships/media" Target="../media/media24.aac"/><Relationship Id="rId14"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audio" Target="../media/media28.aac"/><Relationship Id="rId13" Type="http://schemas.openxmlformats.org/officeDocument/2006/relationships/image" Target="../media/image21.jpg"/><Relationship Id="rId3" Type="http://schemas.microsoft.com/office/2007/relationships/media" Target="../media/media26.aac"/><Relationship Id="rId7" Type="http://schemas.microsoft.com/office/2007/relationships/media" Target="../media/media28.aac"/><Relationship Id="rId12" Type="http://schemas.openxmlformats.org/officeDocument/2006/relationships/image" Target="../media/image5.png"/><Relationship Id="rId2" Type="http://schemas.openxmlformats.org/officeDocument/2006/relationships/audio" Target="../media/media25.aac"/><Relationship Id="rId1" Type="http://schemas.microsoft.com/office/2007/relationships/media" Target="../media/media25.aac"/><Relationship Id="rId6" Type="http://schemas.openxmlformats.org/officeDocument/2006/relationships/audio" Target="../media/media27.aac"/><Relationship Id="rId11" Type="http://schemas.openxmlformats.org/officeDocument/2006/relationships/image" Target="../media/image7.png"/><Relationship Id="rId5" Type="http://schemas.microsoft.com/office/2007/relationships/media" Target="../media/media27.aac"/><Relationship Id="rId10" Type="http://schemas.openxmlformats.org/officeDocument/2006/relationships/notesSlide" Target="../notesSlides/notesSlide14.xml"/><Relationship Id="rId4" Type="http://schemas.openxmlformats.org/officeDocument/2006/relationships/audio" Target="../media/media26.aac"/><Relationship Id="rId9" Type="http://schemas.openxmlformats.org/officeDocument/2006/relationships/slideLayout" Target="../slideLayouts/slideLayout2.xml"/><Relationship Id="rId14" Type="http://schemas.openxmlformats.org/officeDocument/2006/relationships/image" Target="../media/image22.gif"/></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microsoft.com/office/2007/relationships/media" Target="../media/media30.aac"/><Relationship Id="rId7" Type="http://schemas.openxmlformats.org/officeDocument/2006/relationships/slideLayout" Target="../slideLayouts/slideLayout2.xml"/><Relationship Id="rId2" Type="http://schemas.openxmlformats.org/officeDocument/2006/relationships/audio" Target="../media/media29.aac"/><Relationship Id="rId1" Type="http://schemas.microsoft.com/office/2007/relationships/media" Target="../media/media29.aac"/><Relationship Id="rId6" Type="http://schemas.openxmlformats.org/officeDocument/2006/relationships/audio" Target="../media/media31.aac"/><Relationship Id="rId11" Type="http://schemas.openxmlformats.org/officeDocument/2006/relationships/image" Target="../media/image23.png"/><Relationship Id="rId5" Type="http://schemas.microsoft.com/office/2007/relationships/media" Target="../media/media31.aac"/><Relationship Id="rId10" Type="http://schemas.openxmlformats.org/officeDocument/2006/relationships/image" Target="../media/image5.png"/><Relationship Id="rId4" Type="http://schemas.openxmlformats.org/officeDocument/2006/relationships/audio" Target="../media/media30.aac"/><Relationship Id="rId9"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3.MP3"/><Relationship Id="rId7" Type="http://schemas.openxmlformats.org/officeDocument/2006/relationships/image" Target="../media/image7.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notesSlide" Target="../notesSlides/notesSlide17.xml"/><Relationship Id="rId5" Type="http://schemas.openxmlformats.org/officeDocument/2006/relationships/slideLayout" Target="../slideLayouts/slideLayout1.xml"/><Relationship Id="rId10" Type="http://schemas.openxmlformats.org/officeDocument/2006/relationships/image" Target="../media/image8.png"/><Relationship Id="rId4" Type="http://schemas.openxmlformats.org/officeDocument/2006/relationships/audio" Target="../media/media3.MP3"/><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3.MP3"/><Relationship Id="rId7" Type="http://schemas.openxmlformats.org/officeDocument/2006/relationships/image" Target="../media/image9.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notesSlide" Target="../notesSlides/notesSlide18.xml"/><Relationship Id="rId5" Type="http://schemas.openxmlformats.org/officeDocument/2006/relationships/slideLayout" Target="../slideLayouts/slideLayout2.xml"/><Relationship Id="rId10" Type="http://schemas.openxmlformats.org/officeDocument/2006/relationships/image" Target="../media/image8.png"/><Relationship Id="rId4" Type="http://schemas.openxmlformats.org/officeDocument/2006/relationships/audio" Target="../media/media3.MP3"/><Relationship Id="rId9"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3.MP3"/><Relationship Id="rId7" Type="http://schemas.openxmlformats.org/officeDocument/2006/relationships/image" Target="../media/image7.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notesSlide" Target="../notesSlides/notesSlide4.xml"/><Relationship Id="rId5" Type="http://schemas.openxmlformats.org/officeDocument/2006/relationships/slideLayout" Target="../slideLayouts/slideLayout1.xml"/><Relationship Id="rId10" Type="http://schemas.openxmlformats.org/officeDocument/2006/relationships/image" Target="../media/image8.png"/><Relationship Id="rId4" Type="http://schemas.openxmlformats.org/officeDocument/2006/relationships/audio" Target="../media/media3.MP3"/><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3.MP3"/><Relationship Id="rId7" Type="http://schemas.openxmlformats.org/officeDocument/2006/relationships/image" Target="../media/image9.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notesSlide" Target="../notesSlides/notesSlide5.xml"/><Relationship Id="rId5" Type="http://schemas.openxmlformats.org/officeDocument/2006/relationships/slideLayout" Target="../slideLayouts/slideLayout2.xml"/><Relationship Id="rId10" Type="http://schemas.openxmlformats.org/officeDocument/2006/relationships/image" Target="../media/image8.png"/><Relationship Id="rId4" Type="http://schemas.openxmlformats.org/officeDocument/2006/relationships/audio" Target="../media/media3.MP3"/><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224AAA-6218-40A1-9E2D-C904433ACE10}"/>
              </a:ext>
            </a:extLst>
          </p:cNvPr>
          <p:cNvSpPr>
            <a:spLocks noGrp="1"/>
          </p:cNvSpPr>
          <p:nvPr>
            <p:ph type="ctrTitle"/>
          </p:nvPr>
        </p:nvSpPr>
        <p:spPr>
          <a:xfrm>
            <a:off x="1524000" y="1818105"/>
            <a:ext cx="9144000" cy="3221789"/>
          </a:xfrm>
        </p:spPr>
        <p:txBody>
          <a:bodyPr>
            <a:normAutofit/>
          </a:bodyPr>
          <a:lstStyle/>
          <a:p>
            <a:r>
              <a:rPr lang="fr-FR" dirty="0"/>
              <a:t>Evaluation Dynamique de la narration</a:t>
            </a:r>
            <a:endParaRPr lang="fr-FR" b="1" dirty="0"/>
          </a:p>
        </p:txBody>
      </p:sp>
      <p:pic>
        <p:nvPicPr>
          <p:cNvPr id="3" name="Image 2">
            <a:extLst>
              <a:ext uri="{FF2B5EF4-FFF2-40B4-BE49-F238E27FC236}">
                <a16:creationId xmlns:a16="http://schemas.microsoft.com/office/drawing/2014/main" id="{C91735CD-CC90-4C0E-9A12-453A1A33068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068566" cy="2383604"/>
          </a:xfrm>
          <a:prstGeom prst="rect">
            <a:avLst/>
          </a:prstGeom>
          <a:noFill/>
          <a:ln>
            <a:noFill/>
          </a:ln>
        </p:spPr>
      </p:pic>
      <p:pic>
        <p:nvPicPr>
          <p:cNvPr id="5" name="Image 4">
            <a:extLst>
              <a:ext uri="{FF2B5EF4-FFF2-40B4-BE49-F238E27FC236}">
                <a16:creationId xmlns:a16="http://schemas.microsoft.com/office/drawing/2014/main" id="{68C236CC-AC8F-4608-B9AC-53CB10B32982}"/>
              </a:ext>
            </a:extLst>
          </p:cNvPr>
          <p:cNvPicPr>
            <a:picLocks noChangeAspect="1"/>
          </p:cNvPicPr>
          <p:nvPr/>
        </p:nvPicPr>
        <p:blipFill>
          <a:blip r:embed="rId4"/>
          <a:stretch>
            <a:fillRect/>
          </a:stretch>
        </p:blipFill>
        <p:spPr>
          <a:xfrm>
            <a:off x="8341049" y="89123"/>
            <a:ext cx="1800000" cy="759116"/>
          </a:xfrm>
          <a:prstGeom prst="rect">
            <a:avLst/>
          </a:prstGeom>
        </p:spPr>
      </p:pic>
      <p:pic>
        <p:nvPicPr>
          <p:cNvPr id="6" name="Image 5">
            <a:extLst>
              <a:ext uri="{FF2B5EF4-FFF2-40B4-BE49-F238E27FC236}">
                <a16:creationId xmlns:a16="http://schemas.microsoft.com/office/drawing/2014/main" id="{FB5214E1-6F6A-4B05-A5A0-907A5234DF5D}"/>
              </a:ext>
            </a:extLst>
          </p:cNvPr>
          <p:cNvPicPr>
            <a:picLocks noChangeAspect="1"/>
          </p:cNvPicPr>
          <p:nvPr/>
        </p:nvPicPr>
        <p:blipFill rotWithShape="1">
          <a:blip r:embed="rId5"/>
          <a:srcRect t="-42" r="17290"/>
          <a:stretch/>
        </p:blipFill>
        <p:spPr>
          <a:xfrm>
            <a:off x="10287225" y="225238"/>
            <a:ext cx="1800000" cy="486885"/>
          </a:xfrm>
          <a:prstGeom prst="rect">
            <a:avLst/>
          </a:prstGeom>
        </p:spPr>
      </p:pic>
      <p:sp>
        <p:nvSpPr>
          <p:cNvPr id="7" name="ZoneTexte 6">
            <a:extLst>
              <a:ext uri="{FF2B5EF4-FFF2-40B4-BE49-F238E27FC236}">
                <a16:creationId xmlns:a16="http://schemas.microsoft.com/office/drawing/2014/main" id="{BAB74204-56A6-4FF4-BEEE-96A40E14F679}"/>
              </a:ext>
            </a:extLst>
          </p:cNvPr>
          <p:cNvSpPr txBox="1"/>
          <p:nvPr/>
        </p:nvSpPr>
        <p:spPr>
          <a:xfrm>
            <a:off x="23397" y="6145876"/>
            <a:ext cx="4176070" cy="66401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fr-FR" sz="1100" b="1" dirty="0"/>
              <a:t>Conception</a:t>
            </a:r>
            <a:r>
              <a:rPr lang="fr-FR" sz="1100" dirty="0"/>
              <a:t> : Olivia Hadjadj &amp; Hélène Delage</a:t>
            </a:r>
          </a:p>
          <a:p>
            <a:r>
              <a:rPr lang="fr-FR" sz="1100" b="1" dirty="0"/>
              <a:t>Images</a:t>
            </a:r>
            <a:r>
              <a:rPr lang="fr-FR" sz="1100" dirty="0"/>
              <a:t> : Matériel Story Champs®, Spencer &amp; Petersen, 2016 </a:t>
            </a:r>
          </a:p>
          <a:p>
            <a:r>
              <a:rPr lang="fr-FR" sz="1100" b="1" dirty="0"/>
              <a:t>Voix</a:t>
            </a:r>
            <a:r>
              <a:rPr lang="fr-FR" sz="1100" dirty="0"/>
              <a:t> : Olivia Hadjadj</a:t>
            </a:r>
          </a:p>
        </p:txBody>
      </p:sp>
    </p:spTree>
    <p:extLst>
      <p:ext uri="{BB962C8B-B14F-4D97-AF65-F5344CB8AC3E}">
        <p14:creationId xmlns:p14="http://schemas.microsoft.com/office/powerpoint/2010/main" val="6706624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53EAB89-B142-497E-8AB7-801004388992}"/>
              </a:ext>
            </a:extLst>
          </p:cNvPr>
          <p:cNvPicPr>
            <a:picLocks noChangeAspect="1"/>
          </p:cNvPicPr>
          <p:nvPr/>
        </p:nvPicPr>
        <p:blipFill rotWithShape="1">
          <a:blip r:embed="rId2"/>
          <a:srcRect l="8600" t="18257" r="66071" b="42844"/>
          <a:stretch/>
        </p:blipFill>
        <p:spPr>
          <a:xfrm>
            <a:off x="0" y="1400960"/>
            <a:ext cx="9303391" cy="4018327"/>
          </a:xfrm>
          <a:prstGeom prst="rect">
            <a:avLst/>
          </a:prstGeom>
        </p:spPr>
      </p:pic>
    </p:spTree>
    <p:extLst>
      <p:ext uri="{BB962C8B-B14F-4D97-AF65-F5344CB8AC3E}">
        <p14:creationId xmlns:p14="http://schemas.microsoft.com/office/powerpoint/2010/main" val="3994103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53EAB89-B142-497E-8AB7-801004388992}"/>
              </a:ext>
            </a:extLst>
          </p:cNvPr>
          <p:cNvPicPr>
            <a:picLocks noChangeAspect="1"/>
          </p:cNvPicPr>
          <p:nvPr/>
        </p:nvPicPr>
        <p:blipFill rotWithShape="1">
          <a:blip r:embed="rId2"/>
          <a:srcRect l="8600" t="18257" r="57616" b="42844"/>
          <a:stretch/>
        </p:blipFill>
        <p:spPr>
          <a:xfrm>
            <a:off x="0" y="1400960"/>
            <a:ext cx="12408790" cy="4018327"/>
          </a:xfrm>
          <a:prstGeom prst="rect">
            <a:avLst/>
          </a:prstGeom>
        </p:spPr>
      </p:pic>
    </p:spTree>
    <p:extLst>
      <p:ext uri="{BB962C8B-B14F-4D97-AF65-F5344CB8AC3E}">
        <p14:creationId xmlns:p14="http://schemas.microsoft.com/office/powerpoint/2010/main" val="3309081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istoire Matéo 2">
            <a:hlinkClick r:id="" action="ppaction://media"/>
            <a:extLst>
              <a:ext uri="{FF2B5EF4-FFF2-40B4-BE49-F238E27FC236}">
                <a16:creationId xmlns:a16="http://schemas.microsoft.com/office/drawing/2014/main" id="{C2B45B0F-A4D7-467F-872B-42AC13079FF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33374" y="6229599"/>
            <a:ext cx="406400" cy="406400"/>
          </a:xfrm>
          <a:prstGeom prst="rect">
            <a:avLst/>
          </a:prstGeom>
        </p:spPr>
      </p:pic>
      <p:pic>
        <p:nvPicPr>
          <p:cNvPr id="4" name="Image 3">
            <a:extLst>
              <a:ext uri="{FF2B5EF4-FFF2-40B4-BE49-F238E27FC236}">
                <a16:creationId xmlns:a16="http://schemas.microsoft.com/office/drawing/2014/main" id="{453EAB89-B142-497E-8AB7-801004388992}"/>
              </a:ext>
            </a:extLst>
          </p:cNvPr>
          <p:cNvPicPr>
            <a:picLocks noChangeAspect="1"/>
          </p:cNvPicPr>
          <p:nvPr/>
        </p:nvPicPr>
        <p:blipFill rotWithShape="1">
          <a:blip r:embed="rId5"/>
          <a:srcRect l="8600" t="18257" r="57616" b="42844"/>
          <a:stretch/>
        </p:blipFill>
        <p:spPr>
          <a:xfrm>
            <a:off x="0" y="1400960"/>
            <a:ext cx="12408790" cy="4018327"/>
          </a:xfrm>
          <a:prstGeom prst="rect">
            <a:avLst/>
          </a:prstGeom>
        </p:spPr>
      </p:pic>
      <p:pic>
        <p:nvPicPr>
          <p:cNvPr id="3" name="Picture 2" descr="102,696 Haut Parleur Imágenes y Fotos - 123RF">
            <a:extLst>
              <a:ext uri="{FF2B5EF4-FFF2-40B4-BE49-F238E27FC236}">
                <a16:creationId xmlns:a16="http://schemas.microsoft.com/office/drawing/2014/main" id="{BE5AB496-4FF3-4F7B-88AC-4B464138B4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0849" y="6149438"/>
            <a:ext cx="651451" cy="48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661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9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CommentSeSentLePersonnageALaFin">
            <a:hlinkClick r:id="" action="ppaction://media"/>
            <a:extLst>
              <a:ext uri="{FF2B5EF4-FFF2-40B4-BE49-F238E27FC236}">
                <a16:creationId xmlns:a16="http://schemas.microsoft.com/office/drawing/2014/main" id="{38CDC1FB-E5B7-4369-BB78-5F2624746B14}"/>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428827" y="6185753"/>
            <a:ext cx="406400" cy="406400"/>
          </a:xfrm>
          <a:prstGeom prst="rect">
            <a:avLst/>
          </a:prstGeom>
        </p:spPr>
      </p:pic>
      <p:pic>
        <p:nvPicPr>
          <p:cNvPr id="21" name="CommentSeTermineCetteHistoire">
            <a:hlinkClick r:id="" action="ppaction://media"/>
            <a:extLst>
              <a:ext uri="{FF2B5EF4-FFF2-40B4-BE49-F238E27FC236}">
                <a16:creationId xmlns:a16="http://schemas.microsoft.com/office/drawing/2014/main" id="{6091853D-DC5F-434C-9EE4-47367CCA449F}"/>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453423" y="5277471"/>
            <a:ext cx="406400" cy="406400"/>
          </a:xfrm>
          <a:prstGeom prst="rect">
            <a:avLst/>
          </a:prstGeom>
        </p:spPr>
      </p:pic>
      <p:pic>
        <p:nvPicPr>
          <p:cNvPr id="20" name="QuAtIlFaitPourResoudreSonProbleme">
            <a:hlinkClick r:id="" action="ppaction://media"/>
            <a:extLst>
              <a:ext uri="{FF2B5EF4-FFF2-40B4-BE49-F238E27FC236}">
                <a16:creationId xmlns:a16="http://schemas.microsoft.com/office/drawing/2014/main" id="{2B9C715E-F54A-4A12-BAAF-1B11E92B3E07}"/>
              </a:ext>
            </a:extLst>
          </p:cNvPr>
          <p:cNvPicPr>
            <a:picLocks noChangeAspect="1"/>
          </p:cNvPicPr>
          <p:nvPr>
            <a:audioFile r:link="rId6"/>
            <p:extLst>
              <p:ext uri="{DAA4B4D4-6D71-4841-9C94-3DE7FCFB9230}">
                <p14:media xmlns:p14="http://schemas.microsoft.com/office/powerpoint/2010/main" r:embed="rId5"/>
              </p:ext>
            </p:extLst>
          </p:nvPr>
        </p:nvPicPr>
        <p:blipFill>
          <a:blip r:embed="rId16"/>
          <a:stretch>
            <a:fillRect/>
          </a:stretch>
        </p:blipFill>
        <p:spPr>
          <a:xfrm>
            <a:off x="521307" y="4450841"/>
            <a:ext cx="406400" cy="406400"/>
          </a:xfrm>
          <a:prstGeom prst="rect">
            <a:avLst/>
          </a:prstGeom>
        </p:spPr>
      </p:pic>
      <p:pic>
        <p:nvPicPr>
          <p:cNvPr id="19" name="CommentSeSentaitIlAProposDeSonProbleme">
            <a:hlinkClick r:id="" action="ppaction://media"/>
            <a:extLst>
              <a:ext uri="{FF2B5EF4-FFF2-40B4-BE49-F238E27FC236}">
                <a16:creationId xmlns:a16="http://schemas.microsoft.com/office/drawing/2014/main" id="{A6CD43E6-B0B3-409F-9820-62A055CBFE10}"/>
              </a:ext>
            </a:extLst>
          </p:cNvPr>
          <p:cNvPicPr>
            <a:picLocks noChangeAspect="1"/>
          </p:cNvPicPr>
          <p:nvPr>
            <a:audioFile r:link="rId8"/>
            <p:extLst>
              <p:ext uri="{DAA4B4D4-6D71-4841-9C94-3DE7FCFB9230}">
                <p14:media xmlns:p14="http://schemas.microsoft.com/office/powerpoint/2010/main" r:embed="rId7"/>
              </p:ext>
            </p:extLst>
          </p:nvPr>
        </p:nvPicPr>
        <p:blipFill>
          <a:blip r:embed="rId16"/>
          <a:stretch>
            <a:fillRect/>
          </a:stretch>
        </p:blipFill>
        <p:spPr>
          <a:xfrm>
            <a:off x="491570" y="3448737"/>
            <a:ext cx="406400" cy="406400"/>
          </a:xfrm>
          <a:prstGeom prst="rect">
            <a:avLst/>
          </a:prstGeom>
        </p:spPr>
      </p:pic>
      <p:pic>
        <p:nvPicPr>
          <p:cNvPr id="14" name="QuelEstSonProbleme">
            <a:hlinkClick r:id="" action="ppaction://media"/>
            <a:extLst>
              <a:ext uri="{FF2B5EF4-FFF2-40B4-BE49-F238E27FC236}">
                <a16:creationId xmlns:a16="http://schemas.microsoft.com/office/drawing/2014/main" id="{61720EEA-9344-471C-AB5F-3DE54BFC011B}"/>
              </a:ext>
            </a:extLst>
          </p:cNvPr>
          <p:cNvPicPr>
            <a:picLocks noChangeAspect="1"/>
          </p:cNvPicPr>
          <p:nvPr>
            <a:audioFile r:link="rId10"/>
            <p:extLst>
              <p:ext uri="{DAA4B4D4-6D71-4841-9C94-3DE7FCFB9230}">
                <p14:media xmlns:p14="http://schemas.microsoft.com/office/powerpoint/2010/main" r:embed="rId9"/>
              </p:ext>
            </p:extLst>
          </p:nvPr>
        </p:nvPicPr>
        <p:blipFill>
          <a:blip r:embed="rId16"/>
          <a:stretch>
            <a:fillRect/>
          </a:stretch>
        </p:blipFill>
        <p:spPr>
          <a:xfrm>
            <a:off x="521307" y="2489709"/>
            <a:ext cx="406400" cy="406400"/>
          </a:xfrm>
          <a:prstGeom prst="rect">
            <a:avLst/>
          </a:prstGeom>
        </p:spPr>
      </p:pic>
      <p:pic>
        <p:nvPicPr>
          <p:cNvPr id="3" name="OuEstIl">
            <a:hlinkClick r:id="" action="ppaction://media"/>
            <a:extLst>
              <a:ext uri="{FF2B5EF4-FFF2-40B4-BE49-F238E27FC236}">
                <a16:creationId xmlns:a16="http://schemas.microsoft.com/office/drawing/2014/main" id="{72F7384B-A3EC-4909-9177-504CCB8419A4}"/>
              </a:ext>
            </a:extLst>
          </p:cNvPr>
          <p:cNvPicPr>
            <a:picLocks noChangeAspect="1"/>
          </p:cNvPicPr>
          <p:nvPr>
            <a:audioFile r:link="rId12"/>
            <p:extLst>
              <p:ext uri="{DAA4B4D4-6D71-4841-9C94-3DE7FCFB9230}">
                <p14:media xmlns:p14="http://schemas.microsoft.com/office/powerpoint/2010/main" r:embed="rId11"/>
              </p:ext>
            </p:extLst>
          </p:nvPr>
        </p:nvPicPr>
        <p:blipFill>
          <a:blip r:embed="rId16"/>
          <a:stretch>
            <a:fillRect/>
          </a:stretch>
        </p:blipFill>
        <p:spPr>
          <a:xfrm>
            <a:off x="432544" y="1474981"/>
            <a:ext cx="406400" cy="406400"/>
          </a:xfrm>
          <a:prstGeom prst="rect">
            <a:avLst/>
          </a:prstGeom>
        </p:spPr>
      </p:pic>
      <p:pic>
        <p:nvPicPr>
          <p:cNvPr id="2" name="DeQuiParleLHistoire">
            <a:hlinkClick r:id="" action="ppaction://media"/>
            <a:extLst>
              <a:ext uri="{FF2B5EF4-FFF2-40B4-BE49-F238E27FC236}">
                <a16:creationId xmlns:a16="http://schemas.microsoft.com/office/drawing/2014/main" id="{A092388E-A6ED-4C4E-AB24-20744E6003EC}"/>
              </a:ext>
            </a:extLst>
          </p:cNvPr>
          <p:cNvPicPr>
            <a:picLocks noChangeAspect="1"/>
          </p:cNvPicPr>
          <p:nvPr>
            <a:audioFile r:link="rId14"/>
            <p:extLst>
              <p:ext uri="{DAA4B4D4-6D71-4841-9C94-3DE7FCFB9230}">
                <p14:media xmlns:p14="http://schemas.microsoft.com/office/powerpoint/2010/main" r:embed="rId13"/>
              </p:ext>
            </p:extLst>
          </p:nvPr>
        </p:nvPicPr>
        <p:blipFill>
          <a:blip r:embed="rId16"/>
          <a:stretch>
            <a:fillRect/>
          </a:stretch>
        </p:blipFill>
        <p:spPr>
          <a:xfrm>
            <a:off x="491570" y="520465"/>
            <a:ext cx="406400" cy="406400"/>
          </a:xfrm>
          <a:prstGeom prst="rect">
            <a:avLst/>
          </a:prstGeom>
        </p:spPr>
      </p:pic>
      <p:pic>
        <p:nvPicPr>
          <p:cNvPr id="4" name="Image 3">
            <a:extLst>
              <a:ext uri="{FF2B5EF4-FFF2-40B4-BE49-F238E27FC236}">
                <a16:creationId xmlns:a16="http://schemas.microsoft.com/office/drawing/2014/main" id="{01155690-34AA-44F3-B4F7-34F2FCAB71F5}"/>
              </a:ext>
            </a:extLst>
          </p:cNvPr>
          <p:cNvPicPr>
            <a:picLocks/>
          </p:cNvPicPr>
          <p:nvPr/>
        </p:nvPicPr>
        <p:blipFill rotWithShape="1">
          <a:blip r:embed="rId17"/>
          <a:srcRect l="10459" t="41498" r="85000" b="41834"/>
          <a:stretch/>
        </p:blipFill>
        <p:spPr>
          <a:xfrm>
            <a:off x="180762" y="127935"/>
            <a:ext cx="980436" cy="1080000"/>
          </a:xfrm>
          <a:prstGeom prst="rect">
            <a:avLst/>
          </a:prstGeom>
        </p:spPr>
      </p:pic>
      <p:sp>
        <p:nvSpPr>
          <p:cNvPr id="5" name="ZoneTexte 4">
            <a:extLst>
              <a:ext uri="{FF2B5EF4-FFF2-40B4-BE49-F238E27FC236}">
                <a16:creationId xmlns:a16="http://schemas.microsoft.com/office/drawing/2014/main" id="{589223D0-2327-4D4D-ACEA-9A77650F7947}"/>
              </a:ext>
            </a:extLst>
          </p:cNvPr>
          <p:cNvSpPr txBox="1"/>
          <p:nvPr/>
        </p:nvSpPr>
        <p:spPr>
          <a:xfrm>
            <a:off x="1337788" y="483269"/>
            <a:ext cx="2459519" cy="369332"/>
          </a:xfrm>
          <a:prstGeom prst="rect">
            <a:avLst/>
          </a:prstGeom>
          <a:noFill/>
        </p:spPr>
        <p:txBody>
          <a:bodyPr wrap="none" rtlCol="0">
            <a:spAutoFit/>
          </a:bodyPr>
          <a:lstStyle/>
          <a:p>
            <a:r>
              <a:rPr lang="fr-FR" dirty="0"/>
              <a:t>De qui parle l’histoire ? </a:t>
            </a:r>
            <a:endParaRPr lang="fr-CH" dirty="0"/>
          </a:p>
        </p:txBody>
      </p:sp>
      <p:pic>
        <p:nvPicPr>
          <p:cNvPr id="6" name="Image 5">
            <a:extLst>
              <a:ext uri="{FF2B5EF4-FFF2-40B4-BE49-F238E27FC236}">
                <a16:creationId xmlns:a16="http://schemas.microsoft.com/office/drawing/2014/main" id="{6B0EB614-D1A6-4D39-8F52-03B72B1C6F98}"/>
              </a:ext>
            </a:extLst>
          </p:cNvPr>
          <p:cNvPicPr>
            <a:picLocks/>
          </p:cNvPicPr>
          <p:nvPr/>
        </p:nvPicPr>
        <p:blipFill rotWithShape="1">
          <a:blip r:embed="rId17"/>
          <a:srcRect l="14725" t="41988" r="80940" b="41131"/>
          <a:stretch/>
        </p:blipFill>
        <p:spPr>
          <a:xfrm>
            <a:off x="204552" y="1184060"/>
            <a:ext cx="980436" cy="1080000"/>
          </a:xfrm>
          <a:prstGeom prst="rect">
            <a:avLst/>
          </a:prstGeom>
        </p:spPr>
      </p:pic>
      <p:sp>
        <p:nvSpPr>
          <p:cNvPr id="7" name="ZoneTexte 6">
            <a:extLst>
              <a:ext uri="{FF2B5EF4-FFF2-40B4-BE49-F238E27FC236}">
                <a16:creationId xmlns:a16="http://schemas.microsoft.com/office/drawing/2014/main" id="{1283921C-511D-4B2E-B47C-4C30EACE8E30}"/>
              </a:ext>
            </a:extLst>
          </p:cNvPr>
          <p:cNvSpPr txBox="1"/>
          <p:nvPr/>
        </p:nvSpPr>
        <p:spPr>
          <a:xfrm>
            <a:off x="1337788" y="1539394"/>
            <a:ext cx="2962927" cy="369332"/>
          </a:xfrm>
          <a:prstGeom prst="rect">
            <a:avLst/>
          </a:prstGeom>
          <a:noFill/>
        </p:spPr>
        <p:txBody>
          <a:bodyPr wrap="none" rtlCol="0">
            <a:spAutoFit/>
          </a:bodyPr>
          <a:lstStyle/>
          <a:p>
            <a:r>
              <a:rPr lang="fr-FR" dirty="0"/>
              <a:t>Où est-il dans cette histoire ? </a:t>
            </a:r>
            <a:endParaRPr lang="fr-CH" dirty="0"/>
          </a:p>
        </p:txBody>
      </p:sp>
      <p:sp>
        <p:nvSpPr>
          <p:cNvPr id="8" name="ZoneTexte 7">
            <a:extLst>
              <a:ext uri="{FF2B5EF4-FFF2-40B4-BE49-F238E27FC236}">
                <a16:creationId xmlns:a16="http://schemas.microsoft.com/office/drawing/2014/main" id="{899D151F-2EA4-4734-9F44-E3161FC7AF0A}"/>
              </a:ext>
            </a:extLst>
          </p:cNvPr>
          <p:cNvSpPr txBox="1"/>
          <p:nvPr/>
        </p:nvSpPr>
        <p:spPr>
          <a:xfrm>
            <a:off x="1337787" y="2526777"/>
            <a:ext cx="2472280" cy="369332"/>
          </a:xfrm>
          <a:prstGeom prst="rect">
            <a:avLst/>
          </a:prstGeom>
          <a:noFill/>
        </p:spPr>
        <p:txBody>
          <a:bodyPr wrap="none" rtlCol="0">
            <a:spAutoFit/>
          </a:bodyPr>
          <a:lstStyle/>
          <a:p>
            <a:r>
              <a:rPr lang="fr-FR" dirty="0"/>
              <a:t>Quel est son problème ?</a:t>
            </a:r>
            <a:endParaRPr lang="fr-CH" dirty="0"/>
          </a:p>
        </p:txBody>
      </p:sp>
      <p:pic>
        <p:nvPicPr>
          <p:cNvPr id="9" name="Image 8">
            <a:extLst>
              <a:ext uri="{FF2B5EF4-FFF2-40B4-BE49-F238E27FC236}">
                <a16:creationId xmlns:a16="http://schemas.microsoft.com/office/drawing/2014/main" id="{C2D546CB-EC31-4437-A3A9-104980E5F91B}"/>
              </a:ext>
            </a:extLst>
          </p:cNvPr>
          <p:cNvPicPr>
            <a:picLocks/>
          </p:cNvPicPr>
          <p:nvPr/>
        </p:nvPicPr>
        <p:blipFill rotWithShape="1">
          <a:blip r:embed="rId18"/>
          <a:srcRect l="18578" t="41743" r="77018" b="39174"/>
          <a:stretch/>
        </p:blipFill>
        <p:spPr>
          <a:xfrm>
            <a:off x="166405" y="2171443"/>
            <a:ext cx="980436" cy="1080000"/>
          </a:xfrm>
          <a:prstGeom prst="rect">
            <a:avLst/>
          </a:prstGeom>
        </p:spPr>
      </p:pic>
      <p:pic>
        <p:nvPicPr>
          <p:cNvPr id="10" name="Image 9">
            <a:extLst>
              <a:ext uri="{FF2B5EF4-FFF2-40B4-BE49-F238E27FC236}">
                <a16:creationId xmlns:a16="http://schemas.microsoft.com/office/drawing/2014/main" id="{C5E93777-6BC5-4949-936E-80EDC4A949F0}"/>
              </a:ext>
            </a:extLst>
          </p:cNvPr>
          <p:cNvPicPr>
            <a:picLocks/>
          </p:cNvPicPr>
          <p:nvPr/>
        </p:nvPicPr>
        <p:blipFill rotWithShape="1">
          <a:blip r:embed="rId18"/>
          <a:srcRect l="22982" t="41743" r="73096" b="41376"/>
          <a:stretch/>
        </p:blipFill>
        <p:spPr>
          <a:xfrm>
            <a:off x="157422" y="3111936"/>
            <a:ext cx="956646" cy="1080000"/>
          </a:xfrm>
          <a:prstGeom prst="rect">
            <a:avLst/>
          </a:prstGeom>
        </p:spPr>
      </p:pic>
      <p:pic>
        <p:nvPicPr>
          <p:cNvPr id="11" name="Image 10">
            <a:extLst>
              <a:ext uri="{FF2B5EF4-FFF2-40B4-BE49-F238E27FC236}">
                <a16:creationId xmlns:a16="http://schemas.microsoft.com/office/drawing/2014/main" id="{4394A79B-1EC1-406A-AB22-DDDC5866D9AB}"/>
              </a:ext>
            </a:extLst>
          </p:cNvPr>
          <p:cNvPicPr>
            <a:picLocks/>
          </p:cNvPicPr>
          <p:nvPr/>
        </p:nvPicPr>
        <p:blipFill rotWithShape="1">
          <a:blip r:embed="rId18"/>
          <a:srcRect l="26835" t="41498" r="68555" b="39664"/>
          <a:stretch/>
        </p:blipFill>
        <p:spPr>
          <a:xfrm>
            <a:off x="204552" y="4122183"/>
            <a:ext cx="980436" cy="1080000"/>
          </a:xfrm>
          <a:prstGeom prst="rect">
            <a:avLst/>
          </a:prstGeom>
        </p:spPr>
      </p:pic>
      <p:pic>
        <p:nvPicPr>
          <p:cNvPr id="12" name="Image 11">
            <a:extLst>
              <a:ext uri="{FF2B5EF4-FFF2-40B4-BE49-F238E27FC236}">
                <a16:creationId xmlns:a16="http://schemas.microsoft.com/office/drawing/2014/main" id="{6BAA4C52-E6A7-45AC-8C47-8D4DEEE21966}"/>
              </a:ext>
            </a:extLst>
          </p:cNvPr>
          <p:cNvPicPr>
            <a:picLocks noChangeAspect="1"/>
          </p:cNvPicPr>
          <p:nvPr/>
        </p:nvPicPr>
        <p:blipFill rotWithShape="1">
          <a:blip r:embed="rId18"/>
          <a:srcRect l="30995" t="42124" r="64489" b="41973"/>
          <a:stretch/>
        </p:blipFill>
        <p:spPr>
          <a:xfrm>
            <a:off x="192656" y="5039812"/>
            <a:ext cx="886177" cy="851842"/>
          </a:xfrm>
          <a:prstGeom prst="rect">
            <a:avLst/>
          </a:prstGeom>
        </p:spPr>
      </p:pic>
      <p:pic>
        <p:nvPicPr>
          <p:cNvPr id="13" name="Image 12">
            <a:extLst>
              <a:ext uri="{FF2B5EF4-FFF2-40B4-BE49-F238E27FC236}">
                <a16:creationId xmlns:a16="http://schemas.microsoft.com/office/drawing/2014/main" id="{6F36549E-FC3A-40BD-957C-381F53CA17F4}"/>
              </a:ext>
            </a:extLst>
          </p:cNvPr>
          <p:cNvPicPr>
            <a:picLocks noChangeAspect="1"/>
          </p:cNvPicPr>
          <p:nvPr/>
        </p:nvPicPr>
        <p:blipFill rotWithShape="1">
          <a:blip r:embed="rId18"/>
          <a:srcRect l="35204" t="40754" r="60281" b="41581"/>
          <a:stretch/>
        </p:blipFill>
        <p:spPr>
          <a:xfrm>
            <a:off x="204552" y="5882839"/>
            <a:ext cx="886176" cy="975161"/>
          </a:xfrm>
          <a:prstGeom prst="rect">
            <a:avLst/>
          </a:prstGeom>
        </p:spPr>
      </p:pic>
      <p:sp>
        <p:nvSpPr>
          <p:cNvPr id="15" name="ZoneTexte 14">
            <a:extLst>
              <a:ext uri="{FF2B5EF4-FFF2-40B4-BE49-F238E27FC236}">
                <a16:creationId xmlns:a16="http://schemas.microsoft.com/office/drawing/2014/main" id="{AFF39E3F-A75A-4233-BB19-94DBDAE5C2A6}"/>
              </a:ext>
            </a:extLst>
          </p:cNvPr>
          <p:cNvSpPr txBox="1"/>
          <p:nvPr/>
        </p:nvSpPr>
        <p:spPr>
          <a:xfrm>
            <a:off x="1337787" y="3467270"/>
            <a:ext cx="4786823" cy="369332"/>
          </a:xfrm>
          <a:prstGeom prst="rect">
            <a:avLst/>
          </a:prstGeom>
          <a:noFill/>
        </p:spPr>
        <p:txBody>
          <a:bodyPr wrap="none" rtlCol="0">
            <a:spAutoFit/>
          </a:bodyPr>
          <a:lstStyle/>
          <a:p>
            <a:r>
              <a:rPr lang="fr-FR" dirty="0"/>
              <a:t>Comment se sentait-il à propos de ce problème ?</a:t>
            </a:r>
            <a:endParaRPr lang="fr-CH" dirty="0"/>
          </a:p>
        </p:txBody>
      </p:sp>
      <p:sp>
        <p:nvSpPr>
          <p:cNvPr id="16" name="ZoneTexte 15">
            <a:extLst>
              <a:ext uri="{FF2B5EF4-FFF2-40B4-BE49-F238E27FC236}">
                <a16:creationId xmlns:a16="http://schemas.microsoft.com/office/drawing/2014/main" id="{C5453E48-648F-4EF9-B150-BCA83B51DACA}"/>
              </a:ext>
            </a:extLst>
          </p:cNvPr>
          <p:cNvSpPr txBox="1"/>
          <p:nvPr/>
        </p:nvSpPr>
        <p:spPr>
          <a:xfrm>
            <a:off x="1337787" y="4353676"/>
            <a:ext cx="4198009" cy="369332"/>
          </a:xfrm>
          <a:prstGeom prst="rect">
            <a:avLst/>
          </a:prstGeom>
          <a:noFill/>
        </p:spPr>
        <p:txBody>
          <a:bodyPr wrap="none" rtlCol="0">
            <a:spAutoFit/>
          </a:bodyPr>
          <a:lstStyle/>
          <a:p>
            <a:r>
              <a:rPr lang="fr-FR" dirty="0"/>
              <a:t>Qu’a-t-il fait pour résoudre son problème ?</a:t>
            </a:r>
            <a:endParaRPr lang="fr-CH" dirty="0"/>
          </a:p>
        </p:txBody>
      </p:sp>
      <p:sp>
        <p:nvSpPr>
          <p:cNvPr id="17" name="ZoneTexte 16">
            <a:extLst>
              <a:ext uri="{FF2B5EF4-FFF2-40B4-BE49-F238E27FC236}">
                <a16:creationId xmlns:a16="http://schemas.microsoft.com/office/drawing/2014/main" id="{65796A26-DD35-44C6-9FDF-A163B31D6687}"/>
              </a:ext>
            </a:extLst>
          </p:cNvPr>
          <p:cNvSpPr txBox="1"/>
          <p:nvPr/>
        </p:nvSpPr>
        <p:spPr>
          <a:xfrm>
            <a:off x="1337787" y="5240082"/>
            <a:ext cx="3611694" cy="369332"/>
          </a:xfrm>
          <a:prstGeom prst="rect">
            <a:avLst/>
          </a:prstGeom>
          <a:noFill/>
        </p:spPr>
        <p:txBody>
          <a:bodyPr wrap="none" rtlCol="0">
            <a:spAutoFit/>
          </a:bodyPr>
          <a:lstStyle/>
          <a:p>
            <a:r>
              <a:rPr lang="fr-FR" dirty="0"/>
              <a:t>Comment se termine cette histoire ?</a:t>
            </a:r>
            <a:endParaRPr lang="fr-CH" dirty="0"/>
          </a:p>
        </p:txBody>
      </p:sp>
      <p:sp>
        <p:nvSpPr>
          <p:cNvPr id="18" name="ZoneTexte 17">
            <a:extLst>
              <a:ext uri="{FF2B5EF4-FFF2-40B4-BE49-F238E27FC236}">
                <a16:creationId xmlns:a16="http://schemas.microsoft.com/office/drawing/2014/main" id="{9B6F1FA4-0708-4605-BFB3-A36BF285DC54}"/>
              </a:ext>
            </a:extLst>
          </p:cNvPr>
          <p:cNvSpPr txBox="1"/>
          <p:nvPr/>
        </p:nvSpPr>
        <p:spPr>
          <a:xfrm>
            <a:off x="1258918" y="6185753"/>
            <a:ext cx="5195333" cy="369332"/>
          </a:xfrm>
          <a:prstGeom prst="rect">
            <a:avLst/>
          </a:prstGeom>
          <a:noFill/>
        </p:spPr>
        <p:txBody>
          <a:bodyPr wrap="none" rtlCol="0">
            <a:spAutoFit/>
          </a:bodyPr>
          <a:lstStyle/>
          <a:p>
            <a:r>
              <a:rPr lang="fr-FR" dirty="0"/>
              <a:t>Comment se sent le personnage à la fin de l’histoire ?</a:t>
            </a:r>
            <a:endParaRPr lang="fr-CH" dirty="0"/>
          </a:p>
        </p:txBody>
      </p:sp>
    </p:spTree>
    <p:extLst>
      <p:ext uri="{BB962C8B-B14F-4D97-AF65-F5344CB8AC3E}">
        <p14:creationId xmlns:p14="http://schemas.microsoft.com/office/powerpoint/2010/main" val="78421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24" fill="hold"/>
                                        <p:tgtEl>
                                          <p:spTgt spid="2"/>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011" fill="hold"/>
                                        <p:tgtEl>
                                          <p:spTgt spid="3"/>
                                        </p:tgtEl>
                                      </p:cBhvr>
                                    </p:cmd>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1280" fill="hold"/>
                                        <p:tgtEl>
                                          <p:spTgt spid="14"/>
                                        </p:tgtEl>
                                      </p:cBhvr>
                                    </p:cmd>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3056" fill="hold"/>
                                        <p:tgtEl>
                                          <p:spTgt spid="19"/>
                                        </p:tgtEl>
                                      </p:cBhvr>
                                    </p:cmd>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mediacall" presetSubtype="0" fill="hold" nodeType="clickEffect">
                                  <p:stCondLst>
                                    <p:cond delay="0"/>
                                  </p:stCondLst>
                                  <p:childTnLst>
                                    <p:cmd type="call" cmd="playFrom(0.0)">
                                      <p:cBhvr>
                                        <p:cTn id="52" dur="2586" fill="hold"/>
                                        <p:tgtEl>
                                          <p:spTgt spid="20"/>
                                        </p:tgtEl>
                                      </p:cBhvr>
                                    </p:cmd>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2063" fill="hold"/>
                                        <p:tgtEl>
                                          <p:spTgt spid="21"/>
                                        </p:tgtEl>
                                      </p:cBhvr>
                                    </p:cmd>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mediacall" presetSubtype="0" fill="hold" nodeType="clickEffect">
                                  <p:stCondLst>
                                    <p:cond delay="0"/>
                                  </p:stCondLst>
                                  <p:childTnLst>
                                    <p:cmd type="call" cmd="playFrom(0.0)">
                                      <p:cBhvr>
                                        <p:cTn id="72" dur="3239"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3" fill="hold" display="0">
                  <p:stCondLst>
                    <p:cond delay="indefinite"/>
                  </p:stCondLst>
                  <p:endCondLst>
                    <p:cond evt="onStopAudio" delay="0">
                      <p:tgtEl>
                        <p:sldTgt/>
                      </p:tgtEl>
                    </p:cond>
                  </p:endCondLst>
                </p:cTn>
                <p:tgtEl>
                  <p:spTgt spid="2"/>
                </p:tgtEl>
              </p:cMediaNode>
            </p:audio>
            <p:audio>
              <p:cMediaNode vol="80000">
                <p:cTn id="74" fill="hold" display="0">
                  <p:stCondLst>
                    <p:cond delay="indefinite"/>
                  </p:stCondLst>
                  <p:endCondLst>
                    <p:cond evt="onStopAudio" delay="0">
                      <p:tgtEl>
                        <p:sldTgt/>
                      </p:tgtEl>
                    </p:cond>
                  </p:endCondLst>
                </p:cTn>
                <p:tgtEl>
                  <p:spTgt spid="3"/>
                </p:tgtEl>
              </p:cMediaNode>
            </p:audio>
            <p:audio>
              <p:cMediaNode vol="80000">
                <p:cTn id="75" fill="hold" display="0">
                  <p:stCondLst>
                    <p:cond delay="indefinite"/>
                  </p:stCondLst>
                  <p:endCondLst>
                    <p:cond evt="onStopAudio" delay="0">
                      <p:tgtEl>
                        <p:sldTgt/>
                      </p:tgtEl>
                    </p:cond>
                  </p:endCondLst>
                </p:cTn>
                <p:tgtEl>
                  <p:spTgt spid="14"/>
                </p:tgtEl>
              </p:cMediaNode>
            </p:audio>
            <p:audio>
              <p:cMediaNode vol="80000">
                <p:cTn id="76" fill="hold" display="0">
                  <p:stCondLst>
                    <p:cond delay="indefinite"/>
                  </p:stCondLst>
                  <p:endCondLst>
                    <p:cond evt="onStopAudio" delay="0">
                      <p:tgtEl>
                        <p:sldTgt/>
                      </p:tgtEl>
                    </p:cond>
                  </p:endCondLst>
                </p:cTn>
                <p:tgtEl>
                  <p:spTgt spid="19"/>
                </p:tgtEl>
              </p:cMediaNode>
            </p:audio>
            <p:audio>
              <p:cMediaNode vol="80000">
                <p:cTn id="77" fill="hold" display="0">
                  <p:stCondLst>
                    <p:cond delay="indefinite"/>
                  </p:stCondLst>
                  <p:endCondLst>
                    <p:cond evt="onStopAudio" delay="0">
                      <p:tgtEl>
                        <p:sldTgt/>
                      </p:tgtEl>
                    </p:cond>
                  </p:endCondLst>
                </p:cTn>
                <p:tgtEl>
                  <p:spTgt spid="20"/>
                </p:tgtEl>
              </p:cMediaNode>
            </p:audio>
            <p:audio>
              <p:cMediaNode vol="80000">
                <p:cTn id="78" fill="hold" display="0">
                  <p:stCondLst>
                    <p:cond delay="indefinite"/>
                  </p:stCondLst>
                  <p:endCondLst>
                    <p:cond evt="onStopAudio" delay="0">
                      <p:tgtEl>
                        <p:sldTgt/>
                      </p:tgtEl>
                    </p:cond>
                  </p:endCondLst>
                </p:cTn>
                <p:tgtEl>
                  <p:spTgt spid="21"/>
                </p:tgtEl>
              </p:cMediaNode>
            </p:audio>
            <p:audio>
              <p:cMediaNode vol="80000">
                <p:cTn id="79" fill="hold" display="0">
                  <p:stCondLst>
                    <p:cond delay="indefinite"/>
                  </p:stCondLst>
                  <p:endCondLst>
                    <p:cond evt="onStopAudio" delay="0">
                      <p:tgtEl>
                        <p:sldTgt/>
                      </p:tgtEl>
                    </p:cond>
                  </p:endCondLst>
                </p:cTn>
                <p:tgtEl>
                  <p:spTgt spid="22"/>
                </p:tgtEl>
              </p:cMediaNode>
            </p:audio>
          </p:childTnLst>
        </p:cTn>
      </p:par>
    </p:tnLst>
    <p:bldLst>
      <p:bldP spid="5" grpId="0"/>
      <p:bldP spid="7" grpId="0"/>
      <p:bldP spid="8"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cord_000001">
            <a:hlinkClick r:id="" action="ppaction://media"/>
            <a:extLst>
              <a:ext uri="{FF2B5EF4-FFF2-40B4-BE49-F238E27FC236}">
                <a16:creationId xmlns:a16="http://schemas.microsoft.com/office/drawing/2014/main" id="{1FCA1FE2-6FC8-4CFD-BB33-FC4152351EE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4300" y="226154"/>
            <a:ext cx="11963400" cy="6019800"/>
          </a:xfrm>
          <a:prstGeom prst="rect">
            <a:avLst/>
          </a:prstGeom>
        </p:spPr>
      </p:pic>
    </p:spTree>
    <p:extLst>
      <p:ext uri="{BB962C8B-B14F-4D97-AF65-F5344CB8AC3E}">
        <p14:creationId xmlns:p14="http://schemas.microsoft.com/office/powerpoint/2010/main" val="409318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8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LHistoireParledeMateo">
            <a:hlinkClick r:id="" action="ppaction://media"/>
            <a:extLst>
              <a:ext uri="{FF2B5EF4-FFF2-40B4-BE49-F238E27FC236}">
                <a16:creationId xmlns:a16="http://schemas.microsoft.com/office/drawing/2014/main" id="{D804EC52-C5E1-4FDD-B56B-C62410E9F5D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638980" y="6086678"/>
            <a:ext cx="406400" cy="406400"/>
          </a:xfrm>
          <a:prstGeom prst="rect">
            <a:avLst/>
          </a:prstGeom>
        </p:spPr>
      </p:pic>
      <p:pic>
        <p:nvPicPr>
          <p:cNvPr id="2" name="DeQuiParleLHistoire">
            <a:hlinkClick r:id="" action="ppaction://media"/>
            <a:extLst>
              <a:ext uri="{FF2B5EF4-FFF2-40B4-BE49-F238E27FC236}">
                <a16:creationId xmlns:a16="http://schemas.microsoft.com/office/drawing/2014/main" id="{234602C5-9A64-4D66-8EE1-8B6D2709D324}"/>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225980" y="6121399"/>
            <a:ext cx="406400" cy="406400"/>
          </a:xfrm>
          <a:prstGeom prst="rect">
            <a:avLst/>
          </a:prstGeom>
        </p:spPr>
      </p:pic>
      <p:pic>
        <p:nvPicPr>
          <p:cNvPr id="4" name="Image 3">
            <a:extLst>
              <a:ext uri="{FF2B5EF4-FFF2-40B4-BE49-F238E27FC236}">
                <a16:creationId xmlns:a16="http://schemas.microsoft.com/office/drawing/2014/main" id="{61190CB5-49A7-483B-B214-74BFB8372C5C}"/>
              </a:ext>
            </a:extLst>
          </p:cNvPr>
          <p:cNvPicPr>
            <a:picLocks noChangeAspect="1"/>
          </p:cNvPicPr>
          <p:nvPr/>
        </p:nvPicPr>
        <p:blipFill rotWithShape="1">
          <a:blip r:embed="rId8"/>
          <a:srcRect l="9289" t="17768" r="59334" b="40886"/>
          <a:stretch/>
        </p:blipFill>
        <p:spPr>
          <a:xfrm>
            <a:off x="103455" y="736601"/>
            <a:ext cx="12088545" cy="4480186"/>
          </a:xfrm>
          <a:prstGeom prst="rect">
            <a:avLst/>
          </a:prstGeom>
        </p:spPr>
      </p:pic>
      <p:pic>
        <p:nvPicPr>
          <p:cNvPr id="5" name="Picture 2" descr="102,696 Haut Parleur Imágenes y Fotos - 123RF">
            <a:extLst>
              <a:ext uri="{FF2B5EF4-FFF2-40B4-BE49-F238E27FC236}">
                <a16:creationId xmlns:a16="http://schemas.microsoft.com/office/drawing/2014/main" id="{BC6A42D3-E93E-4759-922F-E067D19381F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455" y="6006517"/>
            <a:ext cx="651451" cy="486561"/>
          </a:xfrm>
          <a:prstGeom prst="rect">
            <a:avLst/>
          </a:prstGeom>
          <a:noFill/>
          <a:extLst>
            <a:ext uri="{909E8E84-426E-40DD-AFC4-6F175D3DCCD1}">
              <a14:hiddenFill xmlns:a14="http://schemas.microsoft.com/office/drawing/2010/main">
                <a:solidFill>
                  <a:srgbClr val="FFFFFF"/>
                </a:solidFill>
              </a14:hiddenFill>
            </a:ext>
          </a:extLst>
        </p:spPr>
      </p:pic>
      <p:pic>
        <p:nvPicPr>
          <p:cNvPr id="6" name="Espace réservé du contenu 7">
            <a:extLst>
              <a:ext uri="{FF2B5EF4-FFF2-40B4-BE49-F238E27FC236}">
                <a16:creationId xmlns:a16="http://schemas.microsoft.com/office/drawing/2014/main" id="{D7F97B19-3F9F-449A-A1A4-2C27963DFF79}"/>
              </a:ext>
            </a:extLst>
          </p:cNvPr>
          <p:cNvPicPr>
            <a:picLocks noChangeAspect="1"/>
          </p:cNvPicPr>
          <p:nvPr/>
        </p:nvPicPr>
        <p:blipFill>
          <a:blip r:embed="rId10"/>
          <a:stretch>
            <a:fillRect/>
          </a:stretch>
        </p:blipFill>
        <p:spPr>
          <a:xfrm>
            <a:off x="1040597" y="5759261"/>
            <a:ext cx="981075" cy="981075"/>
          </a:xfrm>
          <a:prstGeom prst="rect">
            <a:avLst/>
          </a:prstGeom>
        </p:spPr>
      </p:pic>
      <p:pic>
        <p:nvPicPr>
          <p:cNvPr id="7" name="Picture 2" descr="102,696 Haut Parleur Imágenes y Fotos - 123RF">
            <a:extLst>
              <a:ext uri="{FF2B5EF4-FFF2-40B4-BE49-F238E27FC236}">
                <a16:creationId xmlns:a16="http://schemas.microsoft.com/office/drawing/2014/main" id="{D93ECEF5-447D-4F8A-8382-EC806E27438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6455" y="6006517"/>
            <a:ext cx="651451" cy="48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9542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4"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24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teoEstPresdUnJoliEtang">
            <a:hlinkClick r:id="" action="ppaction://media"/>
            <a:extLst>
              <a:ext uri="{FF2B5EF4-FFF2-40B4-BE49-F238E27FC236}">
                <a16:creationId xmlns:a16="http://schemas.microsoft.com/office/drawing/2014/main" id="{DDB604F3-6933-4C14-9C95-C25C49F04D3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638980" y="6179576"/>
            <a:ext cx="406400" cy="406400"/>
          </a:xfrm>
          <a:prstGeom prst="rect">
            <a:avLst/>
          </a:prstGeom>
        </p:spPr>
      </p:pic>
      <p:pic>
        <p:nvPicPr>
          <p:cNvPr id="2" name="OuEstIl">
            <a:hlinkClick r:id="" action="ppaction://media"/>
            <a:extLst>
              <a:ext uri="{FF2B5EF4-FFF2-40B4-BE49-F238E27FC236}">
                <a16:creationId xmlns:a16="http://schemas.microsoft.com/office/drawing/2014/main" id="{8AA8B2C2-E057-4EA7-AEA0-9775E22DADF5}"/>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288152" y="6148010"/>
            <a:ext cx="406400" cy="406400"/>
          </a:xfrm>
          <a:prstGeom prst="rect">
            <a:avLst/>
          </a:prstGeom>
        </p:spPr>
      </p:pic>
      <p:pic>
        <p:nvPicPr>
          <p:cNvPr id="4" name="Image 3">
            <a:extLst>
              <a:ext uri="{FF2B5EF4-FFF2-40B4-BE49-F238E27FC236}">
                <a16:creationId xmlns:a16="http://schemas.microsoft.com/office/drawing/2014/main" id="{0CE6EA3B-4818-402D-AD9E-98DDC4B13ADC}"/>
              </a:ext>
            </a:extLst>
          </p:cNvPr>
          <p:cNvPicPr>
            <a:picLocks noChangeAspect="1"/>
          </p:cNvPicPr>
          <p:nvPr/>
        </p:nvPicPr>
        <p:blipFill rotWithShape="1">
          <a:blip r:embed="rId8"/>
          <a:srcRect l="8739" t="19235" r="57064" b="40153"/>
          <a:stretch/>
        </p:blipFill>
        <p:spPr>
          <a:xfrm>
            <a:off x="-125395" y="906144"/>
            <a:ext cx="13104796" cy="4377056"/>
          </a:xfrm>
          <a:prstGeom prst="rect">
            <a:avLst/>
          </a:prstGeom>
        </p:spPr>
      </p:pic>
      <p:pic>
        <p:nvPicPr>
          <p:cNvPr id="6" name="Picture 2" descr="102,696 Haut Parleur Imágenes y Fotos - 123RF">
            <a:extLst>
              <a:ext uri="{FF2B5EF4-FFF2-40B4-BE49-F238E27FC236}">
                <a16:creationId xmlns:a16="http://schemas.microsoft.com/office/drawing/2014/main" id="{BABEB937-CDD4-48D5-8890-916E19E6CEF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6123" y="6099415"/>
            <a:ext cx="651451" cy="486561"/>
          </a:xfrm>
          <a:prstGeom prst="rect">
            <a:avLst/>
          </a:prstGeom>
          <a:noFill/>
          <a:extLst>
            <a:ext uri="{909E8E84-426E-40DD-AFC4-6F175D3DCCD1}">
              <a14:hiddenFill xmlns:a14="http://schemas.microsoft.com/office/drawing/2010/main">
                <a:solidFill>
                  <a:srgbClr val="FFFFFF"/>
                </a:solidFill>
              </a14:hiddenFill>
            </a:ext>
          </a:extLst>
        </p:spPr>
      </p:pic>
      <p:pic>
        <p:nvPicPr>
          <p:cNvPr id="7" name="Espace réservé du contenu 7">
            <a:extLst>
              <a:ext uri="{FF2B5EF4-FFF2-40B4-BE49-F238E27FC236}">
                <a16:creationId xmlns:a16="http://schemas.microsoft.com/office/drawing/2014/main" id="{8B5F9A2D-582F-4B0A-8627-B8E821DB4A01}"/>
              </a:ext>
            </a:extLst>
          </p:cNvPr>
          <p:cNvPicPr>
            <a:picLocks noChangeAspect="1"/>
          </p:cNvPicPr>
          <p:nvPr/>
        </p:nvPicPr>
        <p:blipFill>
          <a:blip r:embed="rId10"/>
          <a:stretch>
            <a:fillRect/>
          </a:stretch>
        </p:blipFill>
        <p:spPr>
          <a:xfrm>
            <a:off x="1040597" y="5759261"/>
            <a:ext cx="981075" cy="981075"/>
          </a:xfrm>
          <a:prstGeom prst="rect">
            <a:avLst/>
          </a:prstGeom>
        </p:spPr>
      </p:pic>
      <p:pic>
        <p:nvPicPr>
          <p:cNvPr id="8" name="Picture 2" descr="102,696 Haut Parleur Imágenes y Fotos - 123RF">
            <a:extLst>
              <a:ext uri="{FF2B5EF4-FFF2-40B4-BE49-F238E27FC236}">
                <a16:creationId xmlns:a16="http://schemas.microsoft.com/office/drawing/2014/main" id="{0471750B-19B7-4F44-A7A2-7F634312C14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6454" y="6107929"/>
            <a:ext cx="651451" cy="48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815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42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eFerocesMoustiquesOntCommenceAPiquerMateo">
            <a:hlinkClick r:id="" action="ppaction://media"/>
            <a:extLst>
              <a:ext uri="{FF2B5EF4-FFF2-40B4-BE49-F238E27FC236}">
                <a16:creationId xmlns:a16="http://schemas.microsoft.com/office/drawing/2014/main" id="{4A19123F-03C8-4EC7-93B5-8B1EB8CED28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690882" y="6124394"/>
            <a:ext cx="406400" cy="406400"/>
          </a:xfrm>
          <a:prstGeom prst="rect">
            <a:avLst/>
          </a:prstGeom>
        </p:spPr>
      </p:pic>
      <p:pic>
        <p:nvPicPr>
          <p:cNvPr id="2" name="QuelEstSonProbleme">
            <a:hlinkClick r:id="" action="ppaction://media"/>
            <a:extLst>
              <a:ext uri="{FF2B5EF4-FFF2-40B4-BE49-F238E27FC236}">
                <a16:creationId xmlns:a16="http://schemas.microsoft.com/office/drawing/2014/main" id="{BAAF0ACD-0364-4709-A18A-F517DD8D69E5}"/>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225980" y="6091992"/>
            <a:ext cx="406400" cy="406400"/>
          </a:xfrm>
          <a:prstGeom prst="rect">
            <a:avLst/>
          </a:prstGeom>
        </p:spPr>
      </p:pic>
      <p:pic>
        <p:nvPicPr>
          <p:cNvPr id="4" name="Image 3">
            <a:extLst>
              <a:ext uri="{FF2B5EF4-FFF2-40B4-BE49-F238E27FC236}">
                <a16:creationId xmlns:a16="http://schemas.microsoft.com/office/drawing/2014/main" id="{63AD4AA2-3DE3-45FC-A31D-E47E3F582061}"/>
              </a:ext>
            </a:extLst>
          </p:cNvPr>
          <p:cNvPicPr>
            <a:picLocks noChangeAspect="1"/>
          </p:cNvPicPr>
          <p:nvPr/>
        </p:nvPicPr>
        <p:blipFill rotWithShape="1">
          <a:blip r:embed="rId8"/>
          <a:srcRect l="9220" t="18501" r="57408" b="40642"/>
          <a:stretch/>
        </p:blipFill>
        <p:spPr>
          <a:xfrm>
            <a:off x="17201" y="766008"/>
            <a:ext cx="12860600" cy="4428292"/>
          </a:xfrm>
          <a:prstGeom prst="rect">
            <a:avLst/>
          </a:prstGeom>
        </p:spPr>
      </p:pic>
      <p:pic>
        <p:nvPicPr>
          <p:cNvPr id="6" name="Picture 2" descr="102,696 Haut Parleur Imágenes y Fotos - 123RF">
            <a:extLst>
              <a:ext uri="{FF2B5EF4-FFF2-40B4-BE49-F238E27FC236}">
                <a16:creationId xmlns:a16="http://schemas.microsoft.com/office/drawing/2014/main" id="{45A7382A-9572-401F-B1C6-E2EB942B9F4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1754" y="6051911"/>
            <a:ext cx="651451" cy="486561"/>
          </a:xfrm>
          <a:prstGeom prst="rect">
            <a:avLst/>
          </a:prstGeom>
          <a:noFill/>
          <a:extLst>
            <a:ext uri="{909E8E84-426E-40DD-AFC4-6F175D3DCCD1}">
              <a14:hiddenFill xmlns:a14="http://schemas.microsoft.com/office/drawing/2010/main">
                <a:solidFill>
                  <a:srgbClr val="FFFFFF"/>
                </a:solidFill>
              </a14:hiddenFill>
            </a:ext>
          </a:extLst>
        </p:spPr>
      </p:pic>
      <p:pic>
        <p:nvPicPr>
          <p:cNvPr id="7" name="Espace réservé du contenu 7">
            <a:extLst>
              <a:ext uri="{FF2B5EF4-FFF2-40B4-BE49-F238E27FC236}">
                <a16:creationId xmlns:a16="http://schemas.microsoft.com/office/drawing/2014/main" id="{5A803CEB-6538-4D1E-8BE6-1C539CCBA397}"/>
              </a:ext>
            </a:extLst>
          </p:cNvPr>
          <p:cNvPicPr>
            <a:picLocks noChangeAspect="1"/>
          </p:cNvPicPr>
          <p:nvPr/>
        </p:nvPicPr>
        <p:blipFill>
          <a:blip r:embed="rId10"/>
          <a:stretch>
            <a:fillRect/>
          </a:stretch>
        </p:blipFill>
        <p:spPr>
          <a:xfrm>
            <a:off x="1040597" y="5759261"/>
            <a:ext cx="981075" cy="981075"/>
          </a:xfrm>
          <a:prstGeom prst="rect">
            <a:avLst/>
          </a:prstGeom>
        </p:spPr>
      </p:pic>
      <p:pic>
        <p:nvPicPr>
          <p:cNvPr id="8" name="Picture 2" descr="102,696 Haut Parleur Imágenes y Fotos - 123RF">
            <a:extLst>
              <a:ext uri="{FF2B5EF4-FFF2-40B4-BE49-F238E27FC236}">
                <a16:creationId xmlns:a16="http://schemas.microsoft.com/office/drawing/2014/main" id="{CB56A281-7459-43AA-9045-F30E8CBF9DB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68356" y="6037559"/>
            <a:ext cx="651451" cy="48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307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78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mmentSeSentaitIlAProposDeSonProbleme">
            <a:hlinkClick r:id="" action="ppaction://media"/>
            <a:extLst>
              <a:ext uri="{FF2B5EF4-FFF2-40B4-BE49-F238E27FC236}">
                <a16:creationId xmlns:a16="http://schemas.microsoft.com/office/drawing/2014/main" id="{6087B90A-39DC-41B8-AE4A-1FE4C4336DD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65626" y="6201162"/>
            <a:ext cx="406400" cy="406400"/>
          </a:xfrm>
          <a:prstGeom prst="rect">
            <a:avLst/>
          </a:prstGeom>
        </p:spPr>
      </p:pic>
      <p:pic>
        <p:nvPicPr>
          <p:cNvPr id="3" name="MateoEstDevenuGrincheuxParceQueLesBoutonsLeGrattaient">
            <a:hlinkClick r:id="" action="ppaction://media"/>
            <a:extLst>
              <a:ext uri="{FF2B5EF4-FFF2-40B4-BE49-F238E27FC236}">
                <a16:creationId xmlns:a16="http://schemas.microsoft.com/office/drawing/2014/main" id="{9ABCA907-D44C-4996-9AF9-3A43E0AC01B3}"/>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2638980" y="6121001"/>
            <a:ext cx="406400" cy="406400"/>
          </a:xfrm>
          <a:prstGeom prst="rect">
            <a:avLst/>
          </a:prstGeom>
        </p:spPr>
      </p:pic>
      <p:pic>
        <p:nvPicPr>
          <p:cNvPr id="2" name="CommentSeSentaitIlAProposDeSonProbleme">
            <a:hlinkClick r:id="" action="ppaction://media"/>
            <a:extLst>
              <a:ext uri="{FF2B5EF4-FFF2-40B4-BE49-F238E27FC236}">
                <a16:creationId xmlns:a16="http://schemas.microsoft.com/office/drawing/2014/main" id="{F9D039E1-5D69-4D09-9BAA-0F4EEEB618C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25980" y="6121001"/>
            <a:ext cx="406400" cy="406400"/>
          </a:xfrm>
          <a:prstGeom prst="rect">
            <a:avLst/>
          </a:prstGeom>
        </p:spPr>
      </p:pic>
      <p:pic>
        <p:nvPicPr>
          <p:cNvPr id="4" name="Image 3">
            <a:extLst>
              <a:ext uri="{FF2B5EF4-FFF2-40B4-BE49-F238E27FC236}">
                <a16:creationId xmlns:a16="http://schemas.microsoft.com/office/drawing/2014/main" id="{410314E6-B3D1-4BF6-BFB3-42E2476D7319}"/>
              </a:ext>
            </a:extLst>
          </p:cNvPr>
          <p:cNvPicPr>
            <a:picLocks noChangeAspect="1"/>
          </p:cNvPicPr>
          <p:nvPr/>
        </p:nvPicPr>
        <p:blipFill rotWithShape="1">
          <a:blip r:embed="rId8"/>
          <a:srcRect l="7913" t="17767" r="57546" b="38441"/>
          <a:stretch/>
        </p:blipFill>
        <p:spPr>
          <a:xfrm>
            <a:off x="-393701" y="753726"/>
            <a:ext cx="13165777" cy="4694573"/>
          </a:xfrm>
          <a:prstGeom prst="rect">
            <a:avLst/>
          </a:prstGeom>
        </p:spPr>
      </p:pic>
      <p:pic>
        <p:nvPicPr>
          <p:cNvPr id="6" name="Picture 2" descr="102,696 Haut Parleur Imágenes y Fotos - 123RF">
            <a:extLst>
              <a:ext uri="{FF2B5EF4-FFF2-40B4-BE49-F238E27FC236}">
                <a16:creationId xmlns:a16="http://schemas.microsoft.com/office/drawing/2014/main" id="{112B7157-E3C3-4AA6-9EDC-7C0F9D6A8F9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1754" y="6121001"/>
            <a:ext cx="651451" cy="486561"/>
          </a:xfrm>
          <a:prstGeom prst="rect">
            <a:avLst/>
          </a:prstGeom>
          <a:noFill/>
          <a:extLst>
            <a:ext uri="{909E8E84-426E-40DD-AFC4-6F175D3DCCD1}">
              <a14:hiddenFill xmlns:a14="http://schemas.microsoft.com/office/drawing/2010/main">
                <a:solidFill>
                  <a:srgbClr val="FFFFFF"/>
                </a:solidFill>
              </a14:hiddenFill>
            </a:ext>
          </a:extLst>
        </p:spPr>
      </p:pic>
      <p:pic>
        <p:nvPicPr>
          <p:cNvPr id="7" name="Espace réservé du contenu 7">
            <a:extLst>
              <a:ext uri="{FF2B5EF4-FFF2-40B4-BE49-F238E27FC236}">
                <a16:creationId xmlns:a16="http://schemas.microsoft.com/office/drawing/2014/main" id="{3CE4B89D-A769-4474-9CFC-20DBDDDCDDC8}"/>
              </a:ext>
            </a:extLst>
          </p:cNvPr>
          <p:cNvPicPr>
            <a:picLocks noChangeAspect="1"/>
          </p:cNvPicPr>
          <p:nvPr/>
        </p:nvPicPr>
        <p:blipFill>
          <a:blip r:embed="rId10"/>
          <a:stretch>
            <a:fillRect/>
          </a:stretch>
        </p:blipFill>
        <p:spPr>
          <a:xfrm>
            <a:off x="1040597" y="5759261"/>
            <a:ext cx="981075" cy="981075"/>
          </a:xfrm>
          <a:prstGeom prst="rect">
            <a:avLst/>
          </a:prstGeom>
        </p:spPr>
      </p:pic>
      <p:pic>
        <p:nvPicPr>
          <p:cNvPr id="8" name="Picture 2" descr="102,696 Haut Parleur Imágenes y Fotos - 123RF">
            <a:extLst>
              <a:ext uri="{FF2B5EF4-FFF2-40B4-BE49-F238E27FC236}">
                <a16:creationId xmlns:a16="http://schemas.microsoft.com/office/drawing/2014/main" id="{E8FFDAE8-E077-4234-A8BA-72411D2E5BB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79227" y="6103255"/>
            <a:ext cx="651451" cy="405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8964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5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44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audio>
              <p:cMediaNode vol="80000">
                <p:cTn id="12" fill="hold" display="0">
                  <p:stCondLst>
                    <p:cond delay="indefinite"/>
                  </p:stCondLst>
                  <p:endCondLst>
                    <p:cond evt="onStopAudio" delay="0">
                      <p:tgtEl>
                        <p:sldTgt/>
                      </p:tgtEl>
                    </p:cond>
                  </p:endCondLst>
                </p:cTn>
                <p:tgtEl>
                  <p:spTgt spid="3"/>
                </p:tgtEl>
              </p:cMediaNode>
            </p:audio>
            <p:audio>
              <p:cMediaNode vol="80000">
                <p:cTn id="13"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prèsAvoirEtePiquePlusieursFois">
            <a:hlinkClick r:id="" action="ppaction://media"/>
            <a:extLst>
              <a:ext uri="{FF2B5EF4-FFF2-40B4-BE49-F238E27FC236}">
                <a16:creationId xmlns:a16="http://schemas.microsoft.com/office/drawing/2014/main" id="{BA1EFFC2-91AC-458F-8F38-FCC9554EF869}"/>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638980" y="6249797"/>
            <a:ext cx="406400" cy="406400"/>
          </a:xfrm>
          <a:prstGeom prst="rect">
            <a:avLst/>
          </a:prstGeom>
        </p:spPr>
      </p:pic>
      <p:pic>
        <p:nvPicPr>
          <p:cNvPr id="2" name="QuAtIlFaitPourResoudreSonProbleme">
            <a:hlinkClick r:id="" action="ppaction://media"/>
            <a:extLst>
              <a:ext uri="{FF2B5EF4-FFF2-40B4-BE49-F238E27FC236}">
                <a16:creationId xmlns:a16="http://schemas.microsoft.com/office/drawing/2014/main" id="{58020056-845A-4FBB-8480-9E181B95B32C}"/>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33192" y="6185806"/>
            <a:ext cx="406400" cy="406400"/>
          </a:xfrm>
          <a:prstGeom prst="rect">
            <a:avLst/>
          </a:prstGeom>
        </p:spPr>
      </p:pic>
      <p:pic>
        <p:nvPicPr>
          <p:cNvPr id="6" name="Picture 2" descr="102,696 Haut Parleur Imágenes y Fotos - 123RF">
            <a:extLst>
              <a:ext uri="{FF2B5EF4-FFF2-40B4-BE49-F238E27FC236}">
                <a16:creationId xmlns:a16="http://schemas.microsoft.com/office/drawing/2014/main" id="{387FA0B0-CEA2-43C7-AF24-5D56D7808EF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900" y="6105645"/>
            <a:ext cx="651451" cy="486561"/>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id="{D2E71B2B-50B9-4C75-A1A5-71253C1BBF31}"/>
              </a:ext>
            </a:extLst>
          </p:cNvPr>
          <p:cNvPicPr>
            <a:picLocks noChangeAspect="1"/>
          </p:cNvPicPr>
          <p:nvPr/>
        </p:nvPicPr>
        <p:blipFill rotWithShape="1">
          <a:blip r:embed="rId9"/>
          <a:srcRect l="8394" t="17279" r="57960" b="39664"/>
          <a:stretch/>
        </p:blipFill>
        <p:spPr>
          <a:xfrm>
            <a:off x="-303002" y="672194"/>
            <a:ext cx="12952400" cy="4661806"/>
          </a:xfrm>
          <a:prstGeom prst="rect">
            <a:avLst/>
          </a:prstGeom>
        </p:spPr>
      </p:pic>
      <p:pic>
        <p:nvPicPr>
          <p:cNvPr id="7" name="Espace réservé du contenu 7">
            <a:extLst>
              <a:ext uri="{FF2B5EF4-FFF2-40B4-BE49-F238E27FC236}">
                <a16:creationId xmlns:a16="http://schemas.microsoft.com/office/drawing/2014/main" id="{E2F2A998-115D-4951-9A08-E42508B1C762}"/>
              </a:ext>
            </a:extLst>
          </p:cNvPr>
          <p:cNvPicPr>
            <a:picLocks noChangeAspect="1"/>
          </p:cNvPicPr>
          <p:nvPr/>
        </p:nvPicPr>
        <p:blipFill>
          <a:blip r:embed="rId10"/>
          <a:stretch>
            <a:fillRect/>
          </a:stretch>
        </p:blipFill>
        <p:spPr>
          <a:xfrm>
            <a:off x="1040597" y="5759261"/>
            <a:ext cx="981075" cy="981075"/>
          </a:xfrm>
          <a:prstGeom prst="rect">
            <a:avLst/>
          </a:prstGeom>
        </p:spPr>
      </p:pic>
      <p:pic>
        <p:nvPicPr>
          <p:cNvPr id="8" name="Picture 2" descr="102,696 Haut Parleur Imágenes y Fotos - 123RF">
            <a:extLst>
              <a:ext uri="{FF2B5EF4-FFF2-40B4-BE49-F238E27FC236}">
                <a16:creationId xmlns:a16="http://schemas.microsoft.com/office/drawing/2014/main" id="{11BB805B-5BA4-4BB6-BB8B-CF5BB787B1B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2677" y="6169636"/>
            <a:ext cx="651451" cy="48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184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8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8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C3BAA7-D577-4CAC-992D-3B8CBF3D7192}"/>
              </a:ext>
            </a:extLst>
          </p:cNvPr>
          <p:cNvSpPr>
            <a:spLocks noGrp="1"/>
          </p:cNvSpPr>
          <p:nvPr>
            <p:ph type="ctrTitle"/>
          </p:nvPr>
        </p:nvSpPr>
        <p:spPr/>
        <p:txBody>
          <a:bodyPr/>
          <a:lstStyle/>
          <a:p>
            <a:r>
              <a:rPr lang="fr-FR" dirty="0"/>
              <a:t>Prétest</a:t>
            </a:r>
            <a:endParaRPr lang="fr-CH" dirty="0"/>
          </a:p>
        </p:txBody>
      </p:sp>
      <p:sp>
        <p:nvSpPr>
          <p:cNvPr id="3" name="Sous-titre 2">
            <a:extLst>
              <a:ext uri="{FF2B5EF4-FFF2-40B4-BE49-F238E27FC236}">
                <a16:creationId xmlns:a16="http://schemas.microsoft.com/office/drawing/2014/main" id="{F34D66D3-7125-439C-85E5-21663D36A784}"/>
              </a:ext>
            </a:extLst>
          </p:cNvPr>
          <p:cNvSpPr>
            <a:spLocks noGrp="1"/>
          </p:cNvSpPr>
          <p:nvPr>
            <p:ph type="subTitle" idx="1"/>
          </p:nvPr>
        </p:nvSpPr>
        <p:spPr/>
        <p:txBody>
          <a:bodyPr/>
          <a:lstStyle/>
          <a:p>
            <a:endParaRPr lang="fr-CH"/>
          </a:p>
        </p:txBody>
      </p:sp>
    </p:spTree>
    <p:extLst>
      <p:ext uri="{BB962C8B-B14F-4D97-AF65-F5344CB8AC3E}">
        <p14:creationId xmlns:p14="http://schemas.microsoft.com/office/powerpoint/2010/main" val="2129426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mmentSeTermineCetteHistoire">
            <a:hlinkClick r:id="" action="ppaction://media"/>
            <a:extLst>
              <a:ext uri="{FF2B5EF4-FFF2-40B4-BE49-F238E27FC236}">
                <a16:creationId xmlns:a16="http://schemas.microsoft.com/office/drawing/2014/main" id="{C5CEEC32-1696-4C44-BB26-D87DBD51A619}"/>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88152" y="6249797"/>
            <a:ext cx="406400" cy="406400"/>
          </a:xfrm>
          <a:prstGeom prst="rect">
            <a:avLst/>
          </a:prstGeom>
        </p:spPr>
      </p:pic>
      <p:pic>
        <p:nvPicPr>
          <p:cNvPr id="4" name="Image 3">
            <a:extLst>
              <a:ext uri="{FF2B5EF4-FFF2-40B4-BE49-F238E27FC236}">
                <a16:creationId xmlns:a16="http://schemas.microsoft.com/office/drawing/2014/main" id="{3D1CBD97-9845-4F24-81E5-0CF07B500ED1}"/>
              </a:ext>
            </a:extLst>
          </p:cNvPr>
          <p:cNvPicPr>
            <a:picLocks noChangeAspect="1"/>
          </p:cNvPicPr>
          <p:nvPr/>
        </p:nvPicPr>
        <p:blipFill rotWithShape="1">
          <a:blip r:embed="rId8"/>
          <a:srcRect l="9290" t="18502" r="59128" b="36972"/>
          <a:stretch/>
        </p:blipFill>
        <p:spPr>
          <a:xfrm>
            <a:off x="132790" y="813614"/>
            <a:ext cx="12008856" cy="4761686"/>
          </a:xfrm>
          <a:prstGeom prst="rect">
            <a:avLst/>
          </a:prstGeom>
        </p:spPr>
      </p:pic>
      <p:pic>
        <p:nvPicPr>
          <p:cNvPr id="6" name="Picture 2" descr="102,696 Haut Parleur Imágenes y Fotos - 123RF">
            <a:extLst>
              <a:ext uri="{FF2B5EF4-FFF2-40B4-BE49-F238E27FC236}">
                <a16:creationId xmlns:a16="http://schemas.microsoft.com/office/drawing/2014/main" id="{E4D7D465-593E-498D-8B69-A118E757358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142" y="6169636"/>
            <a:ext cx="651451" cy="486561"/>
          </a:xfrm>
          <a:prstGeom prst="rect">
            <a:avLst/>
          </a:prstGeom>
          <a:noFill/>
          <a:extLst>
            <a:ext uri="{909E8E84-426E-40DD-AFC4-6F175D3DCCD1}">
              <a14:hiddenFill xmlns:a14="http://schemas.microsoft.com/office/drawing/2010/main">
                <a:solidFill>
                  <a:srgbClr val="FFFFFF"/>
                </a:solidFill>
              </a14:hiddenFill>
            </a:ext>
          </a:extLst>
        </p:spPr>
      </p:pic>
      <p:pic>
        <p:nvPicPr>
          <p:cNvPr id="7" name="Espace réservé du contenu 7">
            <a:extLst>
              <a:ext uri="{FF2B5EF4-FFF2-40B4-BE49-F238E27FC236}">
                <a16:creationId xmlns:a16="http://schemas.microsoft.com/office/drawing/2014/main" id="{4A827945-007D-4F7F-9DFA-44042354B5F5}"/>
              </a:ext>
            </a:extLst>
          </p:cNvPr>
          <p:cNvPicPr>
            <a:picLocks noChangeAspect="1"/>
          </p:cNvPicPr>
          <p:nvPr/>
        </p:nvPicPr>
        <p:blipFill>
          <a:blip r:embed="rId10"/>
          <a:stretch>
            <a:fillRect/>
          </a:stretch>
        </p:blipFill>
        <p:spPr>
          <a:xfrm>
            <a:off x="1040597" y="5759261"/>
            <a:ext cx="981075" cy="981075"/>
          </a:xfrm>
          <a:prstGeom prst="rect">
            <a:avLst/>
          </a:prstGeom>
        </p:spPr>
      </p:pic>
      <p:pic>
        <p:nvPicPr>
          <p:cNvPr id="5" name="EnsuiteMateo... 1">
            <a:hlinkClick r:id="" action="ppaction://media"/>
            <a:extLst>
              <a:ext uri="{FF2B5EF4-FFF2-40B4-BE49-F238E27FC236}">
                <a16:creationId xmlns:a16="http://schemas.microsoft.com/office/drawing/2014/main" id="{779F3D98-6454-4548-BFBD-C2382D571E1F}"/>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2668337" y="6169636"/>
            <a:ext cx="406400" cy="406400"/>
          </a:xfrm>
          <a:prstGeom prst="rect">
            <a:avLst/>
          </a:prstGeom>
        </p:spPr>
      </p:pic>
      <p:pic>
        <p:nvPicPr>
          <p:cNvPr id="8" name="Picture 2" descr="102,696 Haut Parleur Imágenes y Fotos - 123RF">
            <a:extLst>
              <a:ext uri="{FF2B5EF4-FFF2-40B4-BE49-F238E27FC236}">
                <a16:creationId xmlns:a16="http://schemas.microsoft.com/office/drawing/2014/main" id="{69B1186E-C44C-43FE-BD43-08B979F1EF4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45811" y="6086911"/>
            <a:ext cx="651451" cy="48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503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63"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78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mmentSeSentLePersonnageALaFin">
            <a:hlinkClick r:id="" action="ppaction://media"/>
            <a:extLst>
              <a:ext uri="{FF2B5EF4-FFF2-40B4-BE49-F238E27FC236}">
                <a16:creationId xmlns:a16="http://schemas.microsoft.com/office/drawing/2014/main" id="{F23B66B0-29B7-40CB-8AF6-F540F1EBDB7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83606" y="6084696"/>
            <a:ext cx="486561" cy="486561"/>
          </a:xfrm>
          <a:prstGeom prst="rect">
            <a:avLst/>
          </a:prstGeom>
        </p:spPr>
      </p:pic>
      <p:pic>
        <p:nvPicPr>
          <p:cNvPr id="4" name="Image 3">
            <a:extLst>
              <a:ext uri="{FF2B5EF4-FFF2-40B4-BE49-F238E27FC236}">
                <a16:creationId xmlns:a16="http://schemas.microsoft.com/office/drawing/2014/main" id="{D817F789-AFFD-42B7-B0D1-0873D0635C72}"/>
              </a:ext>
            </a:extLst>
          </p:cNvPr>
          <p:cNvPicPr>
            <a:picLocks noChangeAspect="1"/>
          </p:cNvPicPr>
          <p:nvPr/>
        </p:nvPicPr>
        <p:blipFill rotWithShape="1">
          <a:blip r:embed="rId8"/>
          <a:srcRect l="8808" t="17767" r="58853" b="39909"/>
          <a:stretch/>
        </p:blipFill>
        <p:spPr>
          <a:xfrm>
            <a:off x="-114300" y="742425"/>
            <a:ext cx="12446000" cy="4581188"/>
          </a:xfrm>
          <a:prstGeom prst="rect">
            <a:avLst/>
          </a:prstGeom>
        </p:spPr>
      </p:pic>
      <p:pic>
        <p:nvPicPr>
          <p:cNvPr id="6" name="Picture 2" descr="102,696 Haut Parleur Imágenes y Fotos - 123RF">
            <a:extLst>
              <a:ext uri="{FF2B5EF4-FFF2-40B4-BE49-F238E27FC236}">
                <a16:creationId xmlns:a16="http://schemas.microsoft.com/office/drawing/2014/main" id="{968320BE-14C3-482D-B536-18357D34C82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1754" y="6084695"/>
            <a:ext cx="651451" cy="486561"/>
          </a:xfrm>
          <a:prstGeom prst="rect">
            <a:avLst/>
          </a:prstGeom>
          <a:noFill/>
          <a:extLst>
            <a:ext uri="{909E8E84-426E-40DD-AFC4-6F175D3DCCD1}">
              <a14:hiddenFill xmlns:a14="http://schemas.microsoft.com/office/drawing/2010/main">
                <a:solidFill>
                  <a:srgbClr val="FFFFFF"/>
                </a:solidFill>
              </a14:hiddenFill>
            </a:ext>
          </a:extLst>
        </p:spPr>
      </p:pic>
      <p:pic>
        <p:nvPicPr>
          <p:cNvPr id="7" name="Espace réservé du contenu 7">
            <a:extLst>
              <a:ext uri="{FF2B5EF4-FFF2-40B4-BE49-F238E27FC236}">
                <a16:creationId xmlns:a16="http://schemas.microsoft.com/office/drawing/2014/main" id="{1D0098A2-FAF5-4EE4-ADCD-01B3224F8558}"/>
              </a:ext>
            </a:extLst>
          </p:cNvPr>
          <p:cNvPicPr>
            <a:picLocks noChangeAspect="1"/>
          </p:cNvPicPr>
          <p:nvPr/>
        </p:nvPicPr>
        <p:blipFill>
          <a:blip r:embed="rId10"/>
          <a:stretch>
            <a:fillRect/>
          </a:stretch>
        </p:blipFill>
        <p:spPr>
          <a:xfrm>
            <a:off x="1040597" y="5759261"/>
            <a:ext cx="981075" cy="981075"/>
          </a:xfrm>
          <a:prstGeom prst="rect">
            <a:avLst/>
          </a:prstGeom>
        </p:spPr>
      </p:pic>
      <p:pic>
        <p:nvPicPr>
          <p:cNvPr id="2" name="rep comment se sent le psg">
            <a:hlinkClick r:id="" action="ppaction://media"/>
            <a:extLst>
              <a:ext uri="{FF2B5EF4-FFF2-40B4-BE49-F238E27FC236}">
                <a16:creationId xmlns:a16="http://schemas.microsoft.com/office/drawing/2014/main" id="{DE63A19E-07C9-485C-92F5-00A52534526A}"/>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2560052" y="6175733"/>
            <a:ext cx="406400" cy="406400"/>
          </a:xfrm>
          <a:prstGeom prst="rect">
            <a:avLst/>
          </a:prstGeom>
        </p:spPr>
      </p:pic>
      <p:pic>
        <p:nvPicPr>
          <p:cNvPr id="8" name="Picture 2" descr="102,696 Haut Parleur Imágenes y Fotos - 123RF">
            <a:extLst>
              <a:ext uri="{FF2B5EF4-FFF2-40B4-BE49-F238E27FC236}">
                <a16:creationId xmlns:a16="http://schemas.microsoft.com/office/drawing/2014/main" id="{460CECBD-EDC5-4C1D-B579-BB468BFC8D5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7526" y="6048173"/>
            <a:ext cx="651451" cy="48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457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39"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32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6F57CC-A512-48F2-913F-B5CA162A4E03}"/>
              </a:ext>
            </a:extLst>
          </p:cNvPr>
          <p:cNvSpPr>
            <a:spLocks noGrp="1"/>
          </p:cNvSpPr>
          <p:nvPr>
            <p:ph type="title"/>
          </p:nvPr>
        </p:nvSpPr>
        <p:spPr/>
        <p:txBody>
          <a:bodyPr/>
          <a:lstStyle/>
          <a:p>
            <a:pPr algn="ctr"/>
            <a:r>
              <a:rPr lang="fr-FR" dirty="0"/>
              <a:t>Bravo ! On continue.</a:t>
            </a:r>
            <a:endParaRPr lang="fr-CH" dirty="0"/>
          </a:p>
        </p:txBody>
      </p:sp>
      <p:sp>
        <p:nvSpPr>
          <p:cNvPr id="3" name="Espace réservé du contenu 2">
            <a:extLst>
              <a:ext uri="{FF2B5EF4-FFF2-40B4-BE49-F238E27FC236}">
                <a16:creationId xmlns:a16="http://schemas.microsoft.com/office/drawing/2014/main" id="{3AC2D6AF-9A00-4FCE-8B29-85A56D0C4B03}"/>
              </a:ext>
            </a:extLst>
          </p:cNvPr>
          <p:cNvSpPr>
            <a:spLocks noGrp="1"/>
          </p:cNvSpPr>
          <p:nvPr>
            <p:ph type="body" idx="1"/>
          </p:nvPr>
        </p:nvSpPr>
        <p:spPr/>
        <p:txBody>
          <a:bodyPr/>
          <a:lstStyle/>
          <a:p>
            <a:endParaRPr lang="fr-CH" dirty="0"/>
          </a:p>
        </p:txBody>
      </p:sp>
    </p:spTree>
    <p:extLst>
      <p:ext uri="{BB962C8B-B14F-4D97-AF65-F5344CB8AC3E}">
        <p14:creationId xmlns:p14="http://schemas.microsoft.com/office/powerpoint/2010/main" val="32332712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ous allons apprendre des mots">
            <a:hlinkClick r:id="" action="ppaction://media"/>
            <a:extLst>
              <a:ext uri="{FF2B5EF4-FFF2-40B4-BE49-F238E27FC236}">
                <a16:creationId xmlns:a16="http://schemas.microsoft.com/office/drawing/2014/main" id="{36E6EED0-E3DF-4C94-8E44-638FDB9DCB2D}"/>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468086" y="234043"/>
            <a:ext cx="609600" cy="609600"/>
          </a:xfrm>
          <a:prstGeom prst="rect">
            <a:avLst/>
          </a:prstGeom>
        </p:spPr>
      </p:pic>
      <p:pic>
        <p:nvPicPr>
          <p:cNvPr id="6" name="Image 5">
            <a:extLst>
              <a:ext uri="{FF2B5EF4-FFF2-40B4-BE49-F238E27FC236}">
                <a16:creationId xmlns:a16="http://schemas.microsoft.com/office/drawing/2014/main" id="{71B624E7-A8E5-40D8-8498-5CEF2182F84E}"/>
              </a:ext>
            </a:extLst>
          </p:cNvPr>
          <p:cNvPicPr>
            <a:picLocks noChangeAspect="1"/>
          </p:cNvPicPr>
          <p:nvPr/>
        </p:nvPicPr>
        <p:blipFill rotWithShape="1">
          <a:blip r:embed="rId14"/>
          <a:srcRect l="8600" t="18257" r="57616" b="42844"/>
          <a:stretch/>
        </p:blipFill>
        <p:spPr>
          <a:xfrm>
            <a:off x="-108395" y="843643"/>
            <a:ext cx="12408790" cy="4018327"/>
          </a:xfrm>
          <a:prstGeom prst="rect">
            <a:avLst/>
          </a:prstGeom>
        </p:spPr>
      </p:pic>
      <p:pic>
        <p:nvPicPr>
          <p:cNvPr id="3" name="intro CT + phrase 1">
            <a:hlinkClick r:id="" action="ppaction://media"/>
            <a:extLst>
              <a:ext uri="{FF2B5EF4-FFF2-40B4-BE49-F238E27FC236}">
                <a16:creationId xmlns:a16="http://schemas.microsoft.com/office/drawing/2014/main" id="{0570BAF2-CB5A-4C09-958E-5D1A38CDDC4D}"/>
              </a:ext>
            </a:extLst>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1382486" y="4861970"/>
            <a:ext cx="609600" cy="609600"/>
          </a:xfrm>
          <a:prstGeom prst="rect">
            <a:avLst/>
          </a:prstGeom>
        </p:spPr>
      </p:pic>
      <p:pic>
        <p:nvPicPr>
          <p:cNvPr id="7" name="après avoir été piqué plusieurs fois">
            <a:hlinkClick r:id="" action="ppaction://media"/>
            <a:extLst>
              <a:ext uri="{FF2B5EF4-FFF2-40B4-BE49-F238E27FC236}">
                <a16:creationId xmlns:a16="http://schemas.microsoft.com/office/drawing/2014/main" id="{67324D7F-5F1C-4664-B6F8-36CCB37ABDD5}"/>
              </a:ext>
            </a:extLst>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6868885" y="4861970"/>
            <a:ext cx="609600" cy="609600"/>
          </a:xfrm>
          <a:prstGeom prst="rect">
            <a:avLst/>
          </a:prstGeom>
        </p:spPr>
      </p:pic>
      <p:pic>
        <p:nvPicPr>
          <p:cNvPr id="9" name="ensuite ">
            <a:hlinkClick r:id="" action="ppaction://media"/>
            <a:extLst>
              <a:ext uri="{FF2B5EF4-FFF2-40B4-BE49-F238E27FC236}">
                <a16:creationId xmlns:a16="http://schemas.microsoft.com/office/drawing/2014/main" id="{DABE7CEE-8476-4F1F-9D76-9DC539A44404}"/>
              </a:ext>
            </a:extLst>
          </p:cNvPr>
          <p:cNvPicPr>
            <a:picLocks noChangeAspect="1"/>
          </p:cNvPicPr>
          <p:nvPr>
            <a:audioFile r:link="rId8"/>
            <p:extLst>
              <p:ext uri="{DAA4B4D4-6D71-4841-9C94-3DE7FCFB9230}">
                <p14:media xmlns:p14="http://schemas.microsoft.com/office/powerpoint/2010/main" r:embed="rId7"/>
              </p:ext>
            </p:extLst>
          </p:nvPr>
        </p:nvPicPr>
        <p:blipFill>
          <a:blip r:embed="rId13"/>
          <a:stretch>
            <a:fillRect/>
          </a:stretch>
        </p:blipFill>
        <p:spPr>
          <a:xfrm>
            <a:off x="8864411" y="4861970"/>
            <a:ext cx="609600" cy="609600"/>
          </a:xfrm>
          <a:prstGeom prst="rect">
            <a:avLst/>
          </a:prstGeom>
        </p:spPr>
      </p:pic>
      <p:pic>
        <p:nvPicPr>
          <p:cNvPr id="10" name="finalement...">
            <a:hlinkClick r:id="" action="ppaction://media"/>
            <a:extLst>
              <a:ext uri="{FF2B5EF4-FFF2-40B4-BE49-F238E27FC236}">
                <a16:creationId xmlns:a16="http://schemas.microsoft.com/office/drawing/2014/main" id="{A86A05E4-34EB-467D-9086-1A1A6F4DDE40}"/>
              </a:ext>
            </a:extLst>
          </p:cNvPr>
          <p:cNvPicPr>
            <a:picLocks noChangeAspect="1"/>
          </p:cNvPicPr>
          <p:nvPr>
            <a:audioFile r:link="rId10"/>
            <p:extLst>
              <p:ext uri="{DAA4B4D4-6D71-4841-9C94-3DE7FCFB9230}">
                <p14:media xmlns:p14="http://schemas.microsoft.com/office/powerpoint/2010/main" r:embed="rId9"/>
              </p:ext>
            </p:extLst>
          </p:nvPr>
        </p:nvPicPr>
        <p:blipFill>
          <a:blip r:embed="rId13"/>
          <a:stretch>
            <a:fillRect/>
          </a:stretch>
        </p:blipFill>
        <p:spPr>
          <a:xfrm>
            <a:off x="10504714" y="4861970"/>
            <a:ext cx="609600" cy="609600"/>
          </a:xfrm>
          <a:prstGeom prst="rect">
            <a:avLst/>
          </a:prstGeom>
        </p:spPr>
      </p:pic>
      <p:sp>
        <p:nvSpPr>
          <p:cNvPr id="16" name="ZoneTexte 15">
            <a:extLst>
              <a:ext uri="{FF2B5EF4-FFF2-40B4-BE49-F238E27FC236}">
                <a16:creationId xmlns:a16="http://schemas.microsoft.com/office/drawing/2014/main" id="{9E892340-86EF-4F53-9638-2E7E43F5B923}"/>
              </a:ext>
            </a:extLst>
          </p:cNvPr>
          <p:cNvSpPr txBox="1"/>
          <p:nvPr/>
        </p:nvSpPr>
        <p:spPr>
          <a:xfrm>
            <a:off x="1936915" y="6007652"/>
            <a:ext cx="577402" cy="369332"/>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fr-FR" dirty="0"/>
              <a:t>Hier</a:t>
            </a:r>
            <a:endParaRPr lang="fr-CH" dirty="0"/>
          </a:p>
        </p:txBody>
      </p:sp>
      <p:sp>
        <p:nvSpPr>
          <p:cNvPr id="17" name="ZoneTexte 16">
            <a:extLst>
              <a:ext uri="{FF2B5EF4-FFF2-40B4-BE49-F238E27FC236}">
                <a16:creationId xmlns:a16="http://schemas.microsoft.com/office/drawing/2014/main" id="{74756C04-E1FD-4857-B877-58586C03BEA5}"/>
              </a:ext>
            </a:extLst>
          </p:cNvPr>
          <p:cNvSpPr txBox="1"/>
          <p:nvPr/>
        </p:nvSpPr>
        <p:spPr>
          <a:xfrm>
            <a:off x="7296478" y="6036574"/>
            <a:ext cx="721864" cy="369332"/>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fr-FR" dirty="0"/>
              <a:t>Après</a:t>
            </a:r>
            <a:endParaRPr lang="fr-CH" dirty="0"/>
          </a:p>
        </p:txBody>
      </p:sp>
      <p:pic>
        <p:nvPicPr>
          <p:cNvPr id="19" name="Image 18">
            <a:extLst>
              <a:ext uri="{FF2B5EF4-FFF2-40B4-BE49-F238E27FC236}">
                <a16:creationId xmlns:a16="http://schemas.microsoft.com/office/drawing/2014/main" id="{CE7DB2E4-FEDA-4CE1-B386-1D1F21E1E0A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917468" y="4498575"/>
            <a:ext cx="1479884" cy="1479884"/>
          </a:xfrm>
          <a:prstGeom prst="rect">
            <a:avLst/>
          </a:prstGeom>
        </p:spPr>
      </p:pic>
      <p:sp>
        <p:nvSpPr>
          <p:cNvPr id="20" name="ZoneTexte 19">
            <a:extLst>
              <a:ext uri="{FF2B5EF4-FFF2-40B4-BE49-F238E27FC236}">
                <a16:creationId xmlns:a16="http://schemas.microsoft.com/office/drawing/2014/main" id="{D7DC849F-8397-443F-A904-3496ED7D278C}"/>
              </a:ext>
            </a:extLst>
          </p:cNvPr>
          <p:cNvSpPr txBox="1"/>
          <p:nvPr/>
        </p:nvSpPr>
        <p:spPr>
          <a:xfrm>
            <a:off x="9244060" y="6047237"/>
            <a:ext cx="873060" cy="369332"/>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fr-FR" dirty="0"/>
              <a:t>Ensuite</a:t>
            </a:r>
            <a:endParaRPr lang="fr-CH" dirty="0"/>
          </a:p>
        </p:txBody>
      </p:sp>
      <p:pic>
        <p:nvPicPr>
          <p:cNvPr id="21" name="Image 20">
            <a:extLst>
              <a:ext uri="{FF2B5EF4-FFF2-40B4-BE49-F238E27FC236}">
                <a16:creationId xmlns:a16="http://schemas.microsoft.com/office/drawing/2014/main" id="{5F7752A7-E1D1-4F13-80DF-7BF60A4AD9B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940648" y="4498575"/>
            <a:ext cx="1479884" cy="1479884"/>
          </a:xfrm>
          <a:prstGeom prst="rect">
            <a:avLst/>
          </a:prstGeom>
        </p:spPr>
      </p:pic>
      <p:pic>
        <p:nvPicPr>
          <p:cNvPr id="22" name="Image 21">
            <a:extLst>
              <a:ext uri="{FF2B5EF4-FFF2-40B4-BE49-F238E27FC236}">
                <a16:creationId xmlns:a16="http://schemas.microsoft.com/office/drawing/2014/main" id="{DF5FE6C8-D60B-4FBD-91FE-5D996FD09D7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485674" y="4498575"/>
            <a:ext cx="1479884" cy="1479884"/>
          </a:xfrm>
          <a:prstGeom prst="rect">
            <a:avLst/>
          </a:prstGeom>
        </p:spPr>
      </p:pic>
      <p:pic>
        <p:nvPicPr>
          <p:cNvPr id="23" name="Image 22">
            <a:extLst>
              <a:ext uri="{FF2B5EF4-FFF2-40B4-BE49-F238E27FC236}">
                <a16:creationId xmlns:a16="http://schemas.microsoft.com/office/drawing/2014/main" id="{94EAFF0E-5DDF-458B-916C-F0AB86F1E17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712116" y="4534473"/>
            <a:ext cx="1479884" cy="1479884"/>
          </a:xfrm>
          <a:prstGeom prst="rect">
            <a:avLst/>
          </a:prstGeom>
        </p:spPr>
      </p:pic>
      <p:sp>
        <p:nvSpPr>
          <p:cNvPr id="24" name="ZoneTexte 23">
            <a:extLst>
              <a:ext uri="{FF2B5EF4-FFF2-40B4-BE49-F238E27FC236}">
                <a16:creationId xmlns:a16="http://schemas.microsoft.com/office/drawing/2014/main" id="{8BBEE0E3-3F3C-4F47-A523-BD838B115CCF}"/>
              </a:ext>
            </a:extLst>
          </p:cNvPr>
          <p:cNvSpPr txBox="1"/>
          <p:nvPr/>
        </p:nvSpPr>
        <p:spPr>
          <a:xfrm>
            <a:off x="10831792" y="6047237"/>
            <a:ext cx="1240532" cy="369332"/>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fr-FR" dirty="0"/>
              <a:t>Finalement</a:t>
            </a:r>
            <a:endParaRPr lang="fr-CH" dirty="0"/>
          </a:p>
        </p:txBody>
      </p:sp>
    </p:spTree>
    <p:extLst>
      <p:ext uri="{BB962C8B-B14F-4D97-AF65-F5344CB8AC3E}">
        <p14:creationId xmlns:p14="http://schemas.microsoft.com/office/powerpoint/2010/main" val="294442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93"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4637" fill="hold"/>
                                        <p:tgtEl>
                                          <p:spTgt spid="3"/>
                                        </p:tgtEl>
                                      </p:cBhvr>
                                    </p:cmd>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7189" fill="hold"/>
                                        <p:tgtEl>
                                          <p:spTgt spid="7"/>
                                        </p:tgtEl>
                                      </p:cBhvr>
                                    </p:cmd>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6810" fill="hold"/>
                                        <p:tgtEl>
                                          <p:spTgt spid="9"/>
                                        </p:tgtEl>
                                      </p:cBhvr>
                                    </p:cmd>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mediacall" presetSubtype="0" fill="hold" nodeType="clickEffect">
                                  <p:stCondLst>
                                    <p:cond delay="0"/>
                                  </p:stCondLst>
                                  <p:childTnLst>
                                    <p:cmd type="call" cmd="playFrom(0.0)">
                                      <p:cBhvr>
                                        <p:cTn id="40" dur="5548" fill="hold"/>
                                        <p:tgtEl>
                                          <p:spTgt spid="10"/>
                                        </p:tgtEl>
                                      </p:cBhvr>
                                    </p:cmd>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2"/>
                </p:tgtEl>
              </p:cMediaNode>
            </p:audio>
            <p:audio>
              <p:cMediaNode vol="80000">
                <p:cTn id="48" fill="hold" display="0">
                  <p:stCondLst>
                    <p:cond delay="indefinite"/>
                  </p:stCondLst>
                  <p:endCondLst>
                    <p:cond evt="onStopAudio" delay="0">
                      <p:tgtEl>
                        <p:sldTgt/>
                      </p:tgtEl>
                    </p:cond>
                  </p:endCondLst>
                </p:cTn>
                <p:tgtEl>
                  <p:spTgt spid="3"/>
                </p:tgtEl>
              </p:cMediaNode>
            </p:audio>
            <p:audio>
              <p:cMediaNode vol="80000">
                <p:cTn id="49" fill="hold" display="0">
                  <p:stCondLst>
                    <p:cond delay="indefinite"/>
                  </p:stCondLst>
                  <p:endCondLst>
                    <p:cond evt="onStopAudio" delay="0">
                      <p:tgtEl>
                        <p:sldTgt/>
                      </p:tgtEl>
                    </p:cond>
                  </p:endCondLst>
                </p:cTn>
                <p:tgtEl>
                  <p:spTgt spid="7"/>
                </p:tgtEl>
              </p:cMediaNode>
            </p:audio>
            <p:audio>
              <p:cMediaNode vol="80000">
                <p:cTn id="50" fill="hold" display="0">
                  <p:stCondLst>
                    <p:cond delay="indefinite"/>
                  </p:stCondLst>
                  <p:endCondLst>
                    <p:cond evt="onStopAudio" delay="0">
                      <p:tgtEl>
                        <p:sldTgt/>
                      </p:tgtEl>
                    </p:cond>
                  </p:endCondLst>
                </p:cTn>
                <p:tgtEl>
                  <p:spTgt spid="9"/>
                </p:tgtEl>
              </p:cMediaNode>
            </p:audio>
            <p:audio>
              <p:cMediaNode vol="80000">
                <p:cTn id="51" fill="hold" display="0">
                  <p:stCondLst>
                    <p:cond delay="indefinite"/>
                  </p:stCondLst>
                  <p:endCondLst>
                    <p:cond evt="onStopAudio" delay="0">
                      <p:tgtEl>
                        <p:sldTgt/>
                      </p:tgtEl>
                    </p:cond>
                  </p:endCondLst>
                </p:cTn>
                <p:tgtEl>
                  <p:spTgt spid="10"/>
                </p:tgtEl>
              </p:cMediaNode>
            </p:audio>
          </p:childTnLst>
        </p:cTn>
      </p:par>
    </p:tnLst>
    <p:bldLst>
      <p:bldP spid="16" grpId="0" animBg="1"/>
      <p:bldP spid="17" grpId="0" animBg="1"/>
      <p:bldP spid="20"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71B624E7-A8E5-40D8-8498-5CEF2182F84E}"/>
              </a:ext>
            </a:extLst>
          </p:cNvPr>
          <p:cNvPicPr>
            <a:picLocks noChangeAspect="1"/>
          </p:cNvPicPr>
          <p:nvPr/>
        </p:nvPicPr>
        <p:blipFill rotWithShape="1">
          <a:blip r:embed="rId11"/>
          <a:srcRect l="8600" t="18257" r="57616" b="42844"/>
          <a:stretch/>
        </p:blipFill>
        <p:spPr>
          <a:xfrm>
            <a:off x="-108395" y="843643"/>
            <a:ext cx="12408790" cy="4018327"/>
          </a:xfrm>
          <a:prstGeom prst="rect">
            <a:avLst/>
          </a:prstGeom>
        </p:spPr>
      </p:pic>
      <p:pic>
        <p:nvPicPr>
          <p:cNvPr id="4" name="donne def etang ">
            <a:hlinkClick r:id="" action="ppaction://media"/>
            <a:extLst>
              <a:ext uri="{FF2B5EF4-FFF2-40B4-BE49-F238E27FC236}">
                <a16:creationId xmlns:a16="http://schemas.microsoft.com/office/drawing/2014/main" id="{46BF3497-720B-4C51-89CE-DBA9497C70DF}"/>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680357" y="4557170"/>
            <a:ext cx="609600" cy="609600"/>
          </a:xfrm>
          <a:prstGeom prst="rect">
            <a:avLst/>
          </a:prstGeom>
        </p:spPr>
      </p:pic>
      <p:pic>
        <p:nvPicPr>
          <p:cNvPr id="5" name="un étang c'est une sorte de petit lac ">
            <a:hlinkClick r:id="" action="ppaction://media"/>
            <a:extLst>
              <a:ext uri="{FF2B5EF4-FFF2-40B4-BE49-F238E27FC236}">
                <a16:creationId xmlns:a16="http://schemas.microsoft.com/office/drawing/2014/main" id="{6DE6EFD6-5B09-49E1-871F-E1971A761F82}"/>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953986" y="4557170"/>
            <a:ext cx="609600" cy="609600"/>
          </a:xfrm>
          <a:prstGeom prst="rect">
            <a:avLst/>
          </a:prstGeom>
        </p:spPr>
      </p:pic>
      <p:pic>
        <p:nvPicPr>
          <p:cNvPr id="8" name="me donner definition grincheux ">
            <a:hlinkClick r:id="" action="ppaction://media"/>
            <a:extLst>
              <a:ext uri="{FF2B5EF4-FFF2-40B4-BE49-F238E27FC236}">
                <a16:creationId xmlns:a16="http://schemas.microsoft.com/office/drawing/2014/main" id="{D5B87B1E-8DC9-4614-BCA7-4EE34BC71255}"/>
              </a:ext>
            </a:extLst>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8191500" y="4557170"/>
            <a:ext cx="609600" cy="609600"/>
          </a:xfrm>
          <a:prstGeom prst="rect">
            <a:avLst/>
          </a:prstGeom>
        </p:spPr>
      </p:pic>
      <p:pic>
        <p:nvPicPr>
          <p:cNvPr id="11" name="def grincheux ">
            <a:hlinkClick r:id="" action="ppaction://media"/>
            <a:extLst>
              <a:ext uri="{FF2B5EF4-FFF2-40B4-BE49-F238E27FC236}">
                <a16:creationId xmlns:a16="http://schemas.microsoft.com/office/drawing/2014/main" id="{572D1D6E-6CDE-4CB7-8E9B-F54591B466BD}"/>
              </a:ext>
            </a:extLst>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9318172" y="4557170"/>
            <a:ext cx="609600" cy="609600"/>
          </a:xfrm>
          <a:prstGeom prst="rect">
            <a:avLst/>
          </a:prstGeom>
        </p:spPr>
      </p:pic>
      <p:pic>
        <p:nvPicPr>
          <p:cNvPr id="3" name="Image 2">
            <a:extLst>
              <a:ext uri="{FF2B5EF4-FFF2-40B4-BE49-F238E27FC236}">
                <a16:creationId xmlns:a16="http://schemas.microsoft.com/office/drawing/2014/main" id="{26926FCC-BAF8-40B5-91CB-55BE7B67609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266059" y="5212733"/>
            <a:ext cx="1865376" cy="801624"/>
          </a:xfrm>
          <a:prstGeom prst="rect">
            <a:avLst/>
          </a:prstGeom>
        </p:spPr>
      </p:pic>
      <p:pic>
        <p:nvPicPr>
          <p:cNvPr id="9" name="Image 8">
            <a:extLst>
              <a:ext uri="{FF2B5EF4-FFF2-40B4-BE49-F238E27FC236}">
                <a16:creationId xmlns:a16="http://schemas.microsoft.com/office/drawing/2014/main" id="{55C0A380-5904-40AA-BDD7-AFAEADBE6A76}"/>
              </a:ext>
            </a:extLst>
          </p:cNvPr>
          <p:cNvPicPr>
            <a:picLocks noChangeAspect="1"/>
          </p:cNvPicPr>
          <p:nvPr/>
        </p:nvPicPr>
        <p:blipFill rotWithShape="1">
          <a:blip r:embed="rId14">
            <a:extLst>
              <a:ext uri="{28A0092B-C50C-407E-A947-70E740481C1C}">
                <a14:useLocalDpi xmlns:a14="http://schemas.microsoft.com/office/drawing/2010/main" val="0"/>
              </a:ext>
            </a:extLst>
          </a:blip>
          <a:srcRect r="9277" b="12915"/>
          <a:stretch/>
        </p:blipFill>
        <p:spPr>
          <a:xfrm>
            <a:off x="10371265" y="4541369"/>
            <a:ext cx="1334687" cy="1814038"/>
          </a:xfrm>
          <a:prstGeom prst="rect">
            <a:avLst/>
          </a:prstGeom>
        </p:spPr>
      </p:pic>
    </p:spTree>
    <p:extLst>
      <p:ext uri="{BB962C8B-B14F-4D97-AF65-F5344CB8AC3E}">
        <p14:creationId xmlns:p14="http://schemas.microsoft.com/office/powerpoint/2010/main" val="878106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112"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949" fill="hold"/>
                                        <p:tgtEl>
                                          <p:spTgt spid="5"/>
                                        </p:tgtEl>
                                      </p:cBhvr>
                                    </p:cmd>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1687" fill="hold"/>
                                        <p:tgtEl>
                                          <p:spTgt spid="8"/>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6090" fill="hold"/>
                                        <p:tgtEl>
                                          <p:spTgt spid="11"/>
                                        </p:tgtEl>
                                      </p:cBhvr>
                                    </p:cmd>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4"/>
                </p:tgtEl>
              </p:cMediaNode>
            </p:audio>
            <p:audio>
              <p:cMediaNode vol="80000">
                <p:cTn id="28" fill="hold" display="0">
                  <p:stCondLst>
                    <p:cond delay="indefinite"/>
                  </p:stCondLst>
                  <p:endCondLst>
                    <p:cond evt="onStopAudio" delay="0">
                      <p:tgtEl>
                        <p:sldTgt/>
                      </p:tgtEl>
                    </p:cond>
                  </p:endCondLst>
                </p:cTn>
                <p:tgtEl>
                  <p:spTgt spid="5"/>
                </p:tgtEl>
              </p:cMediaNode>
            </p:audio>
            <p:audio>
              <p:cMediaNode vol="80000">
                <p:cTn id="29" fill="hold" display="0">
                  <p:stCondLst>
                    <p:cond delay="indefinite"/>
                  </p:stCondLst>
                  <p:endCondLst>
                    <p:cond evt="onStopAudio" delay="0">
                      <p:tgtEl>
                        <p:sldTgt/>
                      </p:tgtEl>
                    </p:cond>
                  </p:endCondLst>
                </p:cTn>
                <p:tgtEl>
                  <p:spTgt spid="8"/>
                </p:tgtEl>
              </p:cMediaNode>
            </p:audio>
            <p:audio>
              <p:cMediaNode vol="80000">
                <p:cTn id="30" fill="hold" display="0">
                  <p:stCondLst>
                    <p:cond delay="indefinite"/>
                  </p:stCondLst>
                  <p:endCondLst>
                    <p:cond evt="onStopAudio" delay="0">
                      <p:tgtEl>
                        <p:sldTgt/>
                      </p:tgtEl>
                    </p:cond>
                  </p:endCondLst>
                </p:cTn>
                <p:tgtEl>
                  <p:spTgt spid="11"/>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71B624E7-A8E5-40D8-8498-5CEF2182F84E}"/>
              </a:ext>
            </a:extLst>
          </p:cNvPr>
          <p:cNvPicPr>
            <a:picLocks noChangeAspect="1"/>
          </p:cNvPicPr>
          <p:nvPr/>
        </p:nvPicPr>
        <p:blipFill rotWithShape="1">
          <a:blip r:embed="rId9"/>
          <a:srcRect l="8600" t="18257" r="57616" b="42844"/>
          <a:stretch/>
        </p:blipFill>
        <p:spPr>
          <a:xfrm>
            <a:off x="-108395" y="843643"/>
            <a:ext cx="12408790" cy="4018327"/>
          </a:xfrm>
          <a:prstGeom prst="rect">
            <a:avLst/>
          </a:prstGeom>
        </p:spPr>
      </p:pic>
      <p:pic>
        <p:nvPicPr>
          <p:cNvPr id="2" name="intro cc + repe phrase 1">
            <a:hlinkClick r:id="" action="ppaction://media"/>
            <a:extLst>
              <a:ext uri="{FF2B5EF4-FFF2-40B4-BE49-F238E27FC236}">
                <a16:creationId xmlns:a16="http://schemas.microsoft.com/office/drawing/2014/main" id="{B7741855-CC61-474E-B370-04813E1AA1E9}"/>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51610" y="4745224"/>
            <a:ext cx="609600" cy="609600"/>
          </a:xfrm>
          <a:prstGeom prst="rect">
            <a:avLst/>
          </a:prstGeom>
        </p:spPr>
      </p:pic>
      <p:pic>
        <p:nvPicPr>
          <p:cNvPr id="3" name="repe phrase 2 cc ">
            <a:hlinkClick r:id="" action="ppaction://media"/>
            <a:extLst>
              <a:ext uri="{FF2B5EF4-FFF2-40B4-BE49-F238E27FC236}">
                <a16:creationId xmlns:a16="http://schemas.microsoft.com/office/drawing/2014/main" id="{5BCA9B84-E8BA-4CBC-AB01-C9561F631B6B}"/>
              </a:ext>
            </a:extLst>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5791200" y="4861970"/>
            <a:ext cx="609600" cy="609600"/>
          </a:xfrm>
          <a:prstGeom prst="rect">
            <a:avLst/>
          </a:prstGeom>
        </p:spPr>
      </p:pic>
      <p:pic>
        <p:nvPicPr>
          <p:cNvPr id="7" name="phrase 3 cc ">
            <a:hlinkClick r:id="" action="ppaction://media"/>
            <a:extLst>
              <a:ext uri="{FF2B5EF4-FFF2-40B4-BE49-F238E27FC236}">
                <a16:creationId xmlns:a16="http://schemas.microsoft.com/office/drawing/2014/main" id="{B7663C23-FF49-4AE0-84C7-9BB5204E5B80}"/>
              </a:ext>
            </a:extLst>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9987643" y="4861970"/>
            <a:ext cx="609600" cy="609600"/>
          </a:xfrm>
          <a:prstGeom prst="rect">
            <a:avLst/>
          </a:prstGeom>
        </p:spPr>
      </p:pic>
      <p:pic>
        <p:nvPicPr>
          <p:cNvPr id="11" name="Image 10">
            <a:extLst>
              <a:ext uri="{FF2B5EF4-FFF2-40B4-BE49-F238E27FC236}">
                <a16:creationId xmlns:a16="http://schemas.microsoft.com/office/drawing/2014/main" id="{E1E0A6FA-E330-45F0-85FC-198B5E94FC96}"/>
              </a:ext>
            </a:extLst>
          </p:cNvPr>
          <p:cNvPicPr>
            <a:picLocks noChangeAspect="1"/>
          </p:cNvPicPr>
          <p:nvPr/>
        </p:nvPicPr>
        <p:blipFill>
          <a:blip r:embed="rId11"/>
          <a:stretch>
            <a:fillRect/>
          </a:stretch>
        </p:blipFill>
        <p:spPr>
          <a:xfrm>
            <a:off x="6526466" y="4485862"/>
            <a:ext cx="1208803" cy="1361816"/>
          </a:xfrm>
          <a:prstGeom prst="rect">
            <a:avLst/>
          </a:prstGeom>
        </p:spPr>
      </p:pic>
      <p:sp>
        <p:nvSpPr>
          <p:cNvPr id="12" name="ZoneTexte 11">
            <a:extLst>
              <a:ext uri="{FF2B5EF4-FFF2-40B4-BE49-F238E27FC236}">
                <a16:creationId xmlns:a16="http://schemas.microsoft.com/office/drawing/2014/main" id="{31A5A3AB-EE07-46F9-B990-F5CBFE633C1A}"/>
              </a:ext>
            </a:extLst>
          </p:cNvPr>
          <p:cNvSpPr txBox="1"/>
          <p:nvPr/>
        </p:nvSpPr>
        <p:spPr>
          <a:xfrm>
            <a:off x="6571489" y="6017905"/>
            <a:ext cx="1163780" cy="369332"/>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r>
              <a:rPr lang="fr-FR" dirty="0"/>
              <a:t>Parce que </a:t>
            </a:r>
            <a:endParaRPr lang="fr-CH" dirty="0"/>
          </a:p>
        </p:txBody>
      </p:sp>
      <p:sp>
        <p:nvSpPr>
          <p:cNvPr id="13" name="ZoneTexte 12">
            <a:extLst>
              <a:ext uri="{FF2B5EF4-FFF2-40B4-BE49-F238E27FC236}">
                <a16:creationId xmlns:a16="http://schemas.microsoft.com/office/drawing/2014/main" id="{2776E84F-D381-43A9-B824-1AE82F9908CE}"/>
              </a:ext>
            </a:extLst>
          </p:cNvPr>
          <p:cNvSpPr txBox="1"/>
          <p:nvPr/>
        </p:nvSpPr>
        <p:spPr>
          <a:xfrm>
            <a:off x="11060097" y="6014357"/>
            <a:ext cx="498855" cy="369332"/>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r>
              <a:rPr lang="fr-FR" dirty="0"/>
              <a:t>Car</a:t>
            </a:r>
            <a:endParaRPr lang="fr-CH" dirty="0"/>
          </a:p>
        </p:txBody>
      </p:sp>
      <p:sp>
        <p:nvSpPr>
          <p:cNvPr id="15" name="ZoneTexte 14">
            <a:extLst>
              <a:ext uri="{FF2B5EF4-FFF2-40B4-BE49-F238E27FC236}">
                <a16:creationId xmlns:a16="http://schemas.microsoft.com/office/drawing/2014/main" id="{A35F6062-24BD-4149-9DCC-65F6918CE624}"/>
              </a:ext>
            </a:extLst>
          </p:cNvPr>
          <p:cNvSpPr txBox="1"/>
          <p:nvPr/>
        </p:nvSpPr>
        <p:spPr>
          <a:xfrm>
            <a:off x="1841849" y="6014357"/>
            <a:ext cx="498855" cy="369332"/>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fr-FR" dirty="0"/>
              <a:t>Car</a:t>
            </a:r>
            <a:endParaRPr lang="fr-CH" dirty="0"/>
          </a:p>
        </p:txBody>
      </p:sp>
      <p:pic>
        <p:nvPicPr>
          <p:cNvPr id="16" name="Image 15">
            <a:extLst>
              <a:ext uri="{FF2B5EF4-FFF2-40B4-BE49-F238E27FC236}">
                <a16:creationId xmlns:a16="http://schemas.microsoft.com/office/drawing/2014/main" id="{9F0F629C-C44F-4D0E-BE08-74AB387CE770}"/>
              </a:ext>
            </a:extLst>
          </p:cNvPr>
          <p:cNvPicPr>
            <a:picLocks noChangeAspect="1"/>
          </p:cNvPicPr>
          <p:nvPr/>
        </p:nvPicPr>
        <p:blipFill>
          <a:blip r:embed="rId11"/>
          <a:stretch>
            <a:fillRect/>
          </a:stretch>
        </p:blipFill>
        <p:spPr>
          <a:xfrm>
            <a:off x="1486876" y="4522987"/>
            <a:ext cx="1208803" cy="1361816"/>
          </a:xfrm>
          <a:prstGeom prst="rect">
            <a:avLst/>
          </a:prstGeom>
        </p:spPr>
      </p:pic>
      <p:pic>
        <p:nvPicPr>
          <p:cNvPr id="17" name="Image 16">
            <a:extLst>
              <a:ext uri="{FF2B5EF4-FFF2-40B4-BE49-F238E27FC236}">
                <a16:creationId xmlns:a16="http://schemas.microsoft.com/office/drawing/2014/main" id="{C905139C-92D1-461D-889C-DF6FBD0A7D17}"/>
              </a:ext>
            </a:extLst>
          </p:cNvPr>
          <p:cNvPicPr>
            <a:picLocks noChangeAspect="1"/>
          </p:cNvPicPr>
          <p:nvPr/>
        </p:nvPicPr>
        <p:blipFill>
          <a:blip r:embed="rId11"/>
          <a:stretch>
            <a:fillRect/>
          </a:stretch>
        </p:blipFill>
        <p:spPr>
          <a:xfrm>
            <a:off x="10705124" y="4522987"/>
            <a:ext cx="1208803" cy="1361816"/>
          </a:xfrm>
          <a:prstGeom prst="rect">
            <a:avLst/>
          </a:prstGeom>
        </p:spPr>
      </p:pic>
    </p:spTree>
    <p:extLst>
      <p:ext uri="{BB962C8B-B14F-4D97-AF65-F5344CB8AC3E}">
        <p14:creationId xmlns:p14="http://schemas.microsoft.com/office/powerpoint/2010/main" val="157750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799"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6419" fill="hold"/>
                                        <p:tgtEl>
                                          <p:spTgt spid="3"/>
                                        </p:tgtEl>
                                      </p:cBhvr>
                                    </p:cmd>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6102" fill="hold"/>
                                        <p:tgtEl>
                                          <p:spTgt spid="7"/>
                                        </p:tgtEl>
                                      </p:cBhvr>
                                    </p:cmd>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
                </p:tgtEl>
              </p:cMediaNode>
            </p:audio>
            <p:audio>
              <p:cMediaNode vol="80000">
                <p:cTn id="34" fill="hold" display="0">
                  <p:stCondLst>
                    <p:cond delay="indefinite"/>
                  </p:stCondLst>
                  <p:endCondLst>
                    <p:cond evt="onStopAudio" delay="0">
                      <p:tgtEl>
                        <p:sldTgt/>
                      </p:tgtEl>
                    </p:cond>
                  </p:endCondLst>
                </p:cTn>
                <p:tgtEl>
                  <p:spTgt spid="3"/>
                </p:tgtEl>
              </p:cMediaNode>
            </p:audio>
            <p:audio>
              <p:cMediaNode vol="80000">
                <p:cTn id="35" fill="hold" display="0">
                  <p:stCondLst>
                    <p:cond delay="indefinite"/>
                  </p:stCondLst>
                  <p:endCondLst>
                    <p:cond evt="onStopAudio" delay="0">
                      <p:tgtEl>
                        <p:sldTgt/>
                      </p:tgtEl>
                    </p:cond>
                  </p:endCondLst>
                </p:cTn>
                <p:tgtEl>
                  <p:spTgt spid="7"/>
                </p:tgtEl>
              </p:cMediaNode>
            </p:audio>
          </p:childTnLst>
        </p:cTn>
      </p:par>
    </p:tnLst>
    <p:bldLst>
      <p:bldP spid="12" grpId="0" animBg="1"/>
      <p:bldP spid="13"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6F5C4FB-615D-41FF-92F6-CE852B39BF3B}"/>
              </a:ext>
            </a:extLst>
          </p:cNvPr>
          <p:cNvSpPr>
            <a:spLocks noGrp="1"/>
          </p:cNvSpPr>
          <p:nvPr>
            <p:ph idx="1"/>
          </p:nvPr>
        </p:nvSpPr>
        <p:spPr/>
        <p:txBody>
          <a:bodyPr/>
          <a:lstStyle/>
          <a:p>
            <a:pPr marL="0" indent="0" algn="ctr">
              <a:buNone/>
            </a:pPr>
            <a:r>
              <a:rPr lang="fr-FR" dirty="0"/>
              <a:t>Bravo ! Tu sais encore mieux raconter des histoires maintenant ! </a:t>
            </a:r>
            <a:endParaRPr lang="fr-CH" dirty="0"/>
          </a:p>
        </p:txBody>
      </p:sp>
    </p:spTree>
    <p:extLst>
      <p:ext uri="{BB962C8B-B14F-4D97-AF65-F5344CB8AC3E}">
        <p14:creationId xmlns:p14="http://schemas.microsoft.com/office/powerpoint/2010/main" val="21189909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C3BAA7-D577-4CAC-992D-3B8CBF3D7192}"/>
              </a:ext>
            </a:extLst>
          </p:cNvPr>
          <p:cNvSpPr>
            <a:spLocks noGrp="1"/>
          </p:cNvSpPr>
          <p:nvPr>
            <p:ph type="ctrTitle"/>
          </p:nvPr>
        </p:nvSpPr>
        <p:spPr/>
        <p:txBody>
          <a:bodyPr/>
          <a:lstStyle/>
          <a:p>
            <a:r>
              <a:rPr lang="fr-FR" dirty="0"/>
              <a:t>Posttest</a:t>
            </a:r>
            <a:endParaRPr lang="fr-CH" dirty="0"/>
          </a:p>
        </p:txBody>
      </p:sp>
      <p:sp>
        <p:nvSpPr>
          <p:cNvPr id="3" name="Sous-titre 2">
            <a:extLst>
              <a:ext uri="{FF2B5EF4-FFF2-40B4-BE49-F238E27FC236}">
                <a16:creationId xmlns:a16="http://schemas.microsoft.com/office/drawing/2014/main" id="{F34D66D3-7125-439C-85E5-21663D36A784}"/>
              </a:ext>
            </a:extLst>
          </p:cNvPr>
          <p:cNvSpPr>
            <a:spLocks noGrp="1"/>
          </p:cNvSpPr>
          <p:nvPr>
            <p:ph type="subTitle" idx="1"/>
          </p:nvPr>
        </p:nvSpPr>
        <p:spPr/>
        <p:txBody>
          <a:bodyPr/>
          <a:lstStyle/>
          <a:p>
            <a:endParaRPr lang="fr-CH"/>
          </a:p>
        </p:txBody>
      </p:sp>
    </p:spTree>
    <p:extLst>
      <p:ext uri="{BB962C8B-B14F-4D97-AF65-F5344CB8AC3E}">
        <p14:creationId xmlns:p14="http://schemas.microsoft.com/office/powerpoint/2010/main" val="20064208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B324E2-A072-4787-9C6A-1BF23625E1D3}"/>
              </a:ext>
            </a:extLst>
          </p:cNvPr>
          <p:cNvSpPr>
            <a:spLocks noGrp="1"/>
          </p:cNvSpPr>
          <p:nvPr>
            <p:ph type="title"/>
          </p:nvPr>
        </p:nvSpPr>
        <p:spPr>
          <a:xfrm>
            <a:off x="241300" y="123825"/>
            <a:ext cx="10515600" cy="1325563"/>
          </a:xfrm>
        </p:spPr>
        <p:txBody>
          <a:bodyPr/>
          <a:lstStyle/>
          <a:p>
            <a:r>
              <a:rPr lang="fr-FR" dirty="0">
                <a:latin typeface="+mn-lt"/>
              </a:rPr>
              <a:t>Histoire à raconter </a:t>
            </a:r>
            <a:endParaRPr lang="fr-CH" dirty="0">
              <a:latin typeface="+mn-lt"/>
            </a:endParaRPr>
          </a:p>
        </p:txBody>
      </p:sp>
      <p:pic>
        <p:nvPicPr>
          <p:cNvPr id="6" name="Espace réservé du contenu 7">
            <a:extLst>
              <a:ext uri="{FF2B5EF4-FFF2-40B4-BE49-F238E27FC236}">
                <a16:creationId xmlns:a16="http://schemas.microsoft.com/office/drawing/2014/main" id="{D93A8451-A587-4EA3-9377-7A9717505C6A}"/>
              </a:ext>
            </a:extLst>
          </p:cNvPr>
          <p:cNvPicPr>
            <a:picLocks noChangeAspect="1"/>
          </p:cNvPicPr>
          <p:nvPr/>
        </p:nvPicPr>
        <p:blipFill>
          <a:blip r:embed="rId5"/>
          <a:stretch>
            <a:fillRect/>
          </a:stretch>
        </p:blipFill>
        <p:spPr>
          <a:xfrm>
            <a:off x="11098997" y="123825"/>
            <a:ext cx="981075" cy="981075"/>
          </a:xfrm>
          <a:prstGeom prst="rect">
            <a:avLst/>
          </a:prstGeom>
        </p:spPr>
      </p:pic>
      <p:pic>
        <p:nvPicPr>
          <p:cNvPr id="3" name="PeuxTuMeRaconterCetteHistoire">
            <a:hlinkClick r:id="" action="ppaction://media"/>
            <a:extLst>
              <a:ext uri="{FF2B5EF4-FFF2-40B4-BE49-F238E27FC236}">
                <a16:creationId xmlns:a16="http://schemas.microsoft.com/office/drawing/2014/main" id="{964C43C7-5B63-47DE-AC72-9C1CCA95B3C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777678" y="583406"/>
            <a:ext cx="406400" cy="406400"/>
          </a:xfrm>
          <a:prstGeom prst="rect">
            <a:avLst/>
          </a:prstGeom>
        </p:spPr>
      </p:pic>
      <p:sp>
        <p:nvSpPr>
          <p:cNvPr id="7" name="Espace réservé du contenu 6">
            <a:extLst>
              <a:ext uri="{FF2B5EF4-FFF2-40B4-BE49-F238E27FC236}">
                <a16:creationId xmlns:a16="http://schemas.microsoft.com/office/drawing/2014/main" id="{E19F90EA-A15A-4BA1-8B47-F1F1A811282C}"/>
              </a:ext>
            </a:extLst>
          </p:cNvPr>
          <p:cNvSpPr>
            <a:spLocks noGrp="1"/>
          </p:cNvSpPr>
          <p:nvPr>
            <p:ph idx="1"/>
          </p:nvPr>
        </p:nvSpPr>
        <p:spPr/>
        <p:txBody>
          <a:bodyPr/>
          <a:lstStyle/>
          <a:p>
            <a:endParaRPr lang="fr-CH"/>
          </a:p>
        </p:txBody>
      </p:sp>
      <p:pic>
        <p:nvPicPr>
          <p:cNvPr id="4" name="Image 3">
            <a:extLst>
              <a:ext uri="{FF2B5EF4-FFF2-40B4-BE49-F238E27FC236}">
                <a16:creationId xmlns:a16="http://schemas.microsoft.com/office/drawing/2014/main" id="{1089103C-99A2-46FC-89FE-82886823F558}"/>
              </a:ext>
            </a:extLst>
          </p:cNvPr>
          <p:cNvPicPr>
            <a:picLocks noChangeAspect="1"/>
          </p:cNvPicPr>
          <p:nvPr/>
        </p:nvPicPr>
        <p:blipFill>
          <a:blip r:embed="rId7"/>
          <a:stretch>
            <a:fillRect/>
          </a:stretch>
        </p:blipFill>
        <p:spPr>
          <a:xfrm>
            <a:off x="-25597" y="2985274"/>
            <a:ext cx="12399989" cy="3656158"/>
          </a:xfrm>
          <a:prstGeom prst="rect">
            <a:avLst/>
          </a:prstGeom>
        </p:spPr>
      </p:pic>
    </p:spTree>
    <p:extLst>
      <p:ext uri="{BB962C8B-B14F-4D97-AF65-F5344CB8AC3E}">
        <p14:creationId xmlns:p14="http://schemas.microsoft.com/office/powerpoint/2010/main" val="367314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53EAB89-B142-497E-8AB7-801004388992}"/>
              </a:ext>
            </a:extLst>
          </p:cNvPr>
          <p:cNvPicPr>
            <a:picLocks noChangeAspect="1"/>
          </p:cNvPicPr>
          <p:nvPr/>
        </p:nvPicPr>
        <p:blipFill rotWithShape="1">
          <a:blip r:embed="rId7"/>
          <a:srcRect l="8600" t="18257" r="57616" b="42844"/>
          <a:stretch/>
        </p:blipFill>
        <p:spPr>
          <a:xfrm>
            <a:off x="-132790" y="2599177"/>
            <a:ext cx="12921690" cy="4258823"/>
          </a:xfrm>
          <a:prstGeom prst="rect">
            <a:avLst/>
          </a:prstGeom>
        </p:spPr>
      </p:pic>
      <p:sp>
        <p:nvSpPr>
          <p:cNvPr id="5" name="ZoneTexte 4">
            <a:extLst>
              <a:ext uri="{FF2B5EF4-FFF2-40B4-BE49-F238E27FC236}">
                <a16:creationId xmlns:a16="http://schemas.microsoft.com/office/drawing/2014/main" id="{1E057F5E-3B05-4D67-9B4F-710B707EB99A}"/>
              </a:ext>
            </a:extLst>
          </p:cNvPr>
          <p:cNvSpPr txBox="1"/>
          <p:nvPr/>
        </p:nvSpPr>
        <p:spPr>
          <a:xfrm>
            <a:off x="271827" y="389146"/>
            <a:ext cx="2375907" cy="769441"/>
          </a:xfrm>
          <a:prstGeom prst="rect">
            <a:avLst/>
          </a:prstGeom>
          <a:noFill/>
        </p:spPr>
        <p:txBody>
          <a:bodyPr wrap="none" rtlCol="0">
            <a:spAutoFit/>
          </a:bodyPr>
          <a:lstStyle/>
          <a:p>
            <a:r>
              <a:rPr lang="fr-FR" sz="4400" dirty="0"/>
              <a:t>Histoire 1</a:t>
            </a:r>
            <a:endParaRPr lang="fr-CH" sz="4400" dirty="0"/>
          </a:p>
        </p:txBody>
      </p:sp>
      <p:pic>
        <p:nvPicPr>
          <p:cNvPr id="6" name="Espace réservé du contenu 7">
            <a:extLst>
              <a:ext uri="{FF2B5EF4-FFF2-40B4-BE49-F238E27FC236}">
                <a16:creationId xmlns:a16="http://schemas.microsoft.com/office/drawing/2014/main" id="{19F4E4F9-C1FB-4F75-9205-0C9957DB68B3}"/>
              </a:ext>
            </a:extLst>
          </p:cNvPr>
          <p:cNvPicPr>
            <a:picLocks noChangeAspect="1"/>
          </p:cNvPicPr>
          <p:nvPr/>
        </p:nvPicPr>
        <p:blipFill>
          <a:blip r:embed="rId8"/>
          <a:stretch>
            <a:fillRect/>
          </a:stretch>
        </p:blipFill>
        <p:spPr>
          <a:xfrm>
            <a:off x="11103909" y="897807"/>
            <a:ext cx="981075" cy="981075"/>
          </a:xfrm>
          <a:prstGeom prst="rect">
            <a:avLst/>
          </a:prstGeom>
        </p:spPr>
      </p:pic>
      <p:pic>
        <p:nvPicPr>
          <p:cNvPr id="2" name="Histoire Matéo 2">
            <a:hlinkClick r:id="" action="ppaction://media"/>
            <a:extLst>
              <a:ext uri="{FF2B5EF4-FFF2-40B4-BE49-F238E27FC236}">
                <a16:creationId xmlns:a16="http://schemas.microsoft.com/office/drawing/2014/main" id="{8078157F-9365-4C09-9AFD-34938BE99FB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91246" y="185946"/>
            <a:ext cx="406400" cy="406400"/>
          </a:xfrm>
          <a:prstGeom prst="rect">
            <a:avLst/>
          </a:prstGeom>
        </p:spPr>
      </p:pic>
      <p:pic>
        <p:nvPicPr>
          <p:cNvPr id="7" name="Picture 2" descr="102,696 Haut Parleur Imágenes y Fotos - 123RF">
            <a:extLst>
              <a:ext uri="{FF2B5EF4-FFF2-40B4-BE49-F238E27FC236}">
                <a16:creationId xmlns:a16="http://schemas.microsoft.com/office/drawing/2014/main" id="{A606B8AE-041C-4680-A776-A0C8FF14765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46195" y="145865"/>
            <a:ext cx="651451" cy="486561"/>
          </a:xfrm>
          <a:prstGeom prst="rect">
            <a:avLst/>
          </a:prstGeom>
          <a:noFill/>
          <a:extLst>
            <a:ext uri="{909E8E84-426E-40DD-AFC4-6F175D3DCCD1}">
              <a14:hiddenFill xmlns:a14="http://schemas.microsoft.com/office/drawing/2010/main">
                <a:solidFill>
                  <a:srgbClr val="FFFFFF"/>
                </a:solidFill>
              </a14:hiddenFill>
            </a:ext>
          </a:extLst>
        </p:spPr>
      </p:pic>
      <p:pic>
        <p:nvPicPr>
          <p:cNvPr id="3" name="ConsigneReRécit">
            <a:hlinkClick r:id="" action="ppaction://media"/>
            <a:extLst>
              <a:ext uri="{FF2B5EF4-FFF2-40B4-BE49-F238E27FC236}">
                <a16:creationId xmlns:a16="http://schemas.microsoft.com/office/drawing/2014/main" id="{208BBA45-BD48-4382-BE8B-1A04869DC934}"/>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3149600" y="429226"/>
            <a:ext cx="406400" cy="406400"/>
          </a:xfrm>
          <a:prstGeom prst="rect">
            <a:avLst/>
          </a:prstGeom>
        </p:spPr>
      </p:pic>
    </p:spTree>
    <p:extLst>
      <p:ext uri="{BB962C8B-B14F-4D97-AF65-F5344CB8AC3E}">
        <p14:creationId xmlns:p14="http://schemas.microsoft.com/office/powerpoint/2010/main" val="477523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57"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649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B324E2-A072-4787-9C6A-1BF23625E1D3}"/>
              </a:ext>
            </a:extLst>
          </p:cNvPr>
          <p:cNvSpPr>
            <a:spLocks noGrp="1"/>
          </p:cNvSpPr>
          <p:nvPr>
            <p:ph type="title"/>
          </p:nvPr>
        </p:nvSpPr>
        <p:spPr>
          <a:xfrm>
            <a:off x="241300" y="123825"/>
            <a:ext cx="10515600" cy="1325563"/>
          </a:xfrm>
        </p:spPr>
        <p:txBody>
          <a:bodyPr/>
          <a:lstStyle/>
          <a:p>
            <a:r>
              <a:rPr lang="fr-FR" dirty="0">
                <a:latin typeface="+mn-lt"/>
              </a:rPr>
              <a:t>Histoire à raconter </a:t>
            </a:r>
            <a:endParaRPr lang="fr-CH" dirty="0">
              <a:latin typeface="+mn-lt"/>
            </a:endParaRPr>
          </a:p>
        </p:txBody>
      </p:sp>
      <p:pic>
        <p:nvPicPr>
          <p:cNvPr id="6" name="Espace réservé du contenu 7">
            <a:extLst>
              <a:ext uri="{FF2B5EF4-FFF2-40B4-BE49-F238E27FC236}">
                <a16:creationId xmlns:a16="http://schemas.microsoft.com/office/drawing/2014/main" id="{D93A8451-A587-4EA3-9377-7A9717505C6A}"/>
              </a:ext>
            </a:extLst>
          </p:cNvPr>
          <p:cNvPicPr>
            <a:picLocks noChangeAspect="1"/>
          </p:cNvPicPr>
          <p:nvPr/>
        </p:nvPicPr>
        <p:blipFill>
          <a:blip r:embed="rId5"/>
          <a:stretch>
            <a:fillRect/>
          </a:stretch>
        </p:blipFill>
        <p:spPr>
          <a:xfrm>
            <a:off x="11098997" y="123825"/>
            <a:ext cx="981075" cy="981075"/>
          </a:xfrm>
          <a:prstGeom prst="rect">
            <a:avLst/>
          </a:prstGeom>
        </p:spPr>
      </p:pic>
      <p:pic>
        <p:nvPicPr>
          <p:cNvPr id="3" name="PeuxTuMeRaconterCetteHistoire">
            <a:hlinkClick r:id="" action="ppaction://media"/>
            <a:extLst>
              <a:ext uri="{FF2B5EF4-FFF2-40B4-BE49-F238E27FC236}">
                <a16:creationId xmlns:a16="http://schemas.microsoft.com/office/drawing/2014/main" id="{964C43C7-5B63-47DE-AC72-9C1CCA95B3C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777678" y="583406"/>
            <a:ext cx="406400" cy="406400"/>
          </a:xfrm>
          <a:prstGeom prst="rect">
            <a:avLst/>
          </a:prstGeom>
        </p:spPr>
      </p:pic>
      <p:sp>
        <p:nvSpPr>
          <p:cNvPr id="7" name="Espace réservé du contenu 6">
            <a:extLst>
              <a:ext uri="{FF2B5EF4-FFF2-40B4-BE49-F238E27FC236}">
                <a16:creationId xmlns:a16="http://schemas.microsoft.com/office/drawing/2014/main" id="{E19F90EA-A15A-4BA1-8B47-F1F1A811282C}"/>
              </a:ext>
            </a:extLst>
          </p:cNvPr>
          <p:cNvSpPr>
            <a:spLocks noGrp="1"/>
          </p:cNvSpPr>
          <p:nvPr>
            <p:ph idx="1"/>
          </p:nvPr>
        </p:nvSpPr>
        <p:spPr/>
        <p:txBody>
          <a:bodyPr/>
          <a:lstStyle/>
          <a:p>
            <a:endParaRPr lang="fr-CH"/>
          </a:p>
        </p:txBody>
      </p:sp>
      <p:pic>
        <p:nvPicPr>
          <p:cNvPr id="4" name="Image 3">
            <a:extLst>
              <a:ext uri="{FF2B5EF4-FFF2-40B4-BE49-F238E27FC236}">
                <a16:creationId xmlns:a16="http://schemas.microsoft.com/office/drawing/2014/main" id="{1089103C-99A2-46FC-89FE-82886823F558}"/>
              </a:ext>
            </a:extLst>
          </p:cNvPr>
          <p:cNvPicPr>
            <a:picLocks noChangeAspect="1"/>
          </p:cNvPicPr>
          <p:nvPr/>
        </p:nvPicPr>
        <p:blipFill>
          <a:blip r:embed="rId7"/>
          <a:stretch>
            <a:fillRect/>
          </a:stretch>
        </p:blipFill>
        <p:spPr>
          <a:xfrm>
            <a:off x="-25597" y="2985274"/>
            <a:ext cx="12399989" cy="3656158"/>
          </a:xfrm>
          <a:prstGeom prst="rect">
            <a:avLst/>
          </a:prstGeom>
        </p:spPr>
      </p:pic>
    </p:spTree>
    <p:extLst>
      <p:ext uri="{BB962C8B-B14F-4D97-AF65-F5344CB8AC3E}">
        <p14:creationId xmlns:p14="http://schemas.microsoft.com/office/powerpoint/2010/main" val="1433633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889223-F377-447A-8683-0E845ABE364C}"/>
              </a:ext>
            </a:extLst>
          </p:cNvPr>
          <p:cNvSpPr>
            <a:spLocks noGrp="1"/>
          </p:cNvSpPr>
          <p:nvPr>
            <p:ph type="title"/>
          </p:nvPr>
        </p:nvSpPr>
        <p:spPr>
          <a:xfrm>
            <a:off x="212278" y="200025"/>
            <a:ext cx="10515600" cy="1325563"/>
          </a:xfrm>
        </p:spPr>
        <p:txBody>
          <a:bodyPr/>
          <a:lstStyle/>
          <a:p>
            <a:r>
              <a:rPr lang="fr-FR" dirty="0">
                <a:latin typeface="+mn-lt"/>
              </a:rPr>
              <a:t>Histoire</a:t>
            </a:r>
            <a:r>
              <a:rPr lang="fr-FR" dirty="0"/>
              <a:t> </a:t>
            </a:r>
            <a:r>
              <a:rPr lang="fr-FR" dirty="0">
                <a:latin typeface="+mn-lt"/>
              </a:rPr>
              <a:t>2</a:t>
            </a:r>
            <a:endParaRPr lang="fr-CH" dirty="0">
              <a:latin typeface="+mn-lt"/>
            </a:endParaRPr>
          </a:p>
        </p:txBody>
      </p:sp>
      <p:pic>
        <p:nvPicPr>
          <p:cNvPr id="4" name="Espace réservé du contenu 3">
            <a:extLst>
              <a:ext uri="{FF2B5EF4-FFF2-40B4-BE49-F238E27FC236}">
                <a16:creationId xmlns:a16="http://schemas.microsoft.com/office/drawing/2014/main" id="{C028760C-6CA5-41A8-92DC-414FC18ACF29}"/>
              </a:ext>
            </a:extLst>
          </p:cNvPr>
          <p:cNvPicPr>
            <a:picLocks noGrp="1" noChangeAspect="1"/>
          </p:cNvPicPr>
          <p:nvPr>
            <p:ph idx="1"/>
          </p:nvPr>
        </p:nvPicPr>
        <p:blipFill rotWithShape="1">
          <a:blip r:embed="rId7"/>
          <a:srcRect l="8499" t="17646" r="58866" b="42343"/>
          <a:stretch/>
        </p:blipFill>
        <p:spPr>
          <a:xfrm>
            <a:off x="-156022" y="2569409"/>
            <a:ext cx="12436922" cy="4288591"/>
          </a:xfrm>
          <a:prstGeom prst="rect">
            <a:avLst/>
          </a:prstGeom>
        </p:spPr>
      </p:pic>
      <p:pic>
        <p:nvPicPr>
          <p:cNvPr id="6" name="Espace réservé du contenu 7">
            <a:extLst>
              <a:ext uri="{FF2B5EF4-FFF2-40B4-BE49-F238E27FC236}">
                <a16:creationId xmlns:a16="http://schemas.microsoft.com/office/drawing/2014/main" id="{37DD8A6A-C873-4724-88CF-1E16BB5D5D30}"/>
              </a:ext>
            </a:extLst>
          </p:cNvPr>
          <p:cNvPicPr>
            <a:picLocks noChangeAspect="1"/>
          </p:cNvPicPr>
          <p:nvPr/>
        </p:nvPicPr>
        <p:blipFill>
          <a:blip r:embed="rId8"/>
          <a:stretch>
            <a:fillRect/>
          </a:stretch>
        </p:blipFill>
        <p:spPr>
          <a:xfrm>
            <a:off x="10998647" y="862806"/>
            <a:ext cx="981075" cy="981075"/>
          </a:xfrm>
          <a:prstGeom prst="rect">
            <a:avLst/>
          </a:prstGeom>
        </p:spPr>
      </p:pic>
      <p:pic>
        <p:nvPicPr>
          <p:cNvPr id="3" name="Histoire Lucas 2">
            <a:hlinkClick r:id="" action="ppaction://media"/>
            <a:extLst>
              <a:ext uri="{FF2B5EF4-FFF2-40B4-BE49-F238E27FC236}">
                <a16:creationId xmlns:a16="http://schemas.microsoft.com/office/drawing/2014/main" id="{49CAE374-828A-4FE5-A378-F973772429EA}"/>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285984" y="261357"/>
            <a:ext cx="406400" cy="406400"/>
          </a:xfrm>
          <a:prstGeom prst="rect">
            <a:avLst/>
          </a:prstGeom>
        </p:spPr>
      </p:pic>
      <p:pic>
        <p:nvPicPr>
          <p:cNvPr id="7" name="ConsigneReRécit">
            <a:hlinkClick r:id="" action="ppaction://media"/>
            <a:extLst>
              <a:ext uri="{FF2B5EF4-FFF2-40B4-BE49-F238E27FC236}">
                <a16:creationId xmlns:a16="http://schemas.microsoft.com/office/drawing/2014/main" id="{069D1D48-B00F-4F4C-832C-968AEC4FE07A}"/>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3149600" y="429226"/>
            <a:ext cx="406400" cy="406400"/>
          </a:xfrm>
          <a:prstGeom prst="rect">
            <a:avLst/>
          </a:prstGeom>
        </p:spPr>
      </p:pic>
      <p:pic>
        <p:nvPicPr>
          <p:cNvPr id="8" name="Picture 2" descr="102,696 Haut Parleur Imágenes y Fotos - 123RF">
            <a:extLst>
              <a:ext uri="{FF2B5EF4-FFF2-40B4-BE49-F238E27FC236}">
                <a16:creationId xmlns:a16="http://schemas.microsoft.com/office/drawing/2014/main" id="{805D3755-C7AA-4901-AD2D-A505F4CF38E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63458" y="172804"/>
            <a:ext cx="651451" cy="48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6430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6413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audio>
              <p:cMediaNode vol="80000">
                <p:cTn id="12" fill="hold" display="0">
                  <p:stCondLst>
                    <p:cond delay="indefinite"/>
                  </p:stCondLst>
                  <p:endCondLst>
                    <p:cond evt="onStopAudio" delay="0">
                      <p:tgtEl>
                        <p:sldTgt/>
                      </p:tgtEl>
                    </p:cond>
                  </p:endCondLst>
                </p:cTn>
                <p:tgtEl>
                  <p:spTgt spid="7"/>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224AAA-6218-40A1-9E2D-C904433ACE10}"/>
              </a:ext>
            </a:extLst>
          </p:cNvPr>
          <p:cNvSpPr>
            <a:spLocks noGrp="1"/>
          </p:cNvSpPr>
          <p:nvPr>
            <p:ph type="ctrTitle"/>
          </p:nvPr>
        </p:nvSpPr>
        <p:spPr>
          <a:xfrm>
            <a:off x="1524000" y="1818105"/>
            <a:ext cx="9144000" cy="3221789"/>
          </a:xfrm>
        </p:spPr>
        <p:txBody>
          <a:bodyPr>
            <a:normAutofit/>
          </a:bodyPr>
          <a:lstStyle/>
          <a:p>
            <a:r>
              <a:rPr lang="fr-FR" dirty="0"/>
              <a:t>Evaluation Dynamique de la narration</a:t>
            </a:r>
            <a:endParaRPr lang="fr-FR" b="1" dirty="0"/>
          </a:p>
        </p:txBody>
      </p:sp>
      <p:pic>
        <p:nvPicPr>
          <p:cNvPr id="3" name="Image 2">
            <a:extLst>
              <a:ext uri="{FF2B5EF4-FFF2-40B4-BE49-F238E27FC236}">
                <a16:creationId xmlns:a16="http://schemas.microsoft.com/office/drawing/2014/main" id="{C91735CD-CC90-4C0E-9A12-453A1A33068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068566" cy="2383604"/>
          </a:xfrm>
          <a:prstGeom prst="rect">
            <a:avLst/>
          </a:prstGeom>
          <a:noFill/>
          <a:ln>
            <a:noFill/>
          </a:ln>
        </p:spPr>
      </p:pic>
      <p:pic>
        <p:nvPicPr>
          <p:cNvPr id="5" name="Image 4">
            <a:extLst>
              <a:ext uri="{FF2B5EF4-FFF2-40B4-BE49-F238E27FC236}">
                <a16:creationId xmlns:a16="http://schemas.microsoft.com/office/drawing/2014/main" id="{68C236CC-AC8F-4608-B9AC-53CB10B32982}"/>
              </a:ext>
            </a:extLst>
          </p:cNvPr>
          <p:cNvPicPr>
            <a:picLocks noChangeAspect="1"/>
          </p:cNvPicPr>
          <p:nvPr/>
        </p:nvPicPr>
        <p:blipFill>
          <a:blip r:embed="rId4"/>
          <a:stretch>
            <a:fillRect/>
          </a:stretch>
        </p:blipFill>
        <p:spPr>
          <a:xfrm>
            <a:off x="8341049" y="89123"/>
            <a:ext cx="1800000" cy="759116"/>
          </a:xfrm>
          <a:prstGeom prst="rect">
            <a:avLst/>
          </a:prstGeom>
        </p:spPr>
      </p:pic>
      <p:pic>
        <p:nvPicPr>
          <p:cNvPr id="6" name="Image 5">
            <a:extLst>
              <a:ext uri="{FF2B5EF4-FFF2-40B4-BE49-F238E27FC236}">
                <a16:creationId xmlns:a16="http://schemas.microsoft.com/office/drawing/2014/main" id="{FB5214E1-6F6A-4B05-A5A0-907A5234DF5D}"/>
              </a:ext>
            </a:extLst>
          </p:cNvPr>
          <p:cNvPicPr>
            <a:picLocks noChangeAspect="1"/>
          </p:cNvPicPr>
          <p:nvPr/>
        </p:nvPicPr>
        <p:blipFill rotWithShape="1">
          <a:blip r:embed="rId5"/>
          <a:srcRect t="-42" r="17290"/>
          <a:stretch/>
        </p:blipFill>
        <p:spPr>
          <a:xfrm>
            <a:off x="10287225" y="225238"/>
            <a:ext cx="1800000" cy="486885"/>
          </a:xfrm>
          <a:prstGeom prst="rect">
            <a:avLst/>
          </a:prstGeom>
        </p:spPr>
      </p:pic>
      <p:sp>
        <p:nvSpPr>
          <p:cNvPr id="7" name="ZoneTexte 6">
            <a:extLst>
              <a:ext uri="{FF2B5EF4-FFF2-40B4-BE49-F238E27FC236}">
                <a16:creationId xmlns:a16="http://schemas.microsoft.com/office/drawing/2014/main" id="{BAB74204-56A6-4FF4-BEEE-96A40E14F679}"/>
              </a:ext>
            </a:extLst>
          </p:cNvPr>
          <p:cNvSpPr txBox="1"/>
          <p:nvPr/>
        </p:nvSpPr>
        <p:spPr>
          <a:xfrm>
            <a:off x="23397" y="6145876"/>
            <a:ext cx="4176070" cy="66401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fr-FR" sz="1100" b="1" dirty="0"/>
              <a:t>Conception</a:t>
            </a:r>
            <a:r>
              <a:rPr lang="fr-FR" sz="1100" dirty="0"/>
              <a:t> : Olivia Hadjadj &amp; Hélène Delage</a:t>
            </a:r>
          </a:p>
          <a:p>
            <a:r>
              <a:rPr lang="fr-FR" sz="1100" b="1" dirty="0"/>
              <a:t>Images</a:t>
            </a:r>
            <a:r>
              <a:rPr lang="fr-FR" sz="1100" dirty="0"/>
              <a:t> : Matériel Story Champs®, Spencer &amp; Petersen, 2016 </a:t>
            </a:r>
          </a:p>
          <a:p>
            <a:r>
              <a:rPr lang="fr-FR" sz="1100" b="1" dirty="0"/>
              <a:t>Voix</a:t>
            </a:r>
            <a:r>
              <a:rPr lang="fr-FR" sz="1100" dirty="0"/>
              <a:t> : Olivia Hadjadj</a:t>
            </a:r>
          </a:p>
        </p:txBody>
      </p:sp>
    </p:spTree>
    <p:extLst>
      <p:ext uri="{BB962C8B-B14F-4D97-AF65-F5344CB8AC3E}">
        <p14:creationId xmlns:p14="http://schemas.microsoft.com/office/powerpoint/2010/main" val="1259417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53EAB89-B142-497E-8AB7-801004388992}"/>
              </a:ext>
            </a:extLst>
          </p:cNvPr>
          <p:cNvPicPr>
            <a:picLocks noChangeAspect="1"/>
          </p:cNvPicPr>
          <p:nvPr/>
        </p:nvPicPr>
        <p:blipFill rotWithShape="1">
          <a:blip r:embed="rId7"/>
          <a:srcRect l="8600" t="18257" r="57616" b="42844"/>
          <a:stretch/>
        </p:blipFill>
        <p:spPr>
          <a:xfrm>
            <a:off x="-132790" y="2599177"/>
            <a:ext cx="12921690" cy="4258823"/>
          </a:xfrm>
          <a:prstGeom prst="rect">
            <a:avLst/>
          </a:prstGeom>
        </p:spPr>
      </p:pic>
      <p:sp>
        <p:nvSpPr>
          <p:cNvPr id="5" name="ZoneTexte 4">
            <a:extLst>
              <a:ext uri="{FF2B5EF4-FFF2-40B4-BE49-F238E27FC236}">
                <a16:creationId xmlns:a16="http://schemas.microsoft.com/office/drawing/2014/main" id="{1E057F5E-3B05-4D67-9B4F-710B707EB99A}"/>
              </a:ext>
            </a:extLst>
          </p:cNvPr>
          <p:cNvSpPr txBox="1"/>
          <p:nvPr/>
        </p:nvSpPr>
        <p:spPr>
          <a:xfrm>
            <a:off x="271827" y="389146"/>
            <a:ext cx="2375907" cy="769441"/>
          </a:xfrm>
          <a:prstGeom prst="rect">
            <a:avLst/>
          </a:prstGeom>
          <a:noFill/>
        </p:spPr>
        <p:txBody>
          <a:bodyPr wrap="none" rtlCol="0">
            <a:spAutoFit/>
          </a:bodyPr>
          <a:lstStyle/>
          <a:p>
            <a:r>
              <a:rPr lang="fr-FR" sz="4400" dirty="0"/>
              <a:t>Histoire 1</a:t>
            </a:r>
            <a:endParaRPr lang="fr-CH" sz="4400" dirty="0"/>
          </a:p>
        </p:txBody>
      </p:sp>
      <p:pic>
        <p:nvPicPr>
          <p:cNvPr id="6" name="Espace réservé du contenu 7">
            <a:extLst>
              <a:ext uri="{FF2B5EF4-FFF2-40B4-BE49-F238E27FC236}">
                <a16:creationId xmlns:a16="http://schemas.microsoft.com/office/drawing/2014/main" id="{19F4E4F9-C1FB-4F75-9205-0C9957DB68B3}"/>
              </a:ext>
            </a:extLst>
          </p:cNvPr>
          <p:cNvPicPr>
            <a:picLocks noChangeAspect="1"/>
          </p:cNvPicPr>
          <p:nvPr/>
        </p:nvPicPr>
        <p:blipFill>
          <a:blip r:embed="rId8"/>
          <a:stretch>
            <a:fillRect/>
          </a:stretch>
        </p:blipFill>
        <p:spPr>
          <a:xfrm>
            <a:off x="11103909" y="897807"/>
            <a:ext cx="981075" cy="981075"/>
          </a:xfrm>
          <a:prstGeom prst="rect">
            <a:avLst/>
          </a:prstGeom>
        </p:spPr>
      </p:pic>
      <p:pic>
        <p:nvPicPr>
          <p:cNvPr id="2" name="Histoire Matéo 2">
            <a:hlinkClick r:id="" action="ppaction://media"/>
            <a:extLst>
              <a:ext uri="{FF2B5EF4-FFF2-40B4-BE49-F238E27FC236}">
                <a16:creationId xmlns:a16="http://schemas.microsoft.com/office/drawing/2014/main" id="{8078157F-9365-4C09-9AFD-34938BE99FB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91246" y="185946"/>
            <a:ext cx="406400" cy="406400"/>
          </a:xfrm>
          <a:prstGeom prst="rect">
            <a:avLst/>
          </a:prstGeom>
        </p:spPr>
      </p:pic>
      <p:pic>
        <p:nvPicPr>
          <p:cNvPr id="7" name="Picture 2" descr="102,696 Haut Parleur Imágenes y Fotos - 123RF">
            <a:extLst>
              <a:ext uri="{FF2B5EF4-FFF2-40B4-BE49-F238E27FC236}">
                <a16:creationId xmlns:a16="http://schemas.microsoft.com/office/drawing/2014/main" id="{A606B8AE-041C-4680-A776-A0C8FF14765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268720" y="135008"/>
            <a:ext cx="651451" cy="486561"/>
          </a:xfrm>
          <a:prstGeom prst="rect">
            <a:avLst/>
          </a:prstGeom>
          <a:noFill/>
          <a:extLst>
            <a:ext uri="{909E8E84-426E-40DD-AFC4-6F175D3DCCD1}">
              <a14:hiddenFill xmlns:a14="http://schemas.microsoft.com/office/drawing/2010/main">
                <a:solidFill>
                  <a:srgbClr val="FFFFFF"/>
                </a:solidFill>
              </a14:hiddenFill>
            </a:ext>
          </a:extLst>
        </p:spPr>
      </p:pic>
      <p:pic>
        <p:nvPicPr>
          <p:cNvPr id="3" name="ConsigneReRécit">
            <a:hlinkClick r:id="" action="ppaction://media"/>
            <a:extLst>
              <a:ext uri="{FF2B5EF4-FFF2-40B4-BE49-F238E27FC236}">
                <a16:creationId xmlns:a16="http://schemas.microsoft.com/office/drawing/2014/main" id="{208BBA45-BD48-4382-BE8B-1A04869DC934}"/>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3149600" y="429226"/>
            <a:ext cx="406400" cy="406400"/>
          </a:xfrm>
          <a:prstGeom prst="rect">
            <a:avLst/>
          </a:prstGeom>
        </p:spPr>
      </p:pic>
    </p:spTree>
    <p:extLst>
      <p:ext uri="{BB962C8B-B14F-4D97-AF65-F5344CB8AC3E}">
        <p14:creationId xmlns:p14="http://schemas.microsoft.com/office/powerpoint/2010/main" val="229649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57"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649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889223-F377-447A-8683-0E845ABE364C}"/>
              </a:ext>
            </a:extLst>
          </p:cNvPr>
          <p:cNvSpPr>
            <a:spLocks noGrp="1"/>
          </p:cNvSpPr>
          <p:nvPr>
            <p:ph type="title"/>
          </p:nvPr>
        </p:nvSpPr>
        <p:spPr>
          <a:xfrm>
            <a:off x="212278" y="200025"/>
            <a:ext cx="10515600" cy="1325563"/>
          </a:xfrm>
        </p:spPr>
        <p:txBody>
          <a:bodyPr/>
          <a:lstStyle/>
          <a:p>
            <a:r>
              <a:rPr lang="fr-FR" dirty="0">
                <a:latin typeface="+mn-lt"/>
              </a:rPr>
              <a:t>Histoire</a:t>
            </a:r>
            <a:r>
              <a:rPr lang="fr-FR" dirty="0"/>
              <a:t> </a:t>
            </a:r>
            <a:r>
              <a:rPr lang="fr-FR" dirty="0">
                <a:latin typeface="+mn-lt"/>
              </a:rPr>
              <a:t>2</a:t>
            </a:r>
            <a:endParaRPr lang="fr-CH" dirty="0">
              <a:latin typeface="+mn-lt"/>
            </a:endParaRPr>
          </a:p>
        </p:txBody>
      </p:sp>
      <p:pic>
        <p:nvPicPr>
          <p:cNvPr id="4" name="Espace réservé du contenu 3">
            <a:extLst>
              <a:ext uri="{FF2B5EF4-FFF2-40B4-BE49-F238E27FC236}">
                <a16:creationId xmlns:a16="http://schemas.microsoft.com/office/drawing/2014/main" id="{C028760C-6CA5-41A8-92DC-414FC18ACF29}"/>
              </a:ext>
            </a:extLst>
          </p:cNvPr>
          <p:cNvPicPr>
            <a:picLocks noGrp="1" noChangeAspect="1"/>
          </p:cNvPicPr>
          <p:nvPr>
            <p:ph idx="1"/>
          </p:nvPr>
        </p:nvPicPr>
        <p:blipFill rotWithShape="1">
          <a:blip r:embed="rId7"/>
          <a:srcRect l="8499" t="17646" r="58866" b="42343"/>
          <a:stretch/>
        </p:blipFill>
        <p:spPr>
          <a:xfrm>
            <a:off x="-156022" y="2569409"/>
            <a:ext cx="12436922" cy="4288591"/>
          </a:xfrm>
          <a:prstGeom prst="rect">
            <a:avLst/>
          </a:prstGeom>
        </p:spPr>
      </p:pic>
      <p:pic>
        <p:nvPicPr>
          <p:cNvPr id="6" name="Espace réservé du contenu 7">
            <a:extLst>
              <a:ext uri="{FF2B5EF4-FFF2-40B4-BE49-F238E27FC236}">
                <a16:creationId xmlns:a16="http://schemas.microsoft.com/office/drawing/2014/main" id="{37DD8A6A-C873-4724-88CF-1E16BB5D5D30}"/>
              </a:ext>
            </a:extLst>
          </p:cNvPr>
          <p:cNvPicPr>
            <a:picLocks noChangeAspect="1"/>
          </p:cNvPicPr>
          <p:nvPr/>
        </p:nvPicPr>
        <p:blipFill>
          <a:blip r:embed="rId8"/>
          <a:stretch>
            <a:fillRect/>
          </a:stretch>
        </p:blipFill>
        <p:spPr>
          <a:xfrm>
            <a:off x="10998647" y="862806"/>
            <a:ext cx="981075" cy="981075"/>
          </a:xfrm>
          <a:prstGeom prst="rect">
            <a:avLst/>
          </a:prstGeom>
        </p:spPr>
      </p:pic>
      <p:pic>
        <p:nvPicPr>
          <p:cNvPr id="3" name="Histoire Lucas 2">
            <a:hlinkClick r:id="" action="ppaction://media"/>
            <a:extLst>
              <a:ext uri="{FF2B5EF4-FFF2-40B4-BE49-F238E27FC236}">
                <a16:creationId xmlns:a16="http://schemas.microsoft.com/office/drawing/2014/main" id="{49CAE374-828A-4FE5-A378-F973772429EA}"/>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285984" y="261357"/>
            <a:ext cx="406400" cy="406400"/>
          </a:xfrm>
          <a:prstGeom prst="rect">
            <a:avLst/>
          </a:prstGeom>
        </p:spPr>
      </p:pic>
      <p:pic>
        <p:nvPicPr>
          <p:cNvPr id="7" name="ConsigneReRécit">
            <a:hlinkClick r:id="" action="ppaction://media"/>
            <a:extLst>
              <a:ext uri="{FF2B5EF4-FFF2-40B4-BE49-F238E27FC236}">
                <a16:creationId xmlns:a16="http://schemas.microsoft.com/office/drawing/2014/main" id="{069D1D48-B00F-4F4C-832C-968AEC4FE07A}"/>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3149600" y="429226"/>
            <a:ext cx="406400" cy="406400"/>
          </a:xfrm>
          <a:prstGeom prst="rect">
            <a:avLst/>
          </a:prstGeom>
        </p:spPr>
      </p:pic>
      <p:pic>
        <p:nvPicPr>
          <p:cNvPr id="8" name="Picture 2" descr="102,696 Haut Parleur Imágenes y Fotos - 123RF">
            <a:extLst>
              <a:ext uri="{FF2B5EF4-FFF2-40B4-BE49-F238E27FC236}">
                <a16:creationId xmlns:a16="http://schemas.microsoft.com/office/drawing/2014/main" id="{805D3755-C7AA-4901-AD2D-A505F4CF38E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63458" y="172804"/>
            <a:ext cx="651451" cy="48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38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6413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audio>
              <p:cMediaNode vol="80000">
                <p:cTn id="12"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6F57CC-A512-48F2-913F-B5CA162A4E03}"/>
              </a:ext>
            </a:extLst>
          </p:cNvPr>
          <p:cNvSpPr>
            <a:spLocks noGrp="1"/>
          </p:cNvSpPr>
          <p:nvPr>
            <p:ph type="title"/>
          </p:nvPr>
        </p:nvSpPr>
        <p:spPr/>
        <p:txBody>
          <a:bodyPr/>
          <a:lstStyle/>
          <a:p>
            <a:r>
              <a:rPr lang="fr-FR" dirty="0"/>
              <a:t>Phase d’enseignement</a:t>
            </a:r>
            <a:endParaRPr lang="fr-CH" dirty="0"/>
          </a:p>
        </p:txBody>
      </p:sp>
      <p:sp>
        <p:nvSpPr>
          <p:cNvPr id="4" name="Espace réservé du texte 3">
            <a:extLst>
              <a:ext uri="{FF2B5EF4-FFF2-40B4-BE49-F238E27FC236}">
                <a16:creationId xmlns:a16="http://schemas.microsoft.com/office/drawing/2014/main" id="{E88E3F21-4681-480A-9C81-30EF6A4AC579}"/>
              </a:ext>
            </a:extLst>
          </p:cNvPr>
          <p:cNvSpPr>
            <a:spLocks noGrp="1"/>
          </p:cNvSpPr>
          <p:nvPr>
            <p:ph type="body" idx="1"/>
          </p:nvPr>
        </p:nvSpPr>
        <p:spPr/>
        <p:txBody>
          <a:bodyPr/>
          <a:lstStyle/>
          <a:p>
            <a:endParaRPr lang="fr-CH"/>
          </a:p>
        </p:txBody>
      </p:sp>
    </p:spTree>
    <p:extLst>
      <p:ext uri="{BB962C8B-B14F-4D97-AF65-F5344CB8AC3E}">
        <p14:creationId xmlns:p14="http://schemas.microsoft.com/office/powerpoint/2010/main" val="3687174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53EAB89-B142-497E-8AB7-801004388992}"/>
              </a:ext>
            </a:extLst>
          </p:cNvPr>
          <p:cNvPicPr>
            <a:picLocks noChangeAspect="1"/>
          </p:cNvPicPr>
          <p:nvPr/>
        </p:nvPicPr>
        <p:blipFill rotWithShape="1">
          <a:blip r:embed="rId2"/>
          <a:srcRect l="8600" t="18257" r="83954" b="42844"/>
          <a:stretch/>
        </p:blipFill>
        <p:spPr>
          <a:xfrm>
            <a:off x="0" y="1400960"/>
            <a:ext cx="2734811" cy="4018327"/>
          </a:xfrm>
          <a:prstGeom prst="rect">
            <a:avLst/>
          </a:prstGeom>
        </p:spPr>
      </p:pic>
    </p:spTree>
    <p:extLst>
      <p:ext uri="{BB962C8B-B14F-4D97-AF65-F5344CB8AC3E}">
        <p14:creationId xmlns:p14="http://schemas.microsoft.com/office/powerpoint/2010/main" val="435008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53EAB89-B142-497E-8AB7-801004388992}"/>
              </a:ext>
            </a:extLst>
          </p:cNvPr>
          <p:cNvPicPr>
            <a:picLocks noChangeAspect="1"/>
          </p:cNvPicPr>
          <p:nvPr/>
        </p:nvPicPr>
        <p:blipFill rotWithShape="1">
          <a:blip r:embed="rId2"/>
          <a:srcRect l="8600" t="18257" r="77993" b="42844"/>
          <a:stretch/>
        </p:blipFill>
        <p:spPr>
          <a:xfrm>
            <a:off x="0" y="1400960"/>
            <a:ext cx="4924338" cy="4018327"/>
          </a:xfrm>
          <a:prstGeom prst="rect">
            <a:avLst/>
          </a:prstGeom>
        </p:spPr>
      </p:pic>
    </p:spTree>
    <p:extLst>
      <p:ext uri="{BB962C8B-B14F-4D97-AF65-F5344CB8AC3E}">
        <p14:creationId xmlns:p14="http://schemas.microsoft.com/office/powerpoint/2010/main" val="3527232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53EAB89-B142-497E-8AB7-801004388992}"/>
              </a:ext>
            </a:extLst>
          </p:cNvPr>
          <p:cNvPicPr>
            <a:picLocks noChangeAspect="1"/>
          </p:cNvPicPr>
          <p:nvPr/>
        </p:nvPicPr>
        <p:blipFill rotWithShape="1">
          <a:blip r:embed="rId2"/>
          <a:srcRect l="8600" t="18257" r="72054" b="42844"/>
          <a:stretch/>
        </p:blipFill>
        <p:spPr>
          <a:xfrm>
            <a:off x="0" y="1400960"/>
            <a:ext cx="7105475" cy="4018327"/>
          </a:xfrm>
          <a:prstGeom prst="rect">
            <a:avLst/>
          </a:prstGeom>
        </p:spPr>
      </p:pic>
    </p:spTree>
    <p:extLst>
      <p:ext uri="{BB962C8B-B14F-4D97-AF65-F5344CB8AC3E}">
        <p14:creationId xmlns:p14="http://schemas.microsoft.com/office/powerpoint/2010/main" val="3805883959"/>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3A2E36D386C204AB86FE6BB872A259D" ma:contentTypeVersion="16" ma:contentTypeDescription="Crée un document." ma:contentTypeScope="" ma:versionID="dcd22951b56fffad0e7ad85847499f96">
  <xsd:schema xmlns:xsd="http://www.w3.org/2001/XMLSchema" xmlns:xs="http://www.w3.org/2001/XMLSchema" xmlns:p="http://schemas.microsoft.com/office/2006/metadata/properties" xmlns:ns3="a80329dd-5615-4b0d-a4d2-e2e5a5eec73e" xmlns:ns4="056286dd-53e0-48e2-a45c-c81144fc9408" targetNamespace="http://schemas.microsoft.com/office/2006/metadata/properties" ma:root="true" ma:fieldsID="7ebb4d48c3e697d31907e624e821c6a6" ns3:_="" ns4:_="">
    <xsd:import namespace="a80329dd-5615-4b0d-a4d2-e2e5a5eec73e"/>
    <xsd:import namespace="056286dd-53e0-48e2-a45c-c81144fc9408"/>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LengthInSeconds" minOccurs="0"/>
                <xsd:element ref="ns3:MediaServiceDateTaken" minOccurs="0"/>
                <xsd:element ref="ns3:MediaServiceGenerationTime" minOccurs="0"/>
                <xsd:element ref="ns3:MediaServiceEventHashCode" minOccurs="0"/>
                <xsd:element ref="ns3:MediaServiceOCR" minOccurs="0"/>
                <xsd:element ref="ns3:MediaServiceLocation" minOccurs="0"/>
                <xsd:element ref="ns3:_activity" minOccurs="0"/>
                <xsd:element ref="ns4:SharedWithUsers" minOccurs="0"/>
                <xsd:element ref="ns4:SharedWithDetails" minOccurs="0"/>
                <xsd:element ref="ns4:SharingHintHash"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0329dd-5615-4b0d-a4d2-e2e5a5eec7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dexed="true" ma:internalName="MediaServiceLocation" ma:readOnly="true">
      <xsd:simpleType>
        <xsd:restriction base="dms:Text"/>
      </xsd:simpleType>
    </xsd:element>
    <xsd:element name="_activity" ma:index="17" nillable="true" ma:displayName="_activity" ma:hidden="true" ma:internalName="_activity">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ystemTags" ma:index="22" nillable="true" ma:displayName="MediaServiceSystemTags" ma:hidden="true" ma:internalName="MediaServiceSystemTags" ma:readOnly="true">
      <xsd:simpleType>
        <xsd:restriction base="dms:Note"/>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56286dd-53e0-48e2-a45c-c81144fc9408"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SharingHintHash" ma:index="20"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a80329dd-5615-4b0d-a4d2-e2e5a5eec73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BD8CA1-BC3F-437A-9526-1DA27222A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0329dd-5615-4b0d-a4d2-e2e5a5eec73e"/>
    <ds:schemaRef ds:uri="056286dd-53e0-48e2-a45c-c81144fc94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69BF0E-08BB-441B-A300-4B1111CDFE64}">
  <ds:schemaRefs>
    <ds:schemaRef ds:uri="http://purl.org/dc/elements/1.1/"/>
    <ds:schemaRef ds:uri="http://schemas.microsoft.com/office/infopath/2007/PartnerControls"/>
    <ds:schemaRef ds:uri="http://purl.org/dc/terms/"/>
    <ds:schemaRef ds:uri="http://schemas.microsoft.com/office/2006/documentManagement/types"/>
    <ds:schemaRef ds:uri="http://purl.org/dc/dcmitype/"/>
    <ds:schemaRef ds:uri="http://www.w3.org/XML/1998/namespace"/>
    <ds:schemaRef ds:uri="http://schemas.microsoft.com/office/2006/metadata/properties"/>
    <ds:schemaRef ds:uri="056286dd-53e0-48e2-a45c-c81144fc9408"/>
    <ds:schemaRef ds:uri="http://schemas.openxmlformats.org/package/2006/metadata/core-properties"/>
    <ds:schemaRef ds:uri="a80329dd-5615-4b0d-a4d2-e2e5a5eec73e"/>
  </ds:schemaRefs>
</ds:datastoreItem>
</file>

<file path=customXml/itemProps3.xml><?xml version="1.0" encoding="utf-8"?>
<ds:datastoreItem xmlns:ds="http://schemas.openxmlformats.org/officeDocument/2006/customXml" ds:itemID="{46837013-CC68-43F1-8E36-110F8BDA04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1743</TotalTime>
  <Words>1641</Words>
  <Application>Microsoft Office PowerPoint</Application>
  <PresentationFormat>Grand écran</PresentationFormat>
  <Paragraphs>97</Paragraphs>
  <Slides>31</Slides>
  <Notes>19</Notes>
  <HiddenSlides>0</HiddenSlides>
  <MMClips>46</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31</vt:i4>
      </vt:variant>
    </vt:vector>
  </HeadingPairs>
  <TitlesOfParts>
    <vt:vector size="35" baseType="lpstr">
      <vt:lpstr>Arial</vt:lpstr>
      <vt:lpstr>Calibri</vt:lpstr>
      <vt:lpstr>Calibri Light</vt:lpstr>
      <vt:lpstr>Thème Office</vt:lpstr>
      <vt:lpstr>Evaluation Dynamique de la narration</vt:lpstr>
      <vt:lpstr>Prétest</vt:lpstr>
      <vt:lpstr>Histoire à raconter </vt:lpstr>
      <vt:lpstr>Présentation PowerPoint</vt:lpstr>
      <vt:lpstr>Histoire 2</vt:lpstr>
      <vt:lpstr>Phase d’enseignement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Bravo ! On continue.</vt:lpstr>
      <vt:lpstr>Présentation PowerPoint</vt:lpstr>
      <vt:lpstr>Présentation PowerPoint</vt:lpstr>
      <vt:lpstr>Présentation PowerPoint</vt:lpstr>
      <vt:lpstr>Présentation PowerPoint</vt:lpstr>
      <vt:lpstr>Posttest</vt:lpstr>
      <vt:lpstr>Histoire à raconter </vt:lpstr>
      <vt:lpstr>Présentation PowerPoint</vt:lpstr>
      <vt:lpstr>Histoire 2</vt:lpstr>
      <vt:lpstr>Evaluation Dynamique de la narration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Pré-test</dc:title>
  <dc:creator>Olivia Hadjadj</dc:creator>
  <cp:lastModifiedBy>Olivia Hadjadj</cp:lastModifiedBy>
  <cp:revision>56</cp:revision>
  <dcterms:created xsi:type="dcterms:W3CDTF">2021-10-26T12:52:37Z</dcterms:created>
  <dcterms:modified xsi:type="dcterms:W3CDTF">2024-06-06T14:10:03Z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0x010100C3A2E36D386C204AB86FE6BB872A259D</vt:lpwstr>
  </property>
</Properties>
</file>