
<file path=[Content_Types].xml><?xml version="1.0" encoding="utf-8"?>
<Types xmlns="http://schemas.openxmlformats.org/package/2006/content-types">
  <Default Extension="png" ContentType="image/png"/>
  <Default Extension="aac" ContentType="audio/aac"/>
  <Default Extension="svg" ContentType="image/svg+xml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1"/>
  </p:notesMasterIdLst>
  <p:sldIdLst>
    <p:sldId id="383" r:id="rId5"/>
    <p:sldId id="256" r:id="rId6"/>
    <p:sldId id="257" r:id="rId7"/>
    <p:sldId id="271" r:id="rId8"/>
    <p:sldId id="258" r:id="rId9"/>
    <p:sldId id="259" r:id="rId10"/>
    <p:sldId id="260" r:id="rId11"/>
    <p:sldId id="263" r:id="rId12"/>
    <p:sldId id="264" r:id="rId13"/>
    <p:sldId id="275" r:id="rId14"/>
    <p:sldId id="273" r:id="rId15"/>
    <p:sldId id="276" r:id="rId16"/>
    <p:sldId id="279" r:id="rId17"/>
    <p:sldId id="280" r:id="rId18"/>
    <p:sldId id="274" r:id="rId19"/>
    <p:sldId id="265" r:id="rId20"/>
    <p:sldId id="269" r:id="rId21"/>
    <p:sldId id="283" r:id="rId22"/>
    <p:sldId id="284" r:id="rId23"/>
    <p:sldId id="285" r:id="rId24"/>
    <p:sldId id="288" r:id="rId25"/>
    <p:sldId id="287" r:id="rId26"/>
    <p:sldId id="282" r:id="rId27"/>
    <p:sldId id="304" r:id="rId28"/>
    <p:sldId id="305" r:id="rId29"/>
    <p:sldId id="308" r:id="rId30"/>
    <p:sldId id="309" r:id="rId31"/>
    <p:sldId id="310" r:id="rId32"/>
    <p:sldId id="311" r:id="rId33"/>
    <p:sldId id="351" r:id="rId34"/>
    <p:sldId id="312" r:id="rId35"/>
    <p:sldId id="314" r:id="rId36"/>
    <p:sldId id="315" r:id="rId37"/>
    <p:sldId id="316" r:id="rId38"/>
    <p:sldId id="319" r:id="rId39"/>
    <p:sldId id="320" r:id="rId40"/>
    <p:sldId id="321" r:id="rId41"/>
    <p:sldId id="322" r:id="rId42"/>
    <p:sldId id="323" r:id="rId43"/>
    <p:sldId id="325" r:id="rId44"/>
    <p:sldId id="324" r:id="rId45"/>
    <p:sldId id="327" r:id="rId46"/>
    <p:sldId id="328" r:id="rId47"/>
    <p:sldId id="332" r:id="rId48"/>
    <p:sldId id="334" r:id="rId49"/>
    <p:sldId id="338" r:id="rId50"/>
    <p:sldId id="335" r:id="rId51"/>
    <p:sldId id="333" r:id="rId52"/>
    <p:sldId id="336" r:id="rId53"/>
    <p:sldId id="337" r:id="rId54"/>
    <p:sldId id="339" r:id="rId55"/>
    <p:sldId id="384" r:id="rId56"/>
    <p:sldId id="385" r:id="rId57"/>
    <p:sldId id="386" r:id="rId58"/>
    <p:sldId id="387" r:id="rId59"/>
    <p:sldId id="388" r:id="rId6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9419769C-003B-462F-AAB9-765343E2DC22}">
          <p14:sldIdLst>
            <p14:sldId id="383"/>
            <p14:sldId id="256"/>
            <p14:sldId id="257"/>
            <p14:sldId id="271"/>
            <p14:sldId id="258"/>
            <p14:sldId id="259"/>
            <p14:sldId id="260"/>
          </p14:sldIdLst>
        </p14:section>
        <p14:section name="Pseudo-Verbe 1" id="{CF99BD11-7D02-434C-BFB6-C791318A5E86}">
          <p14:sldIdLst>
            <p14:sldId id="263"/>
            <p14:sldId id="264"/>
            <p14:sldId id="275"/>
            <p14:sldId id="273"/>
            <p14:sldId id="276"/>
            <p14:sldId id="279"/>
            <p14:sldId id="280"/>
          </p14:sldIdLst>
        </p14:section>
        <p14:section name="Pseudo-Verbe 2" id="{7E97733C-393D-49CE-BBA3-F8DD1A43939E}">
          <p14:sldIdLst>
            <p14:sldId id="274"/>
            <p14:sldId id="265"/>
            <p14:sldId id="269"/>
            <p14:sldId id="283"/>
            <p14:sldId id="284"/>
            <p14:sldId id="285"/>
            <p14:sldId id="288"/>
            <p14:sldId id="287"/>
            <p14:sldId id="282"/>
          </p14:sldIdLst>
        </p14:section>
        <p14:section name="Pseudo-Verbe 3" id="{DC208151-F551-4E65-9F6E-C9515B165766}">
          <p14:sldIdLst>
            <p14:sldId id="304"/>
            <p14:sldId id="305"/>
            <p14:sldId id="308"/>
            <p14:sldId id="309"/>
            <p14:sldId id="310"/>
            <p14:sldId id="311"/>
            <p14:sldId id="351"/>
            <p14:sldId id="312"/>
            <p14:sldId id="314"/>
          </p14:sldIdLst>
        </p14:section>
        <p14:section name="Pseudo-Verbe 4" id="{7B20FBB7-3606-4D10-A419-DE7AA5C17A65}">
          <p14:sldIdLst>
            <p14:sldId id="315"/>
            <p14:sldId id="316"/>
            <p14:sldId id="319"/>
            <p14:sldId id="320"/>
            <p14:sldId id="321"/>
            <p14:sldId id="322"/>
            <p14:sldId id="323"/>
            <p14:sldId id="325"/>
            <p14:sldId id="324"/>
          </p14:sldIdLst>
        </p14:section>
        <p14:section name="Pseudo-Verbe 5" id="{DF0C6D52-C1DE-4EFD-BAA7-D568600D97CB}">
          <p14:sldIdLst>
            <p14:sldId id="327"/>
            <p14:sldId id="328"/>
            <p14:sldId id="332"/>
            <p14:sldId id="334"/>
            <p14:sldId id="338"/>
            <p14:sldId id="335"/>
            <p14:sldId id="333"/>
            <p14:sldId id="336"/>
            <p14:sldId id="337"/>
            <p14:sldId id="339"/>
          </p14:sldIdLst>
        </p14:section>
        <p14:section name="Retours à la règle" id="{808F3408-26F3-4AEA-BE78-BF7B394B1B98}">
          <p14:sldIdLst>
            <p14:sldId id="384"/>
            <p14:sldId id="385"/>
            <p14:sldId id="386"/>
            <p14:sldId id="387"/>
            <p14:sldId id="3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351BC9-56EC-8178-604D-C9B50AA46A54}" name="Charlotte Polidori" initials="CP" userId="f80d7b16b072edf7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122" autoAdjust="0"/>
  </p:normalViewPr>
  <p:slideViewPr>
    <p:cSldViewPr snapToGrid="0">
      <p:cViewPr varScale="1">
        <p:scale>
          <a:sx n="91" d="100"/>
          <a:sy n="91" d="100"/>
        </p:scale>
        <p:origin x="13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83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a Hadjadj" userId="fbc0ed93-04d2-4a9d-939e-16c81ad9f31f" providerId="ADAL" clId="{9ECEC165-626C-493C-9068-374E16AB5F0B}"/>
    <pc:docChg chg="custSel addSld delSld modSld modSection">
      <pc:chgData name="Olivia Hadjadj" userId="fbc0ed93-04d2-4a9d-939e-16c81ad9f31f" providerId="ADAL" clId="{9ECEC165-626C-493C-9068-374E16AB5F0B}" dt="2024-05-17T14:19:44.123" v="286" actId="20577"/>
      <pc:docMkLst>
        <pc:docMk/>
      </pc:docMkLst>
      <pc:sldChg chg="delSp delAnim modNotesTx">
        <pc:chgData name="Olivia Hadjadj" userId="fbc0ed93-04d2-4a9d-939e-16c81ad9f31f" providerId="ADAL" clId="{9ECEC165-626C-493C-9068-374E16AB5F0B}" dt="2024-05-17T14:19:35.967" v="284" actId="20577"/>
        <pc:sldMkLst>
          <pc:docMk/>
          <pc:sldMk cId="913897131" sldId="257"/>
        </pc:sldMkLst>
        <pc:picChg chg="del">
          <ac:chgData name="Olivia Hadjadj" userId="fbc0ed93-04d2-4a9d-939e-16c81ad9f31f" providerId="ADAL" clId="{9ECEC165-626C-493C-9068-374E16AB5F0B}" dt="2024-05-17T14:06:50.870" v="197" actId="478"/>
          <ac:picMkLst>
            <pc:docMk/>
            <pc:sldMk cId="913897131" sldId="257"/>
            <ac:picMk id="3" creationId="{9B7F816C-F949-439B-9A7C-4C93C134462F}"/>
          </ac:picMkLst>
        </pc:picChg>
        <pc:picChg chg="del">
          <ac:chgData name="Olivia Hadjadj" userId="fbc0ed93-04d2-4a9d-939e-16c81ad9f31f" providerId="ADAL" clId="{9ECEC165-626C-493C-9068-374E16AB5F0B}" dt="2024-05-17T14:06:11.475" v="196" actId="478"/>
          <ac:picMkLst>
            <pc:docMk/>
            <pc:sldMk cId="913897131" sldId="257"/>
            <ac:picMk id="5" creationId="{78FE05BD-2BBE-40EA-AA9E-924B4DC74BE0}"/>
          </ac:picMkLst>
        </pc:picChg>
      </pc:sldChg>
      <pc:sldChg chg="delSp delAnim modNotesTx">
        <pc:chgData name="Olivia Hadjadj" userId="fbc0ed93-04d2-4a9d-939e-16c81ad9f31f" providerId="ADAL" clId="{9ECEC165-626C-493C-9068-374E16AB5F0B}" dt="2024-05-17T14:19:41.315" v="285" actId="20577"/>
        <pc:sldMkLst>
          <pc:docMk/>
          <pc:sldMk cId="231266960" sldId="258"/>
        </pc:sldMkLst>
        <pc:picChg chg="del">
          <ac:chgData name="Olivia Hadjadj" userId="fbc0ed93-04d2-4a9d-939e-16c81ad9f31f" providerId="ADAL" clId="{9ECEC165-626C-493C-9068-374E16AB5F0B}" dt="2024-05-17T14:08:57.968" v="198" actId="478"/>
          <ac:picMkLst>
            <pc:docMk/>
            <pc:sldMk cId="231266960" sldId="258"/>
            <ac:picMk id="6" creationId="{C1E6AE96-2CD6-4D13-9DE4-11EC4B44249D}"/>
          </ac:picMkLst>
        </pc:picChg>
        <pc:picChg chg="del">
          <ac:chgData name="Olivia Hadjadj" userId="fbc0ed93-04d2-4a9d-939e-16c81ad9f31f" providerId="ADAL" clId="{9ECEC165-626C-493C-9068-374E16AB5F0B}" dt="2024-05-17T14:09:03.331" v="199" actId="478"/>
          <ac:picMkLst>
            <pc:docMk/>
            <pc:sldMk cId="231266960" sldId="258"/>
            <ac:picMk id="8" creationId="{CF516BF6-BD88-4185-9006-8CE1897855EC}"/>
          </ac:picMkLst>
        </pc:picChg>
      </pc:sldChg>
      <pc:sldChg chg="delSp delAnim modNotesTx">
        <pc:chgData name="Olivia Hadjadj" userId="fbc0ed93-04d2-4a9d-939e-16c81ad9f31f" providerId="ADAL" clId="{9ECEC165-626C-493C-9068-374E16AB5F0B}" dt="2024-05-17T14:19:44.123" v="286" actId="20577"/>
        <pc:sldMkLst>
          <pc:docMk/>
          <pc:sldMk cId="292509394" sldId="259"/>
        </pc:sldMkLst>
        <pc:spChg chg="del">
          <ac:chgData name="Olivia Hadjadj" userId="fbc0ed93-04d2-4a9d-939e-16c81ad9f31f" providerId="ADAL" clId="{9ECEC165-626C-493C-9068-374E16AB5F0B}" dt="2024-05-17T13:48:22.417" v="95" actId="478"/>
          <ac:spMkLst>
            <pc:docMk/>
            <pc:sldMk cId="292509394" sldId="259"/>
            <ac:spMk id="9" creationId="{58DC450B-495B-427F-BCC8-142131DC50E6}"/>
          </ac:spMkLst>
        </pc:spChg>
        <pc:spChg chg="del">
          <ac:chgData name="Olivia Hadjadj" userId="fbc0ed93-04d2-4a9d-939e-16c81ad9f31f" providerId="ADAL" clId="{9ECEC165-626C-493C-9068-374E16AB5F0B}" dt="2024-05-17T13:48:22.417" v="95" actId="478"/>
          <ac:spMkLst>
            <pc:docMk/>
            <pc:sldMk cId="292509394" sldId="259"/>
            <ac:spMk id="10" creationId="{AE8BE758-3C31-41DF-B0A0-7D53DAFD298A}"/>
          </ac:spMkLst>
        </pc:spChg>
        <pc:spChg chg="del">
          <ac:chgData name="Olivia Hadjadj" userId="fbc0ed93-04d2-4a9d-939e-16c81ad9f31f" providerId="ADAL" clId="{9ECEC165-626C-493C-9068-374E16AB5F0B}" dt="2024-05-17T13:48:22.417" v="95" actId="478"/>
          <ac:spMkLst>
            <pc:docMk/>
            <pc:sldMk cId="292509394" sldId="259"/>
            <ac:spMk id="13" creationId="{34ADC01D-8012-41D3-9365-2D84A936C6B8}"/>
          </ac:spMkLst>
        </pc:spChg>
        <pc:spChg chg="del">
          <ac:chgData name="Olivia Hadjadj" userId="fbc0ed93-04d2-4a9d-939e-16c81ad9f31f" providerId="ADAL" clId="{9ECEC165-626C-493C-9068-374E16AB5F0B}" dt="2024-05-17T13:48:22.417" v="95" actId="478"/>
          <ac:spMkLst>
            <pc:docMk/>
            <pc:sldMk cId="292509394" sldId="259"/>
            <ac:spMk id="14" creationId="{A7CFA2F3-FA1E-4E04-8195-3B3D27F97693}"/>
          </ac:spMkLst>
        </pc:spChg>
        <pc:picChg chg="del">
          <ac:chgData name="Olivia Hadjadj" userId="fbc0ed93-04d2-4a9d-939e-16c81ad9f31f" providerId="ADAL" clId="{9ECEC165-626C-493C-9068-374E16AB5F0B}" dt="2024-05-17T13:48:22.417" v="95" actId="478"/>
          <ac:picMkLst>
            <pc:docMk/>
            <pc:sldMk cId="292509394" sldId="259"/>
            <ac:picMk id="7" creationId="{259A845D-D448-4DA6-9F28-232E68CE0673}"/>
          </ac:picMkLst>
        </pc:picChg>
        <pc:picChg chg="del">
          <ac:chgData name="Olivia Hadjadj" userId="fbc0ed93-04d2-4a9d-939e-16c81ad9f31f" providerId="ADAL" clId="{9ECEC165-626C-493C-9068-374E16AB5F0B}" dt="2024-05-17T13:48:22.417" v="95" actId="478"/>
          <ac:picMkLst>
            <pc:docMk/>
            <pc:sldMk cId="292509394" sldId="259"/>
            <ac:picMk id="8" creationId="{65A2CBC6-0DC2-45DA-88C4-1D7F8D07FFF9}"/>
          </ac:picMkLst>
        </pc:picChg>
        <pc:picChg chg="del">
          <ac:chgData name="Olivia Hadjadj" userId="fbc0ed93-04d2-4a9d-939e-16c81ad9f31f" providerId="ADAL" clId="{9ECEC165-626C-493C-9068-374E16AB5F0B}" dt="2024-05-17T13:48:22.417" v="95" actId="478"/>
          <ac:picMkLst>
            <pc:docMk/>
            <pc:sldMk cId="292509394" sldId="259"/>
            <ac:picMk id="12" creationId="{F4F4A591-DF64-4215-96F2-01E5712B1A95}"/>
          </ac:picMkLst>
        </pc:picChg>
        <pc:picChg chg="del">
          <ac:chgData name="Olivia Hadjadj" userId="fbc0ed93-04d2-4a9d-939e-16c81ad9f31f" providerId="ADAL" clId="{9ECEC165-626C-493C-9068-374E16AB5F0B}" dt="2024-05-17T13:48:42.687" v="96" actId="478"/>
          <ac:picMkLst>
            <pc:docMk/>
            <pc:sldMk cId="292509394" sldId="259"/>
            <ac:picMk id="15" creationId="{7C5E0C08-9511-4D17-B054-517FFEB199BC}"/>
          </ac:picMkLst>
        </pc:picChg>
      </pc:sldChg>
      <pc:sldChg chg="modSp">
        <pc:chgData name="Olivia Hadjadj" userId="fbc0ed93-04d2-4a9d-939e-16c81ad9f31f" providerId="ADAL" clId="{9ECEC165-626C-493C-9068-374E16AB5F0B}" dt="2024-05-17T13:51:36.450" v="97"/>
        <pc:sldMkLst>
          <pc:docMk/>
          <pc:sldMk cId="397960840" sldId="264"/>
        </pc:sldMkLst>
        <pc:picChg chg="mod">
          <ac:chgData name="Olivia Hadjadj" userId="fbc0ed93-04d2-4a9d-939e-16c81ad9f31f" providerId="ADAL" clId="{9ECEC165-626C-493C-9068-374E16AB5F0B}" dt="2024-05-17T13:51:36.450" v="97"/>
          <ac:picMkLst>
            <pc:docMk/>
            <pc:sldMk cId="397960840" sldId="264"/>
            <ac:picMk id="7" creationId="{A43FCA21-1B58-4011-B051-E7E1F01FF8F5}"/>
          </ac:picMkLst>
        </pc:picChg>
      </pc:sldChg>
      <pc:sldChg chg="delSp delAnim">
        <pc:chgData name="Olivia Hadjadj" userId="fbc0ed93-04d2-4a9d-939e-16c81ad9f31f" providerId="ADAL" clId="{9ECEC165-626C-493C-9068-374E16AB5F0B}" dt="2024-05-17T14:14:58.545" v="218" actId="478"/>
        <pc:sldMkLst>
          <pc:docMk/>
          <pc:sldMk cId="2401199675" sldId="265"/>
        </pc:sldMkLst>
        <pc:picChg chg="del">
          <ac:chgData name="Olivia Hadjadj" userId="fbc0ed93-04d2-4a9d-939e-16c81ad9f31f" providerId="ADAL" clId="{9ECEC165-626C-493C-9068-374E16AB5F0B}" dt="2024-05-17T14:14:58.545" v="218" actId="478"/>
          <ac:picMkLst>
            <pc:docMk/>
            <pc:sldMk cId="2401199675" sldId="265"/>
            <ac:picMk id="8" creationId="{B8CFC6DF-2AD1-4A1F-A628-6143C8D17399}"/>
          </ac:picMkLst>
        </pc:picChg>
        <pc:picChg chg="del">
          <ac:chgData name="Olivia Hadjadj" userId="fbc0ed93-04d2-4a9d-939e-16c81ad9f31f" providerId="ADAL" clId="{9ECEC165-626C-493C-9068-374E16AB5F0B}" dt="2024-05-17T14:14:56.045" v="217" actId="478"/>
          <ac:picMkLst>
            <pc:docMk/>
            <pc:sldMk cId="2401199675" sldId="265"/>
            <ac:picMk id="10" creationId="{B3A36173-F769-41F5-8245-7D8C9FA6CFD9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4:09.349" v="207"/>
        <pc:sldMkLst>
          <pc:docMk/>
          <pc:sldMk cId="4099756365" sldId="273"/>
        </pc:sldMkLst>
        <pc:picChg chg="mod">
          <ac:chgData name="Olivia Hadjadj" userId="fbc0ed93-04d2-4a9d-939e-16c81ad9f31f" providerId="ADAL" clId="{9ECEC165-626C-493C-9068-374E16AB5F0B}" dt="2024-05-17T13:51:58.642" v="99" actId="1076"/>
          <ac:picMkLst>
            <pc:docMk/>
            <pc:sldMk cId="4099756365" sldId="273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1:59.255" v="100"/>
          <ac:picMkLst>
            <pc:docMk/>
            <pc:sldMk cId="4099756365" sldId="273"/>
            <ac:picMk id="12" creationId="{96256071-9474-496A-9547-AB5CD4F758A6}"/>
          </ac:picMkLst>
        </pc:picChg>
      </pc:sldChg>
      <pc:sldChg chg="modSp modAnim">
        <pc:chgData name="Olivia Hadjadj" userId="fbc0ed93-04d2-4a9d-939e-16c81ad9f31f" providerId="ADAL" clId="{9ECEC165-626C-493C-9068-374E16AB5F0B}" dt="2024-05-17T14:13:56.444" v="204"/>
        <pc:sldMkLst>
          <pc:docMk/>
          <pc:sldMk cId="4031461911" sldId="275"/>
        </pc:sldMkLst>
        <pc:picChg chg="mod">
          <ac:chgData name="Olivia Hadjadj" userId="fbc0ed93-04d2-4a9d-939e-16c81ad9f31f" providerId="ADAL" clId="{9ECEC165-626C-493C-9068-374E16AB5F0B}" dt="2024-05-17T13:51:44.507" v="98"/>
          <ac:picMkLst>
            <pc:docMk/>
            <pc:sldMk cId="4031461911" sldId="275"/>
            <ac:picMk id="7" creationId="{54A6831B-CD4B-4694-B139-C275890CB48C}"/>
          </ac:picMkLst>
        </pc:picChg>
      </pc:sldChg>
      <pc:sldChg chg="modAnim">
        <pc:chgData name="Olivia Hadjadj" userId="fbc0ed93-04d2-4a9d-939e-16c81ad9f31f" providerId="ADAL" clId="{9ECEC165-626C-493C-9068-374E16AB5F0B}" dt="2024-05-17T14:14:18.212" v="210"/>
        <pc:sldMkLst>
          <pc:docMk/>
          <pc:sldMk cId="4171329597" sldId="276"/>
        </pc:sldMkLst>
      </pc:sldChg>
      <pc:sldChg chg="modAnim">
        <pc:chgData name="Olivia Hadjadj" userId="fbc0ed93-04d2-4a9d-939e-16c81ad9f31f" providerId="ADAL" clId="{9ECEC165-626C-493C-9068-374E16AB5F0B}" dt="2024-05-17T14:14:30.573" v="213"/>
        <pc:sldMkLst>
          <pc:docMk/>
          <pc:sldMk cId="2077027387" sldId="279"/>
        </pc:sldMkLst>
      </pc:sldChg>
      <pc:sldChg chg="modAnim">
        <pc:chgData name="Olivia Hadjadj" userId="fbc0ed93-04d2-4a9d-939e-16c81ad9f31f" providerId="ADAL" clId="{9ECEC165-626C-493C-9068-374E16AB5F0B}" dt="2024-05-17T14:14:39.204" v="216"/>
        <pc:sldMkLst>
          <pc:docMk/>
          <pc:sldMk cId="3098503123" sldId="280"/>
        </pc:sldMkLst>
      </pc:sldChg>
      <pc:sldChg chg="addSp modSp modAnim">
        <pc:chgData name="Olivia Hadjadj" userId="fbc0ed93-04d2-4a9d-939e-16c81ad9f31f" providerId="ADAL" clId="{9ECEC165-626C-493C-9068-374E16AB5F0B}" dt="2024-05-17T14:15:37.573" v="230"/>
        <pc:sldMkLst>
          <pc:docMk/>
          <pc:sldMk cId="3995842436" sldId="282"/>
        </pc:sldMkLst>
        <pc:picChg chg="mod">
          <ac:chgData name="Olivia Hadjadj" userId="fbc0ed93-04d2-4a9d-939e-16c81ad9f31f" providerId="ADAL" clId="{9ECEC165-626C-493C-9068-374E16AB5F0B}" dt="2024-05-17T13:52:22.210" v="107" actId="1076"/>
          <ac:picMkLst>
            <pc:docMk/>
            <pc:sldMk cId="3995842436" sldId="282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2:22.531" v="108"/>
          <ac:picMkLst>
            <pc:docMk/>
            <pc:sldMk cId="3995842436" sldId="282"/>
            <ac:picMk id="13" creationId="{49E5E4EE-E21C-4AAD-8F0A-05AF8D5283DB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5:15.972" v="221"/>
        <pc:sldMkLst>
          <pc:docMk/>
          <pc:sldMk cId="843381884" sldId="285"/>
        </pc:sldMkLst>
        <pc:picChg chg="mod">
          <ac:chgData name="Olivia Hadjadj" userId="fbc0ed93-04d2-4a9d-939e-16c81ad9f31f" providerId="ADAL" clId="{9ECEC165-626C-493C-9068-374E16AB5F0B}" dt="2024-05-17T13:52:10.722" v="101" actId="1076"/>
          <ac:picMkLst>
            <pc:docMk/>
            <pc:sldMk cId="843381884" sldId="285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2:11.144" v="102"/>
          <ac:picMkLst>
            <pc:docMk/>
            <pc:sldMk cId="843381884" sldId="285"/>
            <ac:picMk id="13" creationId="{2FB0B2B3-9711-4EBE-BDEC-FB8EFDA9F3B9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5:30.605" v="227"/>
        <pc:sldMkLst>
          <pc:docMk/>
          <pc:sldMk cId="3534595684" sldId="287"/>
        </pc:sldMkLst>
        <pc:picChg chg="mod">
          <ac:chgData name="Olivia Hadjadj" userId="fbc0ed93-04d2-4a9d-939e-16c81ad9f31f" providerId="ADAL" clId="{9ECEC165-626C-493C-9068-374E16AB5F0B}" dt="2024-05-17T13:52:18.178" v="105" actId="1076"/>
          <ac:picMkLst>
            <pc:docMk/>
            <pc:sldMk cId="3534595684" sldId="287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2:18.538" v="106"/>
          <ac:picMkLst>
            <pc:docMk/>
            <pc:sldMk cId="3534595684" sldId="287"/>
            <ac:picMk id="12" creationId="{159E91FF-43B3-4334-AC7F-371A20624A23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5:24.046" v="224"/>
        <pc:sldMkLst>
          <pc:docMk/>
          <pc:sldMk cId="3833540791" sldId="288"/>
        </pc:sldMkLst>
        <pc:picChg chg="mod">
          <ac:chgData name="Olivia Hadjadj" userId="fbc0ed93-04d2-4a9d-939e-16c81ad9f31f" providerId="ADAL" clId="{9ECEC165-626C-493C-9068-374E16AB5F0B}" dt="2024-05-17T13:52:13.881" v="103" actId="1076"/>
          <ac:picMkLst>
            <pc:docMk/>
            <pc:sldMk cId="3833540791" sldId="288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2:14.489" v="104"/>
          <ac:picMkLst>
            <pc:docMk/>
            <pc:sldMk cId="3833540791" sldId="288"/>
            <ac:picMk id="13" creationId="{C886F914-891B-4ABA-9F96-6A66594B877A}"/>
          </ac:picMkLst>
        </pc:picChg>
      </pc:sldChg>
      <pc:sldChg chg="delSp modSp delAnim modNotesTx">
        <pc:chgData name="Olivia Hadjadj" userId="fbc0ed93-04d2-4a9d-939e-16c81ad9f31f" providerId="ADAL" clId="{9ECEC165-626C-493C-9068-374E16AB5F0B}" dt="2024-05-17T14:15:45.383" v="231" actId="20577"/>
        <pc:sldMkLst>
          <pc:docMk/>
          <pc:sldMk cId="1017495475" sldId="305"/>
        </pc:sldMkLst>
        <pc:picChg chg="del">
          <ac:chgData name="Olivia Hadjadj" userId="fbc0ed93-04d2-4a9d-939e-16c81ad9f31f" providerId="ADAL" clId="{9ECEC165-626C-493C-9068-374E16AB5F0B}" dt="2024-05-17T13:53:40.433" v="123" actId="478"/>
          <ac:picMkLst>
            <pc:docMk/>
            <pc:sldMk cId="1017495475" sldId="305"/>
            <ac:picMk id="4" creationId="{0DDC0114-8AFB-4EF1-944B-5A2EDBCEDD7C}"/>
          </ac:picMkLst>
        </pc:picChg>
        <pc:picChg chg="mod">
          <ac:chgData name="Olivia Hadjadj" userId="fbc0ed93-04d2-4a9d-939e-16c81ad9f31f" providerId="ADAL" clId="{9ECEC165-626C-493C-9068-374E16AB5F0B}" dt="2024-05-17T13:53:42.372" v="124" actId="1076"/>
          <ac:picMkLst>
            <pc:docMk/>
            <pc:sldMk cId="1017495475" sldId="305"/>
            <ac:picMk id="7" creationId="{4053789A-95CB-4CF5-8F52-02D6103D032A}"/>
          </ac:picMkLst>
        </pc:picChg>
        <pc:picChg chg="del">
          <ac:chgData name="Olivia Hadjadj" userId="fbc0ed93-04d2-4a9d-939e-16c81ad9f31f" providerId="ADAL" clId="{9ECEC165-626C-493C-9068-374E16AB5F0B}" dt="2024-05-17T13:53:26.758" v="122" actId="478"/>
          <ac:picMkLst>
            <pc:docMk/>
            <pc:sldMk cId="1017495475" sldId="305"/>
            <ac:picMk id="8" creationId="{F2ED3806-7843-4807-B81B-E7B84473A16A}"/>
          </ac:picMkLst>
        </pc:picChg>
      </pc:sldChg>
      <pc:sldChg chg="modSp modAnim">
        <pc:chgData name="Olivia Hadjadj" userId="fbc0ed93-04d2-4a9d-939e-16c81ad9f31f" providerId="ADAL" clId="{9ECEC165-626C-493C-9068-374E16AB5F0B}" dt="2024-05-17T14:16:01.413" v="233"/>
        <pc:sldMkLst>
          <pc:docMk/>
          <pc:sldMk cId="3593192711" sldId="309"/>
        </pc:sldMkLst>
        <pc:picChg chg="mod">
          <ac:chgData name="Olivia Hadjadj" userId="fbc0ed93-04d2-4a9d-939e-16c81ad9f31f" providerId="ADAL" clId="{9ECEC165-626C-493C-9068-374E16AB5F0B}" dt="2024-05-17T13:52:39.862" v="109"/>
          <ac:picMkLst>
            <pc:docMk/>
            <pc:sldMk cId="3593192711" sldId="309"/>
            <ac:picMk id="6" creationId="{0A417F32-E7A3-4878-85FD-492F2CFC0F04}"/>
          </ac:picMkLst>
        </pc:picChg>
      </pc:sldChg>
      <pc:sldChg chg="modSp modAnim">
        <pc:chgData name="Olivia Hadjadj" userId="fbc0ed93-04d2-4a9d-939e-16c81ad9f31f" providerId="ADAL" clId="{9ECEC165-626C-493C-9068-374E16AB5F0B}" dt="2024-05-17T14:16:10.877" v="236"/>
        <pc:sldMkLst>
          <pc:docMk/>
          <pc:sldMk cId="475655981" sldId="310"/>
        </pc:sldMkLst>
        <pc:picChg chg="mod">
          <ac:chgData name="Olivia Hadjadj" userId="fbc0ed93-04d2-4a9d-939e-16c81ad9f31f" providerId="ADAL" clId="{9ECEC165-626C-493C-9068-374E16AB5F0B}" dt="2024-05-17T13:52:49.244" v="110"/>
          <ac:picMkLst>
            <pc:docMk/>
            <pc:sldMk cId="475655981" sldId="310"/>
            <ac:picMk id="6" creationId="{AE53BD33-09A4-4A4D-BCC3-0838222147EA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6:18.766" v="239"/>
        <pc:sldMkLst>
          <pc:docMk/>
          <pc:sldMk cId="3187201291" sldId="311"/>
        </pc:sldMkLst>
        <pc:picChg chg="mod">
          <ac:chgData name="Olivia Hadjadj" userId="fbc0ed93-04d2-4a9d-939e-16c81ad9f31f" providerId="ADAL" clId="{9ECEC165-626C-493C-9068-374E16AB5F0B}" dt="2024-05-17T13:53:00.170" v="113" actId="1076"/>
          <ac:picMkLst>
            <pc:docMk/>
            <pc:sldMk cId="3187201291" sldId="311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2:57.625" v="112"/>
          <ac:picMkLst>
            <pc:docMk/>
            <pc:sldMk cId="3187201291" sldId="311"/>
            <ac:picMk id="12" creationId="{4366E429-D71F-425E-B03C-E00C991C35E5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6:34.126" v="245"/>
        <pc:sldMkLst>
          <pc:docMk/>
          <pc:sldMk cId="1452298465" sldId="312"/>
        </pc:sldMkLst>
        <pc:picChg chg="mod">
          <ac:chgData name="Olivia Hadjadj" userId="fbc0ed93-04d2-4a9d-939e-16c81ad9f31f" providerId="ADAL" clId="{9ECEC165-626C-493C-9068-374E16AB5F0B}" dt="2024-05-17T13:53:10.643" v="117" actId="1076"/>
          <ac:picMkLst>
            <pc:docMk/>
            <pc:sldMk cId="1452298465" sldId="312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3:11.058" v="118"/>
          <ac:picMkLst>
            <pc:docMk/>
            <pc:sldMk cId="1452298465" sldId="312"/>
            <ac:picMk id="13" creationId="{C1C6931C-1C47-4279-8DCE-CD6CD1E53234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6:45.030" v="248"/>
        <pc:sldMkLst>
          <pc:docMk/>
          <pc:sldMk cId="1077581380" sldId="314"/>
        </pc:sldMkLst>
        <pc:picChg chg="mod">
          <ac:chgData name="Olivia Hadjadj" userId="fbc0ed93-04d2-4a9d-939e-16c81ad9f31f" providerId="ADAL" clId="{9ECEC165-626C-493C-9068-374E16AB5F0B}" dt="2024-05-17T13:53:19.059" v="121" actId="1076"/>
          <ac:picMkLst>
            <pc:docMk/>
            <pc:sldMk cId="1077581380" sldId="314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3:15.985" v="120"/>
          <ac:picMkLst>
            <pc:docMk/>
            <pc:sldMk cId="1077581380" sldId="314"/>
            <ac:picMk id="13" creationId="{4261C13E-8A8F-479A-A654-ECD43CFD0B6A}"/>
          </ac:picMkLst>
        </pc:picChg>
      </pc:sldChg>
      <pc:sldChg chg="delSp delAnim">
        <pc:chgData name="Olivia Hadjadj" userId="fbc0ed93-04d2-4a9d-939e-16c81ad9f31f" providerId="ADAL" clId="{9ECEC165-626C-493C-9068-374E16AB5F0B}" dt="2024-05-17T13:54:03.258" v="126" actId="478"/>
        <pc:sldMkLst>
          <pc:docMk/>
          <pc:sldMk cId="2301718329" sldId="316"/>
        </pc:sldMkLst>
        <pc:picChg chg="del">
          <ac:chgData name="Olivia Hadjadj" userId="fbc0ed93-04d2-4a9d-939e-16c81ad9f31f" providerId="ADAL" clId="{9ECEC165-626C-493C-9068-374E16AB5F0B}" dt="2024-05-17T13:53:58.842" v="125" actId="478"/>
          <ac:picMkLst>
            <pc:docMk/>
            <pc:sldMk cId="2301718329" sldId="316"/>
            <ac:picMk id="6" creationId="{FD4CEEFF-8AE2-4998-A989-F4407B5A1476}"/>
          </ac:picMkLst>
        </pc:picChg>
        <pc:picChg chg="del">
          <ac:chgData name="Olivia Hadjadj" userId="fbc0ed93-04d2-4a9d-939e-16c81ad9f31f" providerId="ADAL" clId="{9ECEC165-626C-493C-9068-374E16AB5F0B}" dt="2024-05-17T13:54:03.258" v="126" actId="478"/>
          <ac:picMkLst>
            <pc:docMk/>
            <pc:sldMk cId="2301718329" sldId="316"/>
            <ac:picMk id="8" creationId="{1667BFDE-1A90-40ED-A8AF-46A7E4155E86}"/>
          </ac:picMkLst>
        </pc:picChg>
      </pc:sldChg>
      <pc:sldChg chg="modSp">
        <pc:chgData name="Olivia Hadjadj" userId="fbc0ed93-04d2-4a9d-939e-16c81ad9f31f" providerId="ADAL" clId="{9ECEC165-626C-493C-9068-374E16AB5F0B}" dt="2024-05-17T13:54:27.367" v="127"/>
        <pc:sldMkLst>
          <pc:docMk/>
          <pc:sldMk cId="301839857" sldId="320"/>
        </pc:sldMkLst>
        <pc:picChg chg="mod">
          <ac:chgData name="Olivia Hadjadj" userId="fbc0ed93-04d2-4a9d-939e-16c81ad9f31f" providerId="ADAL" clId="{9ECEC165-626C-493C-9068-374E16AB5F0B}" dt="2024-05-17T13:54:27.367" v="127"/>
          <ac:picMkLst>
            <pc:docMk/>
            <pc:sldMk cId="301839857" sldId="320"/>
            <ac:picMk id="6" creationId="{0A417F32-E7A3-4878-85FD-492F2CFC0F04}"/>
          </ac:picMkLst>
        </pc:picChg>
      </pc:sldChg>
      <pc:sldChg chg="addSp delSp modAnim">
        <pc:chgData name="Olivia Hadjadj" userId="fbc0ed93-04d2-4a9d-939e-16c81ad9f31f" providerId="ADAL" clId="{9ECEC165-626C-493C-9068-374E16AB5F0B}" dt="2024-05-17T14:17:00.093" v="251"/>
        <pc:sldMkLst>
          <pc:docMk/>
          <pc:sldMk cId="2002709613" sldId="321"/>
        </pc:sldMkLst>
        <pc:picChg chg="del">
          <ac:chgData name="Olivia Hadjadj" userId="fbc0ed93-04d2-4a9d-939e-16c81ad9f31f" providerId="ADAL" clId="{9ECEC165-626C-493C-9068-374E16AB5F0B}" dt="2024-05-17T13:54:33.822" v="128" actId="478"/>
          <ac:picMkLst>
            <pc:docMk/>
            <pc:sldMk cId="2002709613" sldId="321"/>
            <ac:picMk id="6" creationId="{AE53BD33-09A4-4A4D-BCC3-0838222147EA}"/>
          </ac:picMkLst>
        </pc:picChg>
        <pc:picChg chg="add">
          <ac:chgData name="Olivia Hadjadj" userId="fbc0ed93-04d2-4a9d-939e-16c81ad9f31f" providerId="ADAL" clId="{9ECEC165-626C-493C-9068-374E16AB5F0B}" dt="2024-05-17T13:54:34.067" v="129"/>
          <ac:picMkLst>
            <pc:docMk/>
            <pc:sldMk cId="2002709613" sldId="321"/>
            <ac:picMk id="13" creationId="{8B34011C-5744-4DEC-8AAE-E4F0D3A9EAAC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7:07.494" v="254"/>
        <pc:sldMkLst>
          <pc:docMk/>
          <pc:sldMk cId="2131046265" sldId="322"/>
        </pc:sldMkLst>
        <pc:picChg chg="mod">
          <ac:chgData name="Olivia Hadjadj" userId="fbc0ed93-04d2-4a9d-939e-16c81ad9f31f" providerId="ADAL" clId="{9ECEC165-626C-493C-9068-374E16AB5F0B}" dt="2024-05-17T13:54:38.260" v="130" actId="1076"/>
          <ac:picMkLst>
            <pc:docMk/>
            <pc:sldMk cId="2131046265" sldId="322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4:38.572" v="131"/>
          <ac:picMkLst>
            <pc:docMk/>
            <pc:sldMk cId="2131046265" sldId="322"/>
            <ac:picMk id="12" creationId="{10F4AD72-7E82-48AB-867A-E21292FF1B6C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7:14.839" v="257"/>
        <pc:sldMkLst>
          <pc:docMk/>
          <pc:sldMk cId="1827343925" sldId="323"/>
        </pc:sldMkLst>
        <pc:picChg chg="mod">
          <ac:chgData name="Olivia Hadjadj" userId="fbc0ed93-04d2-4a9d-939e-16c81ad9f31f" providerId="ADAL" clId="{9ECEC165-626C-493C-9068-374E16AB5F0B}" dt="2024-05-17T13:54:42.980" v="132" actId="1076"/>
          <ac:picMkLst>
            <pc:docMk/>
            <pc:sldMk cId="1827343925" sldId="323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4:43.384" v="133"/>
          <ac:picMkLst>
            <pc:docMk/>
            <pc:sldMk cId="1827343925" sldId="323"/>
            <ac:picMk id="12" creationId="{D2378B25-B09F-45BF-B5D0-F625DFD73747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7:32.831" v="264"/>
        <pc:sldMkLst>
          <pc:docMk/>
          <pc:sldMk cId="2391468465" sldId="324"/>
        </pc:sldMkLst>
        <pc:picChg chg="mod">
          <ac:chgData name="Olivia Hadjadj" userId="fbc0ed93-04d2-4a9d-939e-16c81ad9f31f" providerId="ADAL" clId="{9ECEC165-626C-493C-9068-374E16AB5F0B}" dt="2024-05-17T13:54:53.941" v="138" actId="1076"/>
          <ac:picMkLst>
            <pc:docMk/>
            <pc:sldMk cId="2391468465" sldId="324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4:51.245" v="137"/>
          <ac:picMkLst>
            <pc:docMk/>
            <pc:sldMk cId="2391468465" sldId="324"/>
            <ac:picMk id="11" creationId="{DD604CE8-7D3B-4943-BAF1-A6314F5E7D1F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7:24.343" v="260"/>
        <pc:sldMkLst>
          <pc:docMk/>
          <pc:sldMk cId="2727576901" sldId="325"/>
        </pc:sldMkLst>
        <pc:picChg chg="mod">
          <ac:chgData name="Olivia Hadjadj" userId="fbc0ed93-04d2-4a9d-939e-16c81ad9f31f" providerId="ADAL" clId="{9ECEC165-626C-493C-9068-374E16AB5F0B}" dt="2024-05-17T13:54:47.044" v="134" actId="1076"/>
          <ac:picMkLst>
            <pc:docMk/>
            <pc:sldMk cId="2727576901" sldId="325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4:47.333" v="135"/>
          <ac:picMkLst>
            <pc:docMk/>
            <pc:sldMk cId="2727576901" sldId="325"/>
            <ac:picMk id="12" creationId="{6EE04F0B-526B-4248-96B6-0D67A6348BAE}"/>
          </ac:picMkLst>
        </pc:picChg>
      </pc:sldChg>
      <pc:sldChg chg="delSp delAnim">
        <pc:chgData name="Olivia Hadjadj" userId="fbc0ed93-04d2-4a9d-939e-16c81ad9f31f" providerId="ADAL" clId="{9ECEC165-626C-493C-9068-374E16AB5F0B}" dt="2024-05-17T13:55:09.513" v="140" actId="478"/>
        <pc:sldMkLst>
          <pc:docMk/>
          <pc:sldMk cId="1919757361" sldId="328"/>
        </pc:sldMkLst>
        <pc:picChg chg="del">
          <ac:chgData name="Olivia Hadjadj" userId="fbc0ed93-04d2-4a9d-939e-16c81ad9f31f" providerId="ADAL" clId="{9ECEC165-626C-493C-9068-374E16AB5F0B}" dt="2024-05-17T13:55:09.513" v="140" actId="478"/>
          <ac:picMkLst>
            <pc:docMk/>
            <pc:sldMk cId="1919757361" sldId="328"/>
            <ac:picMk id="3" creationId="{11BE4071-64CD-4096-8607-23BC1E6150CF}"/>
          </ac:picMkLst>
        </pc:picChg>
        <pc:picChg chg="del">
          <ac:chgData name="Olivia Hadjadj" userId="fbc0ed93-04d2-4a9d-939e-16c81ad9f31f" providerId="ADAL" clId="{9ECEC165-626C-493C-9068-374E16AB5F0B}" dt="2024-05-17T13:54:58.792" v="139" actId="478"/>
          <ac:picMkLst>
            <pc:docMk/>
            <pc:sldMk cId="1919757361" sldId="328"/>
            <ac:picMk id="6" creationId="{4DE4FB15-0D34-441D-9DFE-75D74E6D5236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8:42.639" v="275"/>
        <pc:sldMkLst>
          <pc:docMk/>
          <pc:sldMk cId="2604325174" sldId="333"/>
        </pc:sldMkLst>
        <pc:picChg chg="mod">
          <ac:chgData name="Olivia Hadjadj" userId="fbc0ed93-04d2-4a9d-939e-16c81ad9f31f" providerId="ADAL" clId="{9ECEC165-626C-493C-9068-374E16AB5F0B}" dt="2024-05-17T13:55:57.206" v="149" actId="1076"/>
          <ac:picMkLst>
            <pc:docMk/>
            <pc:sldMk cId="2604325174" sldId="333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5:55.906" v="148"/>
          <ac:picMkLst>
            <pc:docMk/>
            <pc:sldMk cId="2604325174" sldId="333"/>
            <ac:picMk id="13" creationId="{4696FAAC-95D7-4E67-BEC4-9D9F40A40C1D}"/>
          </ac:picMkLst>
        </pc:picChg>
      </pc:sldChg>
      <pc:sldChg chg="modSp">
        <pc:chgData name="Olivia Hadjadj" userId="fbc0ed93-04d2-4a9d-939e-16c81ad9f31f" providerId="ADAL" clId="{9ECEC165-626C-493C-9068-374E16AB5F0B}" dt="2024-05-17T13:55:42.246" v="142"/>
        <pc:sldMkLst>
          <pc:docMk/>
          <pc:sldMk cId="3364026870" sldId="334"/>
        </pc:sldMkLst>
        <pc:picChg chg="mod">
          <ac:chgData name="Olivia Hadjadj" userId="fbc0ed93-04d2-4a9d-939e-16c81ad9f31f" providerId="ADAL" clId="{9ECEC165-626C-493C-9068-374E16AB5F0B}" dt="2024-05-17T13:55:42.246" v="142"/>
          <ac:picMkLst>
            <pc:docMk/>
            <pc:sldMk cId="3364026870" sldId="334"/>
            <ac:picMk id="6" creationId="{AE53BD33-09A4-4A4D-BCC3-0838222147EA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8:22.331" v="271"/>
        <pc:sldMkLst>
          <pc:docMk/>
          <pc:sldMk cId="3374531235" sldId="335"/>
        </pc:sldMkLst>
        <pc:picChg chg="mod">
          <ac:chgData name="Olivia Hadjadj" userId="fbc0ed93-04d2-4a9d-939e-16c81ad9f31f" providerId="ADAL" clId="{9ECEC165-626C-493C-9068-374E16AB5F0B}" dt="2024-05-17T13:55:51.925" v="145" actId="1076"/>
          <ac:picMkLst>
            <pc:docMk/>
            <pc:sldMk cId="3374531235" sldId="335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5:52.316" v="146"/>
          <ac:picMkLst>
            <pc:docMk/>
            <pc:sldMk cId="3374531235" sldId="335"/>
            <ac:picMk id="13" creationId="{8758D42F-24F6-497D-9E74-81A77A0CFD61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8:58.127" v="279"/>
        <pc:sldMkLst>
          <pc:docMk/>
          <pc:sldMk cId="3053407749" sldId="336"/>
        </pc:sldMkLst>
        <pc:picChg chg="mod">
          <ac:chgData name="Olivia Hadjadj" userId="fbc0ed93-04d2-4a9d-939e-16c81ad9f31f" providerId="ADAL" clId="{9ECEC165-626C-493C-9068-374E16AB5F0B}" dt="2024-05-17T13:56:04.919" v="152" actId="1076"/>
          <ac:picMkLst>
            <pc:docMk/>
            <pc:sldMk cId="3053407749" sldId="336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6:02.143" v="151"/>
          <ac:picMkLst>
            <pc:docMk/>
            <pc:sldMk cId="3053407749" sldId="336"/>
            <ac:picMk id="12" creationId="{1E9111E8-09BB-418A-B9B1-0167908427EE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9:14.177" v="283"/>
        <pc:sldMkLst>
          <pc:docMk/>
          <pc:sldMk cId="3100738407" sldId="337"/>
        </pc:sldMkLst>
        <pc:picChg chg="mod">
          <ac:chgData name="Olivia Hadjadj" userId="fbc0ed93-04d2-4a9d-939e-16c81ad9f31f" providerId="ADAL" clId="{9ECEC165-626C-493C-9068-374E16AB5F0B}" dt="2024-05-17T13:56:11.470" v="155" actId="1076"/>
          <ac:picMkLst>
            <pc:docMk/>
            <pc:sldMk cId="3100738407" sldId="337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6:09.280" v="154"/>
          <ac:picMkLst>
            <pc:docMk/>
            <pc:sldMk cId="3100738407" sldId="337"/>
            <ac:picMk id="12" creationId="{BF745A28-87CC-4110-B4E4-FD2926389C1A}"/>
          </ac:picMkLst>
        </pc:picChg>
      </pc:sldChg>
      <pc:sldChg chg="addSp delSp modAnim">
        <pc:chgData name="Olivia Hadjadj" userId="fbc0ed93-04d2-4a9d-939e-16c81ad9f31f" providerId="ADAL" clId="{9ECEC165-626C-493C-9068-374E16AB5F0B}" dt="2024-05-17T14:17:49.520" v="267"/>
        <pc:sldMkLst>
          <pc:docMk/>
          <pc:sldMk cId="2294156282" sldId="338"/>
        </pc:sldMkLst>
        <pc:picChg chg="del">
          <ac:chgData name="Olivia Hadjadj" userId="fbc0ed93-04d2-4a9d-939e-16c81ad9f31f" providerId="ADAL" clId="{9ECEC165-626C-493C-9068-374E16AB5F0B}" dt="2024-05-17T13:55:48.591" v="143" actId="478"/>
          <ac:picMkLst>
            <pc:docMk/>
            <pc:sldMk cId="2294156282" sldId="338"/>
            <ac:picMk id="8" creationId="{DF63BFCF-16A9-463D-951D-0ABA8A2FBE36}"/>
          </ac:picMkLst>
        </pc:picChg>
        <pc:picChg chg="add">
          <ac:chgData name="Olivia Hadjadj" userId="fbc0ed93-04d2-4a9d-939e-16c81ad9f31f" providerId="ADAL" clId="{9ECEC165-626C-493C-9068-374E16AB5F0B}" dt="2024-05-17T13:55:48.837" v="144"/>
          <ac:picMkLst>
            <pc:docMk/>
            <pc:sldMk cId="2294156282" sldId="338"/>
            <ac:picMk id="14" creationId="{FA8E305D-E6AE-423E-A9BB-C765979FF175}"/>
          </ac:picMkLst>
        </pc:picChg>
      </pc:sldChg>
      <pc:sldChg chg="addSp modSp modAnim">
        <pc:chgData name="Olivia Hadjadj" userId="fbc0ed93-04d2-4a9d-939e-16c81ad9f31f" providerId="ADAL" clId="{9ECEC165-626C-493C-9068-374E16AB5F0B}" dt="2024-05-17T14:16:26.942" v="242"/>
        <pc:sldMkLst>
          <pc:docMk/>
          <pc:sldMk cId="3643935121" sldId="351"/>
        </pc:sldMkLst>
        <pc:picChg chg="mod">
          <ac:chgData name="Olivia Hadjadj" userId="fbc0ed93-04d2-4a9d-939e-16c81ad9f31f" providerId="ADAL" clId="{9ECEC165-626C-493C-9068-374E16AB5F0B}" dt="2024-05-17T13:53:06.762" v="116" actId="1076"/>
          <ac:picMkLst>
            <pc:docMk/>
            <pc:sldMk cId="3643935121" sldId="351"/>
            <ac:picMk id="3" creationId="{D0E3D3E5-39C9-4DF3-990E-C56C685E4189}"/>
          </ac:picMkLst>
        </pc:picChg>
        <pc:picChg chg="add">
          <ac:chgData name="Olivia Hadjadj" userId="fbc0ed93-04d2-4a9d-939e-16c81ad9f31f" providerId="ADAL" clId="{9ECEC165-626C-493C-9068-374E16AB5F0B}" dt="2024-05-17T13:53:04.512" v="115"/>
          <ac:picMkLst>
            <pc:docMk/>
            <pc:sldMk cId="3643935121" sldId="351"/>
            <ac:picMk id="14" creationId="{F26C52E7-6849-41A9-A428-A5F970DF5FAF}"/>
          </ac:picMkLst>
        </pc:picChg>
      </pc:sldChg>
      <pc:sldChg chg="modSp add">
        <pc:chgData name="Olivia Hadjadj" userId="fbc0ed93-04d2-4a9d-939e-16c81ad9f31f" providerId="ADAL" clId="{9ECEC165-626C-493C-9068-374E16AB5F0B}" dt="2024-05-17T14:05:08.242" v="195" actId="20577"/>
        <pc:sldMkLst>
          <pc:docMk/>
          <pc:sldMk cId="670662400" sldId="383"/>
        </pc:sldMkLst>
        <pc:spChg chg="mod">
          <ac:chgData name="Olivia Hadjadj" userId="fbc0ed93-04d2-4a9d-939e-16c81ad9f31f" providerId="ADAL" clId="{9ECEC165-626C-493C-9068-374E16AB5F0B}" dt="2024-05-17T14:05:08.242" v="195" actId="20577"/>
          <ac:spMkLst>
            <pc:docMk/>
            <pc:sldMk cId="670662400" sldId="383"/>
            <ac:spMk id="2" creationId="{FF224AAA-6218-40A1-9E2D-C904433ACE10}"/>
          </ac:spMkLst>
        </pc:spChg>
        <pc:spChg chg="mod">
          <ac:chgData name="Olivia Hadjadj" userId="fbc0ed93-04d2-4a9d-939e-16c81ad9f31f" providerId="ADAL" clId="{9ECEC165-626C-493C-9068-374E16AB5F0B}" dt="2024-05-17T13:44:48.344" v="43" actId="20577"/>
          <ac:spMkLst>
            <pc:docMk/>
            <pc:sldMk cId="670662400" sldId="383"/>
            <ac:spMk id="7" creationId="{BAB74204-56A6-4FF4-BEEE-96A40E14F679}"/>
          </ac:spMkLst>
        </pc:spChg>
      </pc:sldChg>
      <pc:sldChg chg="addSp delSp modSp add delAnim">
        <pc:chgData name="Olivia Hadjadj" userId="fbc0ed93-04d2-4a9d-939e-16c81ad9f31f" providerId="ADAL" clId="{9ECEC165-626C-493C-9068-374E16AB5F0B}" dt="2024-05-17T14:04:30.992" v="186" actId="478"/>
        <pc:sldMkLst>
          <pc:docMk/>
          <pc:sldMk cId="3569280683" sldId="384"/>
        </pc:sldMkLst>
        <pc:spChg chg="del">
          <ac:chgData name="Olivia Hadjadj" userId="fbc0ed93-04d2-4a9d-939e-16c81ad9f31f" providerId="ADAL" clId="{9ECEC165-626C-493C-9068-374E16AB5F0B}" dt="2024-05-17T13:47:20.409" v="71" actId="478"/>
          <ac:spMkLst>
            <pc:docMk/>
            <pc:sldMk cId="3569280683" sldId="384"/>
            <ac:spMk id="3" creationId="{AED260F9-DFCD-4B1C-AC92-7B60F0368FEF}"/>
          </ac:spMkLst>
        </pc:spChg>
        <pc:spChg chg="add del mod">
          <ac:chgData name="Olivia Hadjadj" userId="fbc0ed93-04d2-4a9d-939e-16c81ad9f31f" providerId="ADAL" clId="{9ECEC165-626C-493C-9068-374E16AB5F0B}" dt="2024-05-17T13:47:24.320" v="74" actId="478"/>
          <ac:spMkLst>
            <pc:docMk/>
            <pc:sldMk cId="3569280683" sldId="384"/>
            <ac:spMk id="11" creationId="{80D3C333-8DA6-40DB-A87A-37A57526A372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2" creationId="{448FA888-3091-4593-AF42-B834E87A0533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3" creationId="{3A15CA70-A41B-44D4-856C-B5DCEA2AC1AE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4" creationId="{683642DD-7F2F-4D53-9A71-6D686B2BAEFE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5" creationId="{9E689803-68DA-4360-8890-F7F1F2E9F5DA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6" creationId="{B3DB5871-A05F-4D29-9ADB-46CEB1A7DE4B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7" creationId="{53777F57-CF83-4647-BEF6-3BC10E143132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8" creationId="{502AA943-63F0-4BF4-B15F-1EC0514F5907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19" creationId="{504E258D-DC64-4B97-80FF-BF3A037A1519}"/>
          </ac:spMkLst>
        </pc:spChg>
        <pc:spChg chg="add del">
          <ac:chgData name="Olivia Hadjadj" userId="fbc0ed93-04d2-4a9d-939e-16c81ad9f31f" providerId="ADAL" clId="{9ECEC165-626C-493C-9068-374E16AB5F0B}" dt="2024-05-17T13:47:22.588" v="73"/>
          <ac:spMkLst>
            <pc:docMk/>
            <pc:sldMk cId="3569280683" sldId="384"/>
            <ac:spMk id="20" creationId="{5FC90D83-92FE-421F-AD13-E62AA997D816}"/>
          </ac:spMkLst>
        </pc:spChg>
        <pc:spChg chg="add">
          <ac:chgData name="Olivia Hadjadj" userId="fbc0ed93-04d2-4a9d-939e-16c81ad9f31f" providerId="ADAL" clId="{9ECEC165-626C-493C-9068-374E16AB5F0B}" dt="2024-05-17T13:47:24.646" v="75"/>
          <ac:spMkLst>
            <pc:docMk/>
            <pc:sldMk cId="3569280683" sldId="384"/>
            <ac:spMk id="21" creationId="{C6D1A416-A762-488B-856D-E595EAC5FAE5}"/>
          </ac:spMkLst>
        </pc:spChg>
        <pc:spChg chg="add">
          <ac:chgData name="Olivia Hadjadj" userId="fbc0ed93-04d2-4a9d-939e-16c81ad9f31f" providerId="ADAL" clId="{9ECEC165-626C-493C-9068-374E16AB5F0B}" dt="2024-05-17T13:47:24.646" v="75"/>
          <ac:spMkLst>
            <pc:docMk/>
            <pc:sldMk cId="3569280683" sldId="384"/>
            <ac:spMk id="22" creationId="{7577EE86-D2F8-4FD5-9059-C54011FF6ED6}"/>
          </ac:spMkLst>
        </pc:spChg>
        <pc:spChg chg="add mod">
          <ac:chgData name="Olivia Hadjadj" userId="fbc0ed93-04d2-4a9d-939e-16c81ad9f31f" providerId="ADAL" clId="{9ECEC165-626C-493C-9068-374E16AB5F0B}" dt="2024-05-17T13:56:32.088" v="156"/>
          <ac:spMkLst>
            <pc:docMk/>
            <pc:sldMk cId="3569280683" sldId="384"/>
            <ac:spMk id="23" creationId="{EC761CE9-0C93-46B3-932D-90C1D42F0BDF}"/>
          </ac:spMkLst>
        </pc:spChg>
        <pc:spChg chg="add mod">
          <ac:chgData name="Olivia Hadjadj" userId="fbc0ed93-04d2-4a9d-939e-16c81ad9f31f" providerId="ADAL" clId="{9ECEC165-626C-493C-9068-374E16AB5F0B}" dt="2024-05-17T13:56:43.591" v="157"/>
          <ac:spMkLst>
            <pc:docMk/>
            <pc:sldMk cId="3569280683" sldId="384"/>
            <ac:spMk id="24" creationId="{B30FF77A-6E3F-436A-82FD-E1BAACA5F603}"/>
          </ac:spMkLst>
        </pc:spChg>
        <pc:spChg chg="add mod">
          <ac:chgData name="Olivia Hadjadj" userId="fbc0ed93-04d2-4a9d-939e-16c81ad9f31f" providerId="ADAL" clId="{9ECEC165-626C-493C-9068-374E16AB5F0B}" dt="2024-05-17T13:56:54.536" v="158"/>
          <ac:spMkLst>
            <pc:docMk/>
            <pc:sldMk cId="3569280683" sldId="384"/>
            <ac:spMk id="25" creationId="{A3B7F4F7-EFC0-4590-9690-3C62C59E44D0}"/>
          </ac:spMkLst>
        </pc:spChg>
        <pc:spChg chg="add mod">
          <ac:chgData name="Olivia Hadjadj" userId="fbc0ed93-04d2-4a9d-939e-16c81ad9f31f" providerId="ADAL" clId="{9ECEC165-626C-493C-9068-374E16AB5F0B}" dt="2024-05-17T13:57:02.116" v="159"/>
          <ac:spMkLst>
            <pc:docMk/>
            <pc:sldMk cId="3569280683" sldId="384"/>
            <ac:spMk id="26" creationId="{DD04AEE0-F079-45B6-A0A6-185ED75FEFFD}"/>
          </ac:spMkLst>
        </pc:spChg>
        <pc:spChg chg="add mod">
          <ac:chgData name="Olivia Hadjadj" userId="fbc0ed93-04d2-4a9d-939e-16c81ad9f31f" providerId="ADAL" clId="{9ECEC165-626C-493C-9068-374E16AB5F0B}" dt="2024-05-17T13:57:13.817" v="160"/>
          <ac:spMkLst>
            <pc:docMk/>
            <pc:sldMk cId="3569280683" sldId="384"/>
            <ac:spMk id="27" creationId="{ACBAC0D4-2488-4C28-A545-C5EA560A6DD6}"/>
          </ac:spMkLst>
        </pc:spChg>
        <pc:spChg chg="add mod">
          <ac:chgData name="Olivia Hadjadj" userId="fbc0ed93-04d2-4a9d-939e-16c81ad9f31f" providerId="ADAL" clId="{9ECEC165-626C-493C-9068-374E16AB5F0B}" dt="2024-05-17T13:57:19.591" v="161"/>
          <ac:spMkLst>
            <pc:docMk/>
            <pc:sldMk cId="3569280683" sldId="384"/>
            <ac:spMk id="28" creationId="{3C47C3F4-1960-4606-8CD2-AF96FBF0060F}"/>
          </ac:spMkLst>
        </pc:spChg>
        <pc:spChg chg="add">
          <ac:chgData name="Olivia Hadjadj" userId="fbc0ed93-04d2-4a9d-939e-16c81ad9f31f" providerId="ADAL" clId="{9ECEC165-626C-493C-9068-374E16AB5F0B}" dt="2024-05-17T13:47:24.646" v="75"/>
          <ac:spMkLst>
            <pc:docMk/>
            <pc:sldMk cId="3569280683" sldId="384"/>
            <ac:spMk id="29" creationId="{E1378CD5-EE77-4225-A4FE-AA7AF2192F49}"/>
          </ac:spMkLst>
        </pc:spChg>
        <pc:picChg chg="del">
          <ac:chgData name="Olivia Hadjadj" userId="fbc0ed93-04d2-4a9d-939e-16c81ad9f31f" providerId="ADAL" clId="{9ECEC165-626C-493C-9068-374E16AB5F0B}" dt="2024-05-17T14:04:30.992" v="186" actId="478"/>
          <ac:picMkLst>
            <pc:docMk/>
            <pc:sldMk cId="3569280683" sldId="384"/>
            <ac:picMk id="2" creationId="{C05FB4AC-9756-4D16-85AA-C7A80B478D8B}"/>
          </ac:picMkLst>
        </pc:picChg>
      </pc:sldChg>
      <pc:sldChg chg="delSp modSp add delAnim">
        <pc:chgData name="Olivia Hadjadj" userId="fbc0ed93-04d2-4a9d-939e-16c81ad9f31f" providerId="ADAL" clId="{9ECEC165-626C-493C-9068-374E16AB5F0B}" dt="2024-05-17T14:04:32.779" v="187" actId="478"/>
        <pc:sldMkLst>
          <pc:docMk/>
          <pc:sldMk cId="1643973766" sldId="385"/>
        </pc:sldMkLst>
        <pc:spChg chg="mod">
          <ac:chgData name="Olivia Hadjadj" userId="fbc0ed93-04d2-4a9d-939e-16c81ad9f31f" providerId="ADAL" clId="{9ECEC165-626C-493C-9068-374E16AB5F0B}" dt="2024-05-17T13:57:41.991" v="162"/>
          <ac:spMkLst>
            <pc:docMk/>
            <pc:sldMk cId="1643973766" sldId="385"/>
            <ac:spMk id="23" creationId="{EC761CE9-0C93-46B3-932D-90C1D42F0BDF}"/>
          </ac:spMkLst>
        </pc:spChg>
        <pc:spChg chg="mod">
          <ac:chgData name="Olivia Hadjadj" userId="fbc0ed93-04d2-4a9d-939e-16c81ad9f31f" providerId="ADAL" clId="{9ECEC165-626C-493C-9068-374E16AB5F0B}" dt="2024-05-17T13:57:48.510" v="163"/>
          <ac:spMkLst>
            <pc:docMk/>
            <pc:sldMk cId="1643973766" sldId="385"/>
            <ac:spMk id="24" creationId="{B30FF77A-6E3F-436A-82FD-E1BAACA5F603}"/>
          </ac:spMkLst>
        </pc:spChg>
        <pc:spChg chg="mod">
          <ac:chgData name="Olivia Hadjadj" userId="fbc0ed93-04d2-4a9d-939e-16c81ad9f31f" providerId="ADAL" clId="{9ECEC165-626C-493C-9068-374E16AB5F0B}" dt="2024-05-17T13:57:54.289" v="164"/>
          <ac:spMkLst>
            <pc:docMk/>
            <pc:sldMk cId="1643973766" sldId="385"/>
            <ac:spMk id="25" creationId="{A3B7F4F7-EFC0-4590-9690-3C62C59E44D0}"/>
          </ac:spMkLst>
        </pc:spChg>
        <pc:spChg chg="mod">
          <ac:chgData name="Olivia Hadjadj" userId="fbc0ed93-04d2-4a9d-939e-16c81ad9f31f" providerId="ADAL" clId="{9ECEC165-626C-493C-9068-374E16AB5F0B}" dt="2024-05-17T13:58:00.843" v="165"/>
          <ac:spMkLst>
            <pc:docMk/>
            <pc:sldMk cId="1643973766" sldId="385"/>
            <ac:spMk id="26" creationId="{DD04AEE0-F079-45B6-A0A6-185ED75FEFFD}"/>
          </ac:spMkLst>
        </pc:spChg>
        <pc:spChg chg="mod">
          <ac:chgData name="Olivia Hadjadj" userId="fbc0ed93-04d2-4a9d-939e-16c81ad9f31f" providerId="ADAL" clId="{9ECEC165-626C-493C-9068-374E16AB5F0B}" dt="2024-05-17T13:58:06.443" v="166"/>
          <ac:spMkLst>
            <pc:docMk/>
            <pc:sldMk cId="1643973766" sldId="385"/>
            <ac:spMk id="27" creationId="{ACBAC0D4-2488-4C28-A545-C5EA560A6DD6}"/>
          </ac:spMkLst>
        </pc:spChg>
        <pc:spChg chg="mod">
          <ac:chgData name="Olivia Hadjadj" userId="fbc0ed93-04d2-4a9d-939e-16c81ad9f31f" providerId="ADAL" clId="{9ECEC165-626C-493C-9068-374E16AB5F0B}" dt="2024-05-17T13:58:14.265" v="167"/>
          <ac:spMkLst>
            <pc:docMk/>
            <pc:sldMk cId="1643973766" sldId="385"/>
            <ac:spMk id="28" creationId="{3C47C3F4-1960-4606-8CD2-AF96FBF0060F}"/>
          </ac:spMkLst>
        </pc:spChg>
        <pc:spChg chg="mod">
          <ac:chgData name="Olivia Hadjadj" userId="fbc0ed93-04d2-4a9d-939e-16c81ad9f31f" providerId="ADAL" clId="{9ECEC165-626C-493C-9068-374E16AB5F0B}" dt="2024-05-17T13:47:51.256" v="85" actId="20577"/>
          <ac:spMkLst>
            <pc:docMk/>
            <pc:sldMk cId="1643973766" sldId="385"/>
            <ac:spMk id="29" creationId="{E1378CD5-EE77-4225-A4FE-AA7AF2192F49}"/>
          </ac:spMkLst>
        </pc:spChg>
        <pc:picChg chg="del">
          <ac:chgData name="Olivia Hadjadj" userId="fbc0ed93-04d2-4a9d-939e-16c81ad9f31f" providerId="ADAL" clId="{9ECEC165-626C-493C-9068-374E16AB5F0B}" dt="2024-05-17T14:04:32.779" v="187" actId="478"/>
          <ac:picMkLst>
            <pc:docMk/>
            <pc:sldMk cId="1643973766" sldId="385"/>
            <ac:picMk id="2" creationId="{C05FB4AC-9756-4D16-85AA-C7A80B478D8B}"/>
          </ac:picMkLst>
        </pc:picChg>
      </pc:sldChg>
      <pc:sldChg chg="delSp modSp add delAnim">
        <pc:chgData name="Olivia Hadjadj" userId="fbc0ed93-04d2-4a9d-939e-16c81ad9f31f" providerId="ADAL" clId="{9ECEC165-626C-493C-9068-374E16AB5F0B}" dt="2024-05-17T14:04:34.179" v="188" actId="478"/>
        <pc:sldMkLst>
          <pc:docMk/>
          <pc:sldMk cId="3882756958" sldId="386"/>
        </pc:sldMkLst>
        <pc:spChg chg="mod">
          <ac:chgData name="Olivia Hadjadj" userId="fbc0ed93-04d2-4a9d-939e-16c81ad9f31f" providerId="ADAL" clId="{9ECEC165-626C-493C-9068-374E16AB5F0B}" dt="2024-05-17T13:58:28.003" v="168"/>
          <ac:spMkLst>
            <pc:docMk/>
            <pc:sldMk cId="3882756958" sldId="386"/>
            <ac:spMk id="23" creationId="{EC761CE9-0C93-46B3-932D-90C1D42F0BDF}"/>
          </ac:spMkLst>
        </pc:spChg>
        <pc:spChg chg="mod">
          <ac:chgData name="Olivia Hadjadj" userId="fbc0ed93-04d2-4a9d-939e-16c81ad9f31f" providerId="ADAL" clId="{9ECEC165-626C-493C-9068-374E16AB5F0B}" dt="2024-05-17T13:58:36.491" v="169"/>
          <ac:spMkLst>
            <pc:docMk/>
            <pc:sldMk cId="3882756958" sldId="386"/>
            <ac:spMk id="24" creationId="{B30FF77A-6E3F-436A-82FD-E1BAACA5F603}"/>
          </ac:spMkLst>
        </pc:spChg>
        <pc:spChg chg="mod">
          <ac:chgData name="Olivia Hadjadj" userId="fbc0ed93-04d2-4a9d-939e-16c81ad9f31f" providerId="ADAL" clId="{9ECEC165-626C-493C-9068-374E16AB5F0B}" dt="2024-05-17T13:58:47.827" v="170"/>
          <ac:spMkLst>
            <pc:docMk/>
            <pc:sldMk cId="3882756958" sldId="386"/>
            <ac:spMk id="25" creationId="{A3B7F4F7-EFC0-4590-9690-3C62C59E44D0}"/>
          </ac:spMkLst>
        </pc:spChg>
        <pc:spChg chg="mod">
          <ac:chgData name="Olivia Hadjadj" userId="fbc0ed93-04d2-4a9d-939e-16c81ad9f31f" providerId="ADAL" clId="{9ECEC165-626C-493C-9068-374E16AB5F0B}" dt="2024-05-17T13:58:53.648" v="171"/>
          <ac:spMkLst>
            <pc:docMk/>
            <pc:sldMk cId="3882756958" sldId="386"/>
            <ac:spMk id="26" creationId="{DD04AEE0-F079-45B6-A0A6-185ED75FEFFD}"/>
          </ac:spMkLst>
        </pc:spChg>
        <pc:spChg chg="mod">
          <ac:chgData name="Olivia Hadjadj" userId="fbc0ed93-04d2-4a9d-939e-16c81ad9f31f" providerId="ADAL" clId="{9ECEC165-626C-493C-9068-374E16AB5F0B}" dt="2024-05-17T13:59:00.927" v="172"/>
          <ac:spMkLst>
            <pc:docMk/>
            <pc:sldMk cId="3882756958" sldId="386"/>
            <ac:spMk id="27" creationId="{ACBAC0D4-2488-4C28-A545-C5EA560A6DD6}"/>
          </ac:spMkLst>
        </pc:spChg>
        <pc:spChg chg="mod">
          <ac:chgData name="Olivia Hadjadj" userId="fbc0ed93-04d2-4a9d-939e-16c81ad9f31f" providerId="ADAL" clId="{9ECEC165-626C-493C-9068-374E16AB5F0B}" dt="2024-05-17T13:59:09.601" v="173"/>
          <ac:spMkLst>
            <pc:docMk/>
            <pc:sldMk cId="3882756958" sldId="386"/>
            <ac:spMk id="28" creationId="{3C47C3F4-1960-4606-8CD2-AF96FBF0060F}"/>
          </ac:spMkLst>
        </pc:spChg>
        <pc:spChg chg="mod">
          <ac:chgData name="Olivia Hadjadj" userId="fbc0ed93-04d2-4a9d-939e-16c81ad9f31f" providerId="ADAL" clId="{9ECEC165-626C-493C-9068-374E16AB5F0B}" dt="2024-05-17T13:47:58.145" v="87" actId="20577"/>
          <ac:spMkLst>
            <pc:docMk/>
            <pc:sldMk cId="3882756958" sldId="386"/>
            <ac:spMk id="29" creationId="{E1378CD5-EE77-4225-A4FE-AA7AF2192F49}"/>
          </ac:spMkLst>
        </pc:spChg>
        <pc:picChg chg="del">
          <ac:chgData name="Olivia Hadjadj" userId="fbc0ed93-04d2-4a9d-939e-16c81ad9f31f" providerId="ADAL" clId="{9ECEC165-626C-493C-9068-374E16AB5F0B}" dt="2024-05-17T14:04:34.179" v="188" actId="478"/>
          <ac:picMkLst>
            <pc:docMk/>
            <pc:sldMk cId="3882756958" sldId="386"/>
            <ac:picMk id="2" creationId="{C05FB4AC-9756-4D16-85AA-C7A80B478D8B}"/>
          </ac:picMkLst>
        </pc:picChg>
      </pc:sldChg>
      <pc:sldChg chg="delSp modSp add delAnim">
        <pc:chgData name="Olivia Hadjadj" userId="fbc0ed93-04d2-4a9d-939e-16c81ad9f31f" providerId="ADAL" clId="{9ECEC165-626C-493C-9068-374E16AB5F0B}" dt="2024-05-17T14:04:35.739" v="189" actId="478"/>
        <pc:sldMkLst>
          <pc:docMk/>
          <pc:sldMk cId="2967436709" sldId="387"/>
        </pc:sldMkLst>
        <pc:spChg chg="mod">
          <ac:chgData name="Olivia Hadjadj" userId="fbc0ed93-04d2-4a9d-939e-16c81ad9f31f" providerId="ADAL" clId="{9ECEC165-626C-493C-9068-374E16AB5F0B}" dt="2024-05-17T13:59:26.267" v="174"/>
          <ac:spMkLst>
            <pc:docMk/>
            <pc:sldMk cId="2967436709" sldId="387"/>
            <ac:spMk id="23" creationId="{EC761CE9-0C93-46B3-932D-90C1D42F0BDF}"/>
          </ac:spMkLst>
        </pc:spChg>
        <pc:spChg chg="mod">
          <ac:chgData name="Olivia Hadjadj" userId="fbc0ed93-04d2-4a9d-939e-16c81ad9f31f" providerId="ADAL" clId="{9ECEC165-626C-493C-9068-374E16AB5F0B}" dt="2024-05-17T13:59:34.283" v="175"/>
          <ac:spMkLst>
            <pc:docMk/>
            <pc:sldMk cId="2967436709" sldId="387"/>
            <ac:spMk id="24" creationId="{B30FF77A-6E3F-436A-82FD-E1BAACA5F603}"/>
          </ac:spMkLst>
        </pc:spChg>
        <pc:spChg chg="mod">
          <ac:chgData name="Olivia Hadjadj" userId="fbc0ed93-04d2-4a9d-939e-16c81ad9f31f" providerId="ADAL" clId="{9ECEC165-626C-493C-9068-374E16AB5F0B}" dt="2024-05-17T13:59:46.467" v="176"/>
          <ac:spMkLst>
            <pc:docMk/>
            <pc:sldMk cId="2967436709" sldId="387"/>
            <ac:spMk id="25" creationId="{A3B7F4F7-EFC0-4590-9690-3C62C59E44D0}"/>
          </ac:spMkLst>
        </pc:spChg>
        <pc:spChg chg="mod">
          <ac:chgData name="Olivia Hadjadj" userId="fbc0ed93-04d2-4a9d-939e-16c81ad9f31f" providerId="ADAL" clId="{9ECEC165-626C-493C-9068-374E16AB5F0B}" dt="2024-05-17T13:59:53.668" v="177"/>
          <ac:spMkLst>
            <pc:docMk/>
            <pc:sldMk cId="2967436709" sldId="387"/>
            <ac:spMk id="26" creationId="{DD04AEE0-F079-45B6-A0A6-185ED75FEFFD}"/>
          </ac:spMkLst>
        </pc:spChg>
        <pc:spChg chg="mod">
          <ac:chgData name="Olivia Hadjadj" userId="fbc0ed93-04d2-4a9d-939e-16c81ad9f31f" providerId="ADAL" clId="{9ECEC165-626C-493C-9068-374E16AB5F0B}" dt="2024-05-17T14:00:04.291" v="178"/>
          <ac:spMkLst>
            <pc:docMk/>
            <pc:sldMk cId="2967436709" sldId="387"/>
            <ac:spMk id="27" creationId="{ACBAC0D4-2488-4C28-A545-C5EA560A6DD6}"/>
          </ac:spMkLst>
        </pc:spChg>
        <pc:spChg chg="mod">
          <ac:chgData name="Olivia Hadjadj" userId="fbc0ed93-04d2-4a9d-939e-16c81ad9f31f" providerId="ADAL" clId="{9ECEC165-626C-493C-9068-374E16AB5F0B}" dt="2024-05-17T14:00:10.578" v="179"/>
          <ac:spMkLst>
            <pc:docMk/>
            <pc:sldMk cId="2967436709" sldId="387"/>
            <ac:spMk id="28" creationId="{3C47C3F4-1960-4606-8CD2-AF96FBF0060F}"/>
          </ac:spMkLst>
        </pc:spChg>
        <pc:spChg chg="mod">
          <ac:chgData name="Olivia Hadjadj" userId="fbc0ed93-04d2-4a9d-939e-16c81ad9f31f" providerId="ADAL" clId="{9ECEC165-626C-493C-9068-374E16AB5F0B}" dt="2024-05-17T13:48:01.757" v="89" actId="20577"/>
          <ac:spMkLst>
            <pc:docMk/>
            <pc:sldMk cId="2967436709" sldId="387"/>
            <ac:spMk id="29" creationId="{E1378CD5-EE77-4225-A4FE-AA7AF2192F49}"/>
          </ac:spMkLst>
        </pc:spChg>
        <pc:picChg chg="del">
          <ac:chgData name="Olivia Hadjadj" userId="fbc0ed93-04d2-4a9d-939e-16c81ad9f31f" providerId="ADAL" clId="{9ECEC165-626C-493C-9068-374E16AB5F0B}" dt="2024-05-17T14:04:35.739" v="189" actId="478"/>
          <ac:picMkLst>
            <pc:docMk/>
            <pc:sldMk cId="2967436709" sldId="387"/>
            <ac:picMk id="2" creationId="{C05FB4AC-9756-4D16-85AA-C7A80B478D8B}"/>
          </ac:picMkLst>
        </pc:picChg>
      </pc:sldChg>
      <pc:sldChg chg="delSp modSp add delAnim modNotesTx">
        <pc:chgData name="Olivia Hadjadj" userId="fbc0ed93-04d2-4a9d-939e-16c81ad9f31f" providerId="ADAL" clId="{9ECEC165-626C-493C-9068-374E16AB5F0B}" dt="2024-05-17T14:04:37.749" v="190" actId="478"/>
        <pc:sldMkLst>
          <pc:docMk/>
          <pc:sldMk cId="2628624246" sldId="388"/>
        </pc:sldMkLst>
        <pc:spChg chg="mod">
          <ac:chgData name="Olivia Hadjadj" userId="fbc0ed93-04d2-4a9d-939e-16c81ad9f31f" providerId="ADAL" clId="{9ECEC165-626C-493C-9068-374E16AB5F0B}" dt="2024-05-17T14:00:22.289" v="180"/>
          <ac:spMkLst>
            <pc:docMk/>
            <pc:sldMk cId="2628624246" sldId="388"/>
            <ac:spMk id="23" creationId="{EC761CE9-0C93-46B3-932D-90C1D42F0BDF}"/>
          </ac:spMkLst>
        </pc:spChg>
        <pc:spChg chg="mod">
          <ac:chgData name="Olivia Hadjadj" userId="fbc0ed93-04d2-4a9d-939e-16c81ad9f31f" providerId="ADAL" clId="{9ECEC165-626C-493C-9068-374E16AB5F0B}" dt="2024-05-17T14:00:30.534" v="181"/>
          <ac:spMkLst>
            <pc:docMk/>
            <pc:sldMk cId="2628624246" sldId="388"/>
            <ac:spMk id="24" creationId="{B30FF77A-6E3F-436A-82FD-E1BAACA5F603}"/>
          </ac:spMkLst>
        </pc:spChg>
        <pc:spChg chg="mod">
          <ac:chgData name="Olivia Hadjadj" userId="fbc0ed93-04d2-4a9d-939e-16c81ad9f31f" providerId="ADAL" clId="{9ECEC165-626C-493C-9068-374E16AB5F0B}" dt="2024-05-17T14:00:38.224" v="182"/>
          <ac:spMkLst>
            <pc:docMk/>
            <pc:sldMk cId="2628624246" sldId="388"/>
            <ac:spMk id="25" creationId="{A3B7F4F7-EFC0-4590-9690-3C62C59E44D0}"/>
          </ac:spMkLst>
        </pc:spChg>
        <pc:spChg chg="mod">
          <ac:chgData name="Olivia Hadjadj" userId="fbc0ed93-04d2-4a9d-939e-16c81ad9f31f" providerId="ADAL" clId="{9ECEC165-626C-493C-9068-374E16AB5F0B}" dt="2024-05-17T14:00:53.585" v="183"/>
          <ac:spMkLst>
            <pc:docMk/>
            <pc:sldMk cId="2628624246" sldId="388"/>
            <ac:spMk id="26" creationId="{DD04AEE0-F079-45B6-A0A6-185ED75FEFFD}"/>
          </ac:spMkLst>
        </pc:spChg>
        <pc:spChg chg="mod">
          <ac:chgData name="Olivia Hadjadj" userId="fbc0ed93-04d2-4a9d-939e-16c81ad9f31f" providerId="ADAL" clId="{9ECEC165-626C-493C-9068-374E16AB5F0B}" dt="2024-05-17T14:01:02.313" v="184"/>
          <ac:spMkLst>
            <pc:docMk/>
            <pc:sldMk cId="2628624246" sldId="388"/>
            <ac:spMk id="27" creationId="{ACBAC0D4-2488-4C28-A545-C5EA560A6DD6}"/>
          </ac:spMkLst>
        </pc:spChg>
        <pc:spChg chg="mod">
          <ac:chgData name="Olivia Hadjadj" userId="fbc0ed93-04d2-4a9d-939e-16c81ad9f31f" providerId="ADAL" clId="{9ECEC165-626C-493C-9068-374E16AB5F0B}" dt="2024-05-17T14:01:08.473" v="185"/>
          <ac:spMkLst>
            <pc:docMk/>
            <pc:sldMk cId="2628624246" sldId="388"/>
            <ac:spMk id="28" creationId="{3C47C3F4-1960-4606-8CD2-AF96FBF0060F}"/>
          </ac:spMkLst>
        </pc:spChg>
        <pc:spChg chg="mod">
          <ac:chgData name="Olivia Hadjadj" userId="fbc0ed93-04d2-4a9d-939e-16c81ad9f31f" providerId="ADAL" clId="{9ECEC165-626C-493C-9068-374E16AB5F0B}" dt="2024-05-17T13:48:05.424" v="91" actId="20577"/>
          <ac:spMkLst>
            <pc:docMk/>
            <pc:sldMk cId="2628624246" sldId="388"/>
            <ac:spMk id="29" creationId="{E1378CD5-EE77-4225-A4FE-AA7AF2192F49}"/>
          </ac:spMkLst>
        </pc:spChg>
        <pc:picChg chg="del">
          <ac:chgData name="Olivia Hadjadj" userId="fbc0ed93-04d2-4a9d-939e-16c81ad9f31f" providerId="ADAL" clId="{9ECEC165-626C-493C-9068-374E16AB5F0B}" dt="2024-05-17T14:04:37.749" v="190" actId="478"/>
          <ac:picMkLst>
            <pc:docMk/>
            <pc:sldMk cId="2628624246" sldId="388"/>
            <ac:picMk id="2" creationId="{C05FB4AC-9756-4D16-85AA-C7A80B478D8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31D94-8794-4C47-881F-61A877E01188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68DAD-4E34-4475-87A2-265B9803033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2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943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 noli…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9026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 noli…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259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 noli…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1070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 noli…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8337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 noli…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84462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</a:t>
            </a: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Maintenant, les amis de l’alien vont faire autre chose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».</a:t>
            </a:r>
            <a:r>
              <a:rPr lang="fr-FR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0730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/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échec répétition :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Tu vois, ça c’est /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/, tu répètes s’il te plait /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? 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EXP : « Donc ça c’est ….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44924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voir les enfants bouger et tu vas parler comme l’alien. C’est parti !  </a:t>
            </a:r>
            <a:r>
              <a:rPr lang="fr-FR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3299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algn="l">
              <a:lnSpc>
                <a:spcPct val="107000"/>
              </a:lnSpc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alors, que dirait l’alien ? 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b="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8433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paʃida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3392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Voici un alien qui vient d’une autre planète et qui parle une autre langue 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Et voici deux amis de l’alien. Aujourd’hui, l’alien va décrire tout ce qu’ils font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54289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paʃida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604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6642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paʃida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922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paʃido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02090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 Maintenant, les amis de l’alien vont faire autre chose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297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87013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voir les enfants bouger et tu vas parler comme l’alien. C’est parti !  </a:t>
            </a:r>
            <a:r>
              <a:rPr lang="fr-FR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4065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ʒamida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27428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FR" sz="12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FR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ʒamida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FR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ʒamida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79383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8419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Voilà mon ami l’alien. Quand il bouge comme ça, on dit /noli/. Tu peux essayer de dire /noli/ 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1994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FR" sz="12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FR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ʒamida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FR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ʒamida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10006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89541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FR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ʒamido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6071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 Maintenant, les amis de l’alien vont faire autre chose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84F0A-66D7-4B05-87D1-899085FA101A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3764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/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Tu vois, ça c’est /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/, tu répètes s’il te plait /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 ?».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échec répétition :</a:t>
            </a:r>
            <a:endParaRPr lang="fr-FR" sz="18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Donc ça c’est 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6845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voir les enfants bouger et tu vas parler comme l’alien. C’est parti !  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205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5856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05948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7036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0351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 : « Maintenant, l’alien va dire tout ce que font ses amis.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une fille, à la fin du mot, on ajoute ‘’da’’.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fr-CH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 garçon, à la fin du mot, on ajoute ‘’do’’.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671759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4187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ʁytida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93569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</a:t>
            </a: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Maintenant, les amis de l’alien vont faire autre chose</a:t>
            </a: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».</a:t>
            </a:r>
            <a:r>
              <a:rPr lang="fr-FR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135614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vois, ça c’est /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/, tu répètes /</a:t>
            </a:r>
            <a:r>
              <a:rPr lang="fr-FR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FR" sz="1800" i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échec répétition :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Donc ça c’est ….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942618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voir les enfants bouger et tu vas parler comme l’alien. C’est parti !  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8726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28051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73207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2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vebida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vebida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9508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298388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8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vebido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0697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/noli-da/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Tu vois, c’est une fille alors l’alien dit</a:t>
            </a:r>
            <a:r>
              <a:rPr lang="fr-CH" sz="1800" b="1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CH" sz="1800" b="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noli-da/. Tu répètes /noli-da/‘’ 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2384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podium) « alors que dirait l’alien 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</a:t>
            </a:r>
            <a:r>
              <a:rPr lang="fr-CH" sz="1200" i="1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</a:t>
            </a: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vebida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2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vebida</a:t>
            </a:r>
            <a:r>
              <a:rPr lang="fr-CH" sz="12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87105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 : « Maintenant, l’alien va dire tout ce que font ses amis.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une fille, à la fin du mot, on ajoute ‘’da’’.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fr-CH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 garçon, à la fin du mot, on ajoute ‘’do’’.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19648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 : « Maintenant, l’alien va dire tout ce que font ses amis.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une fille, à la fin du mot, on ajoute ‘’da’’.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fr-CH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 garçon, à la fin du mot, on ajoute ‘’do’’.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914079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 : « Maintenant, l’alien va dire tout ce que font ses amis.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une fille, à la fin du mot, on ajoute ‘’da’’.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fr-CH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 garçon, à la fin du mot, on ajoute ‘’do’’.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70895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 : « Maintenant, l’alien va dire tout ce que font ses amis.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une fille, à la fin du mot, on ajoute ‘’da’’.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fr-CH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 garçon, à la fin du mot, on ajoute ‘’do’’.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98884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une fille, à la fin du mot, on ajoute ‘’da’’.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fr-CH" sz="1800" i="1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 un garçon, à la fin du mot, on ajoute ‘’do’’.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24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ALIEN : « /noli-do/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Tu vois, c’est un garçon alors l’alien dit /noli-do/.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répètes /noli-do/ ? ».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fr-FR" sz="18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6778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 : « Maintenant voici d’autres amis de l’alien.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066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 : « Maintenant, tu vas voir les enfants bouger et tu vas parler comme l’alien. C’est parti !  </a:t>
            </a:r>
            <a:r>
              <a:rPr lang="fr-FR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9205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 alors que dirait l’alien ? 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(podium) « alors que dirait l’alien 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(bouée) «  noli…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(gilet) « 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tu répètes </a:t>
            </a:r>
            <a:r>
              <a:rPr lang="fr-CH" sz="1800" i="1" dirty="0" err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nolida</a:t>
            </a:r>
            <a:r>
              <a:rPr lang="fr-CH" sz="1800" i="1" dirty="0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fr-CH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 »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68DAD-4E34-4475-87A2-265B9803033E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0814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86607231-C1C3-4E90-9950-71E991757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F1CF319-01A9-4FC0-965E-9656ABB0D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3160193C-682D-4CBD-AD4B-6DF4923FF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6227FB8B-4D15-437C-BC6F-65C1AAA11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75BF006E-1F9D-421F-BB35-7A8D72C55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43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DEE6651C-9D13-42C8-8C05-A7C1C719C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E5933AF0-CFF4-4407-9DDA-4853C61831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D268AE5A-6D09-4875-86A9-6C92A717F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5101BE33-2121-4817-BD98-0CFFE00FE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826090C3-2611-4DBA-92E6-F11F616F5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78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CE1B84AD-405E-4F98-BF2D-30919EBB4C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4D763693-C8CC-44F5-8A4D-BEC76DE289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10557D99-A264-4D38-A21E-3532FB4EB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C3967006-846C-427F-9F40-E48854350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CC4294D6-3796-4249-88AA-F92A413D2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353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2059D9D-158A-4C73-941E-227877FB3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3EA7E69D-2238-4AE6-A0E8-8E8420FF9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9939DC4A-A4A9-491F-9ED6-B26875CFF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220CF49F-2E76-40F5-A2A6-47F9446C9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9C726E76-3BDE-4176-9835-FDAF887E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787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0439DA7-02CF-4047-BC5C-141843A1B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C8FA5589-A042-4422-BD1C-B1FECBDE9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D3E019AF-2EDC-4B64-99BC-A15E6AF78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E97BC559-60F3-4E94-9F39-C799A9224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D4EF0267-E953-4904-9514-1C0BB08D6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428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D6A0257-A2A3-48A4-A979-43FDAFCCC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18DDA5FB-A0A9-4C65-8787-96854862B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15F14D7C-C9F0-46F6-8271-95DF3B9BA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C0CD782A-CFE7-426E-8B16-42D13248A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4A825CD4-7CDF-4C11-8C5A-0C736242A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99E38E4E-8956-438D-BACF-212B2BD9D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848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9670BAE-C0D6-40E8-BE10-5FA38C333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6A0BF52F-26E5-4E58-800E-55769AFC9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7CD7879C-F44B-4D85-A7F1-41FC4E2FAD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363F1ECA-68E7-4EA9-AC8A-C728882578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759E48FF-F9E5-4704-BC47-0D1D123966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68A4BB21-440D-4742-A543-6424DA438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00C9402A-E49B-4312-AA92-C5265B357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A35E9EB4-C3E6-407F-9185-337E2DA47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548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AD893EB-8336-4639-A78F-C9EB5A186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269158A6-A0A1-4793-B73C-A24C504F3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19A7C02D-2343-4CBF-970B-DA5F80C8F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A09268E5-963F-4E95-AFE5-40B6E7653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59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CB256DDB-A1C0-49A1-9CB5-EB1AFDCE1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7F71EAFC-07C5-45FD-AAAC-FAD151D6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D5418968-662F-4DA6-8761-E2CDA2E90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2308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8A35559-C342-46CF-929A-16A2DE6D0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E6F91337-3957-41AC-8BE1-0D8479737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4FA32592-64BE-4525-AECB-BA56AA789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B5DE1A9D-7DF8-4A0A-8BD9-5BFD10F68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AC2F2E31-64FA-4D80-8BDF-7F82D88A6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7B2356D7-672E-4CBF-B4FD-EC48B268A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977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6C609AF-579B-4839-A356-A8C984B26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681A3CBE-E1B5-4B88-9D73-56F7ADDA5A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29186F66-FCA1-4E2E-8511-6D4AAE5737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FD95635B-C846-4D4E-BD41-E06184BE4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D9ECBF72-35B7-4B22-A8BD-FB2012231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DBB5F524-2091-404E-9113-9A31B9133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71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7057E1C0-E150-4990-AEC0-861F311A1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030EBA69-EFA6-4CE5-8690-3D027B6A7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F39F2055-E128-4B01-BBAB-67DD704A27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FBA9F-21A2-4F57-B041-D7ED2009B732}" type="datetimeFigureOut">
              <a:rPr lang="fr-FR" smtClean="0"/>
              <a:t>19/06/2024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1741781B-80D1-4375-B9A9-5EE37CE2A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21694B08-6A36-4F9B-9D36-78491CAB4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0438C-3C08-4DB6-B459-A913923C240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33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slide" Target="slide52.xml"/><Relationship Id="rId3" Type="http://schemas.microsoft.com/office/2007/relationships/media" Target="../media/media19.aac"/><Relationship Id="rId21" Type="http://schemas.openxmlformats.org/officeDocument/2006/relationships/image" Target="../media/image4.png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23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5.svg"/><Relationship Id="rId1" Type="http://schemas.microsoft.com/office/2007/relationships/media" Target="../media/media15.aac"/><Relationship Id="rId6" Type="http://schemas.openxmlformats.org/officeDocument/2006/relationships/audio" Target="../media/media17.aac"/><Relationship Id="rId11" Type="http://schemas.openxmlformats.org/officeDocument/2006/relationships/image" Target="../media/image19.png"/><Relationship Id="rId5" Type="http://schemas.microsoft.com/office/2007/relationships/media" Target="../media/media17.aac"/><Relationship Id="rId15" Type="http://schemas.openxmlformats.org/officeDocument/2006/relationships/image" Target="../media/image18.png"/><Relationship Id="rId23" Type="http://schemas.openxmlformats.org/officeDocument/2006/relationships/image" Target="../media/image27.svg"/><Relationship Id="rId10" Type="http://schemas.openxmlformats.org/officeDocument/2006/relationships/notesSlide" Target="../notesSlides/notesSlide10.xml"/><Relationship Id="rId19" Type="http://schemas.openxmlformats.org/officeDocument/2006/relationships/image" Target="../media/image21.png"/><Relationship Id="rId4" Type="http://schemas.openxmlformats.org/officeDocument/2006/relationships/audio" Target="../media/media19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19.aac"/><Relationship Id="rId21" Type="http://schemas.openxmlformats.org/officeDocument/2006/relationships/slide" Target="slide52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24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17.aac"/><Relationship Id="rId11" Type="http://schemas.openxmlformats.org/officeDocument/2006/relationships/image" Target="../media/image19.png"/><Relationship Id="rId5" Type="http://schemas.microsoft.com/office/2007/relationships/media" Target="../media/media17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11.xml"/><Relationship Id="rId19" Type="http://schemas.openxmlformats.org/officeDocument/2006/relationships/image" Target="../media/image22.png"/><Relationship Id="rId4" Type="http://schemas.openxmlformats.org/officeDocument/2006/relationships/audio" Target="../media/media19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16.aac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25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17.aac"/><Relationship Id="rId11" Type="http://schemas.openxmlformats.org/officeDocument/2006/relationships/image" Target="../media/image19.png"/><Relationship Id="rId5" Type="http://schemas.microsoft.com/office/2007/relationships/media" Target="../media/media17.aac"/><Relationship Id="rId15" Type="http://schemas.openxmlformats.org/officeDocument/2006/relationships/image" Target="../media/image18.png"/><Relationship Id="rId10" Type="http://schemas.openxmlformats.org/officeDocument/2006/relationships/notesSlide" Target="../notesSlides/notesSlide12.xml"/><Relationship Id="rId19" Type="http://schemas.openxmlformats.org/officeDocument/2006/relationships/image" Target="../media/image22.png"/><Relationship Id="rId4" Type="http://schemas.openxmlformats.org/officeDocument/2006/relationships/audio" Target="../media/media1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19.aac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26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17.aac"/><Relationship Id="rId11" Type="http://schemas.openxmlformats.org/officeDocument/2006/relationships/image" Target="../media/image19.png"/><Relationship Id="rId5" Type="http://schemas.microsoft.com/office/2007/relationships/media" Target="../media/media17.aac"/><Relationship Id="rId15" Type="http://schemas.openxmlformats.org/officeDocument/2006/relationships/image" Target="../media/image18.png"/><Relationship Id="rId10" Type="http://schemas.openxmlformats.org/officeDocument/2006/relationships/notesSlide" Target="../notesSlides/notesSlide13.xml"/><Relationship Id="rId19" Type="http://schemas.openxmlformats.org/officeDocument/2006/relationships/image" Target="../media/image22.png"/><Relationship Id="rId4" Type="http://schemas.openxmlformats.org/officeDocument/2006/relationships/audio" Target="../media/media19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16.aac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17.aac"/><Relationship Id="rId11" Type="http://schemas.openxmlformats.org/officeDocument/2006/relationships/image" Target="../media/image19.png"/><Relationship Id="rId5" Type="http://schemas.microsoft.com/office/2007/relationships/media" Target="../media/media17.aac"/><Relationship Id="rId15" Type="http://schemas.openxmlformats.org/officeDocument/2006/relationships/image" Target="../media/image18.png"/><Relationship Id="rId10" Type="http://schemas.openxmlformats.org/officeDocument/2006/relationships/notesSlide" Target="../notesSlides/notesSlide14.xml"/><Relationship Id="rId19" Type="http://schemas.openxmlformats.org/officeDocument/2006/relationships/image" Target="../media/image22.png"/><Relationship Id="rId4" Type="http://schemas.openxmlformats.org/officeDocument/2006/relationships/audio" Target="../media/media1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aac"/><Relationship Id="rId1" Type="http://schemas.microsoft.com/office/2007/relationships/media" Target="../media/media20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microsoft.com/office/2007/relationships/media" Target="../media/media22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1.aac"/><Relationship Id="rId1" Type="http://schemas.microsoft.com/office/2007/relationships/media" Target="../media/media21.aac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10" Type="http://schemas.openxmlformats.org/officeDocument/2006/relationships/image" Target="../media/image4.png"/><Relationship Id="rId4" Type="http://schemas.openxmlformats.org/officeDocument/2006/relationships/audio" Target="../media/media22.m4a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aac"/><Relationship Id="rId1" Type="http://schemas.microsoft.com/office/2007/relationships/media" Target="../media/media14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25.svg"/><Relationship Id="rId3" Type="http://schemas.microsoft.com/office/2007/relationships/media" Target="../media/media21.aac"/><Relationship Id="rId21" Type="http://schemas.openxmlformats.org/officeDocument/2006/relationships/image" Target="../media/image22.png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21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4.png"/><Relationship Id="rId1" Type="http://schemas.microsoft.com/office/2007/relationships/media" Target="../media/media15.aac"/><Relationship Id="rId6" Type="http://schemas.openxmlformats.org/officeDocument/2006/relationships/audio" Target="../media/media23.aac"/><Relationship Id="rId11" Type="http://schemas.openxmlformats.org/officeDocument/2006/relationships/image" Target="../media/image19.png"/><Relationship Id="rId5" Type="http://schemas.microsoft.com/office/2007/relationships/media" Target="../media/media23.aac"/><Relationship Id="rId15" Type="http://schemas.openxmlformats.org/officeDocument/2006/relationships/image" Target="../media/image18.png"/><Relationship Id="rId10" Type="http://schemas.openxmlformats.org/officeDocument/2006/relationships/notesSlide" Target="../notesSlides/notesSlide18.xml"/><Relationship Id="rId19" Type="http://schemas.openxmlformats.org/officeDocument/2006/relationships/image" Target="../media/image29.png"/><Relationship Id="rId4" Type="http://schemas.openxmlformats.org/officeDocument/2006/relationships/audio" Target="../media/media21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7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25.svg"/><Relationship Id="rId3" Type="http://schemas.microsoft.com/office/2007/relationships/media" Target="../media/media21.aac"/><Relationship Id="rId21" Type="http://schemas.openxmlformats.org/officeDocument/2006/relationships/image" Target="../media/image22.png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21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4.png"/><Relationship Id="rId1" Type="http://schemas.microsoft.com/office/2007/relationships/media" Target="../media/media15.aac"/><Relationship Id="rId6" Type="http://schemas.openxmlformats.org/officeDocument/2006/relationships/audio" Target="../media/media24.aac"/><Relationship Id="rId11" Type="http://schemas.openxmlformats.org/officeDocument/2006/relationships/image" Target="../media/image19.png"/><Relationship Id="rId5" Type="http://schemas.microsoft.com/office/2007/relationships/media" Target="../media/media24.aac"/><Relationship Id="rId15" Type="http://schemas.openxmlformats.org/officeDocument/2006/relationships/image" Target="../media/image18.png"/><Relationship Id="rId10" Type="http://schemas.openxmlformats.org/officeDocument/2006/relationships/notesSlide" Target="../notesSlides/notesSlide19.xml"/><Relationship Id="rId19" Type="http://schemas.openxmlformats.org/officeDocument/2006/relationships/image" Target="../media/image30.png"/><Relationship Id="rId4" Type="http://schemas.openxmlformats.org/officeDocument/2006/relationships/audio" Target="../media/media21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aac"/><Relationship Id="rId7" Type="http://schemas.openxmlformats.org/officeDocument/2006/relationships/image" Target="../media/image4.png"/><Relationship Id="rId2" Type="http://schemas.openxmlformats.org/officeDocument/2006/relationships/audio" Target="../media/media1.aac"/><Relationship Id="rId1" Type="http://schemas.microsoft.com/office/2007/relationships/media" Target="../media/media1.aac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audio" Target="../media/media2.aac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1.aac"/><Relationship Id="rId21" Type="http://schemas.openxmlformats.org/officeDocument/2006/relationships/slide" Target="slide52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31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4.aac"/><Relationship Id="rId11" Type="http://schemas.openxmlformats.org/officeDocument/2006/relationships/image" Target="../media/image19.png"/><Relationship Id="rId5" Type="http://schemas.microsoft.com/office/2007/relationships/media" Target="../media/media24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20.xml"/><Relationship Id="rId19" Type="http://schemas.openxmlformats.org/officeDocument/2006/relationships/image" Target="../media/image22.png"/><Relationship Id="rId4" Type="http://schemas.openxmlformats.org/officeDocument/2006/relationships/audio" Target="../media/media21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3.aac"/><Relationship Id="rId21" Type="http://schemas.openxmlformats.org/officeDocument/2006/relationships/slide" Target="slide52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32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1.aac"/><Relationship Id="rId11" Type="http://schemas.openxmlformats.org/officeDocument/2006/relationships/image" Target="../media/image19.png"/><Relationship Id="rId5" Type="http://schemas.microsoft.com/office/2007/relationships/media" Target="../media/media21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21.xml"/><Relationship Id="rId19" Type="http://schemas.openxmlformats.org/officeDocument/2006/relationships/image" Target="../media/image22.png"/><Relationship Id="rId4" Type="http://schemas.openxmlformats.org/officeDocument/2006/relationships/audio" Target="../media/media23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1.aac"/><Relationship Id="rId21" Type="http://schemas.openxmlformats.org/officeDocument/2006/relationships/slide" Target="slide52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33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4.aac"/><Relationship Id="rId11" Type="http://schemas.openxmlformats.org/officeDocument/2006/relationships/image" Target="../media/image19.png"/><Relationship Id="rId5" Type="http://schemas.microsoft.com/office/2007/relationships/media" Target="../media/media24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22.xml"/><Relationship Id="rId19" Type="http://schemas.openxmlformats.org/officeDocument/2006/relationships/image" Target="../media/image22.png"/><Relationship Id="rId4" Type="http://schemas.openxmlformats.org/officeDocument/2006/relationships/audio" Target="../media/media21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3.aac"/><Relationship Id="rId21" Type="http://schemas.openxmlformats.org/officeDocument/2006/relationships/slide" Target="slide52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34.pn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1.aac"/><Relationship Id="rId11" Type="http://schemas.openxmlformats.org/officeDocument/2006/relationships/image" Target="../media/image19.png"/><Relationship Id="rId5" Type="http://schemas.microsoft.com/office/2007/relationships/media" Target="../media/media21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23.xml"/><Relationship Id="rId19" Type="http://schemas.openxmlformats.org/officeDocument/2006/relationships/image" Target="../media/image22.png"/><Relationship Id="rId4" Type="http://schemas.openxmlformats.org/officeDocument/2006/relationships/audio" Target="../media/media23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aac"/><Relationship Id="rId1" Type="http://schemas.microsoft.com/office/2007/relationships/media" Target="../media/media20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microsoft.com/office/2007/relationships/media" Target="../media/media22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5.aac"/><Relationship Id="rId1" Type="http://schemas.microsoft.com/office/2007/relationships/media" Target="../media/media25.aac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10" Type="http://schemas.openxmlformats.org/officeDocument/2006/relationships/image" Target="../media/image4.png"/><Relationship Id="rId4" Type="http://schemas.openxmlformats.org/officeDocument/2006/relationships/audio" Target="../media/media22.m4a"/><Relationship Id="rId9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aac"/><Relationship Id="rId1" Type="http://schemas.microsoft.com/office/2007/relationships/media" Target="../media/media14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21.png"/><Relationship Id="rId3" Type="http://schemas.microsoft.com/office/2007/relationships/media" Target="../media/media26.aac"/><Relationship Id="rId21" Type="http://schemas.openxmlformats.org/officeDocument/2006/relationships/image" Target="../media/image4.png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slide" Target="slide53.xml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36.jpeg"/><Relationship Id="rId1" Type="http://schemas.microsoft.com/office/2007/relationships/media" Target="../media/media15.aac"/><Relationship Id="rId6" Type="http://schemas.openxmlformats.org/officeDocument/2006/relationships/audio" Target="../media/media27.aac"/><Relationship Id="rId11" Type="http://schemas.openxmlformats.org/officeDocument/2006/relationships/image" Target="../media/image19.png"/><Relationship Id="rId5" Type="http://schemas.microsoft.com/office/2007/relationships/media" Target="../media/media27.aac"/><Relationship Id="rId15" Type="http://schemas.openxmlformats.org/officeDocument/2006/relationships/image" Target="../media/image18.png"/><Relationship Id="rId23" Type="http://schemas.openxmlformats.org/officeDocument/2006/relationships/image" Target="../media/image27.svg"/><Relationship Id="rId10" Type="http://schemas.openxmlformats.org/officeDocument/2006/relationships/notesSlide" Target="../notesSlides/notesSlide27.xml"/><Relationship Id="rId19" Type="http://schemas.openxmlformats.org/officeDocument/2006/relationships/image" Target="../media/image25.svg"/><Relationship Id="rId4" Type="http://schemas.openxmlformats.org/officeDocument/2006/relationships/audio" Target="../media/media2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21.png"/><Relationship Id="rId3" Type="http://schemas.microsoft.com/office/2007/relationships/media" Target="../media/media26.aac"/><Relationship Id="rId21" Type="http://schemas.openxmlformats.org/officeDocument/2006/relationships/image" Target="../media/image4.png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slide" Target="slide53.xml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37.jpeg"/><Relationship Id="rId1" Type="http://schemas.microsoft.com/office/2007/relationships/media" Target="../media/media15.aac"/><Relationship Id="rId6" Type="http://schemas.openxmlformats.org/officeDocument/2006/relationships/audio" Target="../media/media27.aac"/><Relationship Id="rId11" Type="http://schemas.openxmlformats.org/officeDocument/2006/relationships/image" Target="../media/image19.png"/><Relationship Id="rId5" Type="http://schemas.microsoft.com/office/2007/relationships/media" Target="../media/media27.aac"/><Relationship Id="rId15" Type="http://schemas.openxmlformats.org/officeDocument/2006/relationships/image" Target="../media/image18.png"/><Relationship Id="rId23" Type="http://schemas.openxmlformats.org/officeDocument/2006/relationships/image" Target="../media/image27.svg"/><Relationship Id="rId10" Type="http://schemas.openxmlformats.org/officeDocument/2006/relationships/notesSlide" Target="../notesSlides/notesSlide28.xml"/><Relationship Id="rId19" Type="http://schemas.openxmlformats.org/officeDocument/2006/relationships/image" Target="../media/image25.svg"/><Relationship Id="rId4" Type="http://schemas.openxmlformats.org/officeDocument/2006/relationships/audio" Target="../media/media2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6.aac"/><Relationship Id="rId21" Type="http://schemas.openxmlformats.org/officeDocument/2006/relationships/slide" Target="slide53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38.jpe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8.aac"/><Relationship Id="rId11" Type="http://schemas.openxmlformats.org/officeDocument/2006/relationships/image" Target="../media/image19.png"/><Relationship Id="rId5" Type="http://schemas.microsoft.com/office/2007/relationships/media" Target="../media/media28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29.xml"/><Relationship Id="rId19" Type="http://schemas.openxmlformats.org/officeDocument/2006/relationships/image" Target="../media/image22.png"/><Relationship Id="rId4" Type="http://schemas.openxmlformats.org/officeDocument/2006/relationships/audio" Target="../media/media2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microsoft.com/office/2007/relationships/media" Target="../media/media4.m4a"/><Relationship Id="rId7" Type="http://schemas.openxmlformats.org/officeDocument/2006/relationships/slideLayout" Target="../slideLayouts/slideLayout6.xml"/><Relationship Id="rId2" Type="http://schemas.openxmlformats.org/officeDocument/2006/relationships/audio" Target="../media/media3.aac"/><Relationship Id="rId1" Type="http://schemas.microsoft.com/office/2007/relationships/media" Target="../media/media3.aac"/><Relationship Id="rId6" Type="http://schemas.openxmlformats.org/officeDocument/2006/relationships/audio" Target="../media/media5.wav"/><Relationship Id="rId5" Type="http://schemas.microsoft.com/office/2007/relationships/media" Target="../media/media5.wav"/><Relationship Id="rId10" Type="http://schemas.openxmlformats.org/officeDocument/2006/relationships/image" Target="../media/image8.png"/><Relationship Id="rId4" Type="http://schemas.openxmlformats.org/officeDocument/2006/relationships/audio" Target="../media/media4.m4a"/><Relationship Id="rId9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6.aac"/><Relationship Id="rId21" Type="http://schemas.openxmlformats.org/officeDocument/2006/relationships/slide" Target="slide53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39.jpe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7.aac"/><Relationship Id="rId11" Type="http://schemas.openxmlformats.org/officeDocument/2006/relationships/image" Target="../media/image19.png"/><Relationship Id="rId5" Type="http://schemas.microsoft.com/office/2007/relationships/media" Target="../media/media27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30.xml"/><Relationship Id="rId19" Type="http://schemas.openxmlformats.org/officeDocument/2006/relationships/image" Target="../media/image22.png"/><Relationship Id="rId4" Type="http://schemas.openxmlformats.org/officeDocument/2006/relationships/audio" Target="../media/media2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6.aac"/><Relationship Id="rId21" Type="http://schemas.openxmlformats.org/officeDocument/2006/relationships/slide" Target="slide53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40.jpe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8.aac"/><Relationship Id="rId11" Type="http://schemas.openxmlformats.org/officeDocument/2006/relationships/image" Target="../media/image19.png"/><Relationship Id="rId5" Type="http://schemas.microsoft.com/office/2007/relationships/media" Target="../media/media28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31.xml"/><Relationship Id="rId19" Type="http://schemas.openxmlformats.org/officeDocument/2006/relationships/image" Target="../media/image22.png"/><Relationship Id="rId4" Type="http://schemas.openxmlformats.org/officeDocument/2006/relationships/audio" Target="../media/media2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26.aac"/><Relationship Id="rId21" Type="http://schemas.openxmlformats.org/officeDocument/2006/relationships/slide" Target="slide53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41.jpe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openxmlformats.org/officeDocument/2006/relationships/audio" Target="../media/media28.aac"/><Relationship Id="rId11" Type="http://schemas.openxmlformats.org/officeDocument/2006/relationships/image" Target="../media/image19.png"/><Relationship Id="rId5" Type="http://schemas.microsoft.com/office/2007/relationships/media" Target="../media/media28.aac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32.xml"/><Relationship Id="rId19" Type="http://schemas.openxmlformats.org/officeDocument/2006/relationships/image" Target="../media/image22.png"/><Relationship Id="rId4" Type="http://schemas.openxmlformats.org/officeDocument/2006/relationships/audio" Target="../media/media2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aac"/><Relationship Id="rId1" Type="http://schemas.microsoft.com/office/2007/relationships/media" Target="../media/media20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3" Type="http://schemas.microsoft.com/office/2007/relationships/media" Target="../media/media22.m4a"/><Relationship Id="rId7" Type="http://schemas.openxmlformats.org/officeDocument/2006/relationships/slideLayout" Target="../slideLayouts/slideLayout7.xml"/><Relationship Id="rId2" Type="http://schemas.microsoft.com/office/2007/relationships/media" Target="../media/media29.aac"/><Relationship Id="rId1" Type="http://schemas.openxmlformats.org/officeDocument/2006/relationships/audio" Target="NULL" TargetMode="External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10" Type="http://schemas.openxmlformats.org/officeDocument/2006/relationships/image" Target="../media/image4.png"/><Relationship Id="rId4" Type="http://schemas.openxmlformats.org/officeDocument/2006/relationships/audio" Target="../media/media22.m4a"/><Relationship Id="rId9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aac"/><Relationship Id="rId1" Type="http://schemas.microsoft.com/office/2007/relationships/media" Target="../media/media14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5.svg"/><Relationship Id="rId3" Type="http://schemas.openxmlformats.org/officeDocument/2006/relationships/audio" Target="NULL" TargetMode="External"/><Relationship Id="rId21" Type="http://schemas.openxmlformats.org/officeDocument/2006/relationships/image" Target="../media/image22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" Type="http://schemas.openxmlformats.org/officeDocument/2006/relationships/audio" Target="../media/media15.aac"/><Relationship Id="rId16" Type="http://schemas.openxmlformats.org/officeDocument/2006/relationships/slide" Target="slide54.xml"/><Relationship Id="rId20" Type="http://schemas.openxmlformats.org/officeDocument/2006/relationships/image" Target="../media/image4.png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1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43.jpeg"/><Relationship Id="rId4" Type="http://schemas.microsoft.com/office/2007/relationships/media" Target="../media/media30.aac"/><Relationship Id="rId9" Type="http://schemas.openxmlformats.org/officeDocument/2006/relationships/notesSlide" Target="../notesSlides/notesSlide36.xml"/><Relationship Id="rId14" Type="http://schemas.openxmlformats.org/officeDocument/2006/relationships/image" Target="../media/image18.png"/><Relationship Id="rId22" Type="http://schemas.openxmlformats.org/officeDocument/2006/relationships/image" Target="../media/image27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44.jpeg"/><Relationship Id="rId20" Type="http://schemas.openxmlformats.org/officeDocument/2006/relationships/slide" Target="slide54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2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0.aac"/><Relationship Id="rId9" Type="http://schemas.openxmlformats.org/officeDocument/2006/relationships/notesSlide" Target="../notesSlides/notesSlide37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45.jpeg"/><Relationship Id="rId20" Type="http://schemas.openxmlformats.org/officeDocument/2006/relationships/slide" Target="slide54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1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0.aac"/><Relationship Id="rId9" Type="http://schemas.openxmlformats.org/officeDocument/2006/relationships/notesSlide" Target="../notesSlides/notesSlide38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46.jpeg"/><Relationship Id="rId20" Type="http://schemas.openxmlformats.org/officeDocument/2006/relationships/slide" Target="slide54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2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0.aac"/><Relationship Id="rId9" Type="http://schemas.openxmlformats.org/officeDocument/2006/relationships/notesSlide" Target="../notesSlides/notesSlide39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microsoft.com/office/2007/relationships/media" Target="../media/media7.aac"/><Relationship Id="rId7" Type="http://schemas.openxmlformats.org/officeDocument/2006/relationships/slideLayout" Target="../slideLayouts/slideLayout6.xml"/><Relationship Id="rId2" Type="http://schemas.microsoft.com/office/2007/relationships/media" Target="../media/media6.aac"/><Relationship Id="rId1" Type="http://schemas.openxmlformats.org/officeDocument/2006/relationships/audio" Target="NULL" TargetMode="External"/><Relationship Id="rId6" Type="http://schemas.openxmlformats.org/officeDocument/2006/relationships/audio" Target="../media/media8.aac"/><Relationship Id="rId11" Type="http://schemas.openxmlformats.org/officeDocument/2006/relationships/image" Target="../media/image4.png"/><Relationship Id="rId5" Type="http://schemas.microsoft.com/office/2007/relationships/media" Target="../media/media8.aac"/><Relationship Id="rId10" Type="http://schemas.openxmlformats.org/officeDocument/2006/relationships/image" Target="../media/image10.png"/><Relationship Id="rId4" Type="http://schemas.openxmlformats.org/officeDocument/2006/relationships/audio" Target="../media/media7.aac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47.jpeg"/><Relationship Id="rId20" Type="http://schemas.openxmlformats.org/officeDocument/2006/relationships/slide" Target="slide54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1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0.aac"/><Relationship Id="rId9" Type="http://schemas.openxmlformats.org/officeDocument/2006/relationships/notesSlide" Target="../notesSlides/notesSlide40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48.jpeg"/><Relationship Id="rId20" Type="http://schemas.openxmlformats.org/officeDocument/2006/relationships/slide" Target="slide54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2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0.aac"/><Relationship Id="rId9" Type="http://schemas.openxmlformats.org/officeDocument/2006/relationships/notesSlide" Target="../notesSlides/notesSlide41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aac"/><Relationship Id="rId1" Type="http://schemas.microsoft.com/office/2007/relationships/media" Target="../media/media20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3.xml"/><Relationship Id="rId3" Type="http://schemas.microsoft.com/office/2007/relationships/media" Target="../media/media22.m4a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33.aac"/><Relationship Id="rId1" Type="http://schemas.microsoft.com/office/2007/relationships/media" Target="../media/media33.aac"/><Relationship Id="rId6" Type="http://schemas.openxmlformats.org/officeDocument/2006/relationships/audio" Target="../media/media4.m4a"/><Relationship Id="rId5" Type="http://schemas.microsoft.com/office/2007/relationships/media" Target="../media/media4.m4a"/><Relationship Id="rId10" Type="http://schemas.openxmlformats.org/officeDocument/2006/relationships/image" Target="../media/image4.png"/><Relationship Id="rId4" Type="http://schemas.openxmlformats.org/officeDocument/2006/relationships/audio" Target="../media/media22.m4a"/><Relationship Id="rId9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aac"/><Relationship Id="rId1" Type="http://schemas.microsoft.com/office/2007/relationships/media" Target="../media/media14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5.svg"/><Relationship Id="rId3" Type="http://schemas.openxmlformats.org/officeDocument/2006/relationships/audio" Target="NULL" TargetMode="External"/><Relationship Id="rId21" Type="http://schemas.openxmlformats.org/officeDocument/2006/relationships/image" Target="../media/image22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" Type="http://schemas.openxmlformats.org/officeDocument/2006/relationships/audio" Target="../media/media15.aac"/><Relationship Id="rId16" Type="http://schemas.openxmlformats.org/officeDocument/2006/relationships/slide" Target="slide56.xml"/><Relationship Id="rId20" Type="http://schemas.openxmlformats.org/officeDocument/2006/relationships/image" Target="../media/image4.png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5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50.jpeg"/><Relationship Id="rId4" Type="http://schemas.microsoft.com/office/2007/relationships/media" Target="../media/media34.aac"/><Relationship Id="rId9" Type="http://schemas.openxmlformats.org/officeDocument/2006/relationships/notesSlide" Target="../notesSlides/notesSlide45.xml"/><Relationship Id="rId14" Type="http://schemas.openxmlformats.org/officeDocument/2006/relationships/image" Target="../media/image18.png"/><Relationship Id="rId22" Type="http://schemas.openxmlformats.org/officeDocument/2006/relationships/image" Target="../media/image27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51.jpeg"/><Relationship Id="rId20" Type="http://schemas.openxmlformats.org/officeDocument/2006/relationships/slide" Target="slide56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6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4.aac"/><Relationship Id="rId9" Type="http://schemas.openxmlformats.org/officeDocument/2006/relationships/notesSlide" Target="../notesSlides/notesSlide46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52.jpeg"/><Relationship Id="rId20" Type="http://schemas.openxmlformats.org/officeDocument/2006/relationships/slide" Target="slide56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5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4.aac"/><Relationship Id="rId9" Type="http://schemas.openxmlformats.org/officeDocument/2006/relationships/notesSlide" Target="../notesSlides/notesSlide47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34.aac"/><Relationship Id="rId21" Type="http://schemas.openxmlformats.org/officeDocument/2006/relationships/slide" Target="slide56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53.jpe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microsoft.com/office/2007/relationships/media" Target="../media/media36.aac"/><Relationship Id="rId11" Type="http://schemas.openxmlformats.org/officeDocument/2006/relationships/image" Target="../media/image19.png"/><Relationship Id="rId5" Type="http://schemas.openxmlformats.org/officeDocument/2006/relationships/audio" Target="NULL" TargetMode="External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48.xml"/><Relationship Id="rId19" Type="http://schemas.openxmlformats.org/officeDocument/2006/relationships/image" Target="../media/image22.png"/><Relationship Id="rId4" Type="http://schemas.openxmlformats.org/officeDocument/2006/relationships/audio" Target="../media/media34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microsoft.com/office/2007/relationships/media" Target="../media/media34.aac"/><Relationship Id="rId21" Type="http://schemas.openxmlformats.org/officeDocument/2006/relationships/slide" Target="slide56.xml"/><Relationship Id="rId7" Type="http://schemas.microsoft.com/office/2007/relationships/media" Target="../media/media18.aac"/><Relationship Id="rId12" Type="http://schemas.openxmlformats.org/officeDocument/2006/relationships/image" Target="../media/image22.svg"/><Relationship Id="rId17" Type="http://schemas.openxmlformats.org/officeDocument/2006/relationships/image" Target="../media/image54.jpeg"/><Relationship Id="rId2" Type="http://schemas.openxmlformats.org/officeDocument/2006/relationships/audio" Target="../media/media15.aac"/><Relationship Id="rId16" Type="http://schemas.openxmlformats.org/officeDocument/2006/relationships/image" Target="../media/image20.svg"/><Relationship Id="rId20" Type="http://schemas.openxmlformats.org/officeDocument/2006/relationships/image" Target="../media/image27.svg"/><Relationship Id="rId1" Type="http://schemas.microsoft.com/office/2007/relationships/media" Target="../media/media15.aac"/><Relationship Id="rId6" Type="http://schemas.microsoft.com/office/2007/relationships/media" Target="../media/media36.aac"/><Relationship Id="rId11" Type="http://schemas.openxmlformats.org/officeDocument/2006/relationships/image" Target="../media/image19.png"/><Relationship Id="rId5" Type="http://schemas.openxmlformats.org/officeDocument/2006/relationships/audio" Target="NULL" TargetMode="External"/><Relationship Id="rId15" Type="http://schemas.openxmlformats.org/officeDocument/2006/relationships/image" Target="../media/image18.png"/><Relationship Id="rId23" Type="http://schemas.openxmlformats.org/officeDocument/2006/relationships/image" Target="../media/image25.svg"/><Relationship Id="rId10" Type="http://schemas.openxmlformats.org/officeDocument/2006/relationships/notesSlide" Target="../notesSlides/notesSlide49.xml"/><Relationship Id="rId19" Type="http://schemas.openxmlformats.org/officeDocument/2006/relationships/image" Target="../media/image22.png"/><Relationship Id="rId4" Type="http://schemas.openxmlformats.org/officeDocument/2006/relationships/audio" Target="../media/media34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8.svg"/><Relationship Id="rId22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0.aac"/><Relationship Id="rId7" Type="http://schemas.openxmlformats.org/officeDocument/2006/relationships/image" Target="../media/image4.png"/><Relationship Id="rId2" Type="http://schemas.openxmlformats.org/officeDocument/2006/relationships/audio" Target="../media/media9.aac"/><Relationship Id="rId1" Type="http://schemas.microsoft.com/office/2007/relationships/media" Target="../media/media9.aac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0.aac"/><Relationship Id="rId9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8.svg"/><Relationship Id="rId18" Type="http://schemas.openxmlformats.org/officeDocument/2006/relationships/image" Target="../media/image22.png"/><Relationship Id="rId3" Type="http://schemas.openxmlformats.org/officeDocument/2006/relationships/audio" Target="NULL" TargetMode="External"/><Relationship Id="rId21" Type="http://schemas.openxmlformats.org/officeDocument/2006/relationships/image" Target="../media/image21.png"/><Relationship Id="rId7" Type="http://schemas.openxmlformats.org/officeDocument/2006/relationships/audio" Target="../media/media18.aac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media15.aac"/><Relationship Id="rId16" Type="http://schemas.openxmlformats.org/officeDocument/2006/relationships/image" Target="../media/image55.jpeg"/><Relationship Id="rId20" Type="http://schemas.openxmlformats.org/officeDocument/2006/relationships/slide" Target="slide56.xml"/><Relationship Id="rId1" Type="http://schemas.microsoft.com/office/2007/relationships/media" Target="../media/media15.aac"/><Relationship Id="rId6" Type="http://schemas.microsoft.com/office/2007/relationships/media" Target="../media/media18.aac"/><Relationship Id="rId11" Type="http://schemas.openxmlformats.org/officeDocument/2006/relationships/image" Target="../media/image22.svg"/><Relationship Id="rId5" Type="http://schemas.microsoft.com/office/2007/relationships/media" Target="../media/media35.aac"/><Relationship Id="rId15" Type="http://schemas.openxmlformats.org/officeDocument/2006/relationships/image" Target="../media/image20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microsoft.com/office/2007/relationships/media" Target="../media/media34.aac"/><Relationship Id="rId9" Type="http://schemas.openxmlformats.org/officeDocument/2006/relationships/notesSlide" Target="../notesSlides/notesSlide50.xml"/><Relationship Id="rId14" Type="http://schemas.openxmlformats.org/officeDocument/2006/relationships/image" Target="../media/image18.png"/><Relationship Id="rId22" Type="http://schemas.openxmlformats.org/officeDocument/2006/relationships/image" Target="../media/image25.sv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1.xml"/><Relationship Id="rId13" Type="http://schemas.openxmlformats.org/officeDocument/2006/relationships/slide" Target="slide10.xml"/><Relationship Id="rId3" Type="http://schemas.microsoft.com/office/2007/relationships/media" Target="../media/media7.aac"/><Relationship Id="rId7" Type="http://schemas.openxmlformats.org/officeDocument/2006/relationships/slideLayout" Target="../slideLayouts/slideLayout6.xml"/><Relationship Id="rId12" Type="http://schemas.openxmlformats.org/officeDocument/2006/relationships/slide" Target="slide9.xml"/><Relationship Id="rId17" Type="http://schemas.openxmlformats.org/officeDocument/2006/relationships/slide" Target="slide14.xml"/><Relationship Id="rId2" Type="http://schemas.microsoft.com/office/2007/relationships/media" Target="../media/media6.aac"/><Relationship Id="rId16" Type="http://schemas.openxmlformats.org/officeDocument/2006/relationships/slide" Target="slide13.xml"/><Relationship Id="rId1" Type="http://schemas.openxmlformats.org/officeDocument/2006/relationships/audio" Target="NULL" TargetMode="External"/><Relationship Id="rId6" Type="http://schemas.openxmlformats.org/officeDocument/2006/relationships/audio" Target="../media/media8.aac"/><Relationship Id="rId11" Type="http://schemas.openxmlformats.org/officeDocument/2006/relationships/image" Target="../media/image4.png"/><Relationship Id="rId5" Type="http://schemas.microsoft.com/office/2007/relationships/media" Target="../media/media8.aac"/><Relationship Id="rId15" Type="http://schemas.openxmlformats.org/officeDocument/2006/relationships/slide" Target="slide12.xml"/><Relationship Id="rId10" Type="http://schemas.openxmlformats.org/officeDocument/2006/relationships/image" Target="../media/image10.png"/><Relationship Id="rId4" Type="http://schemas.openxmlformats.org/officeDocument/2006/relationships/audio" Target="../media/media7.aac"/><Relationship Id="rId9" Type="http://schemas.openxmlformats.org/officeDocument/2006/relationships/image" Target="../media/image9.png"/><Relationship Id="rId14" Type="http://schemas.openxmlformats.org/officeDocument/2006/relationships/slide" Target="slide1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2.xml"/><Relationship Id="rId13" Type="http://schemas.openxmlformats.org/officeDocument/2006/relationships/slide" Target="slide19.xml"/><Relationship Id="rId3" Type="http://schemas.microsoft.com/office/2007/relationships/media" Target="../media/media7.aac"/><Relationship Id="rId7" Type="http://schemas.openxmlformats.org/officeDocument/2006/relationships/slideLayout" Target="../slideLayouts/slideLayout6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" Type="http://schemas.microsoft.com/office/2007/relationships/media" Target="../media/media6.aac"/><Relationship Id="rId16" Type="http://schemas.openxmlformats.org/officeDocument/2006/relationships/slide" Target="slide22.xml"/><Relationship Id="rId1" Type="http://schemas.openxmlformats.org/officeDocument/2006/relationships/audio" Target="NULL" TargetMode="External"/><Relationship Id="rId6" Type="http://schemas.openxmlformats.org/officeDocument/2006/relationships/audio" Target="../media/media8.aac"/><Relationship Id="rId11" Type="http://schemas.openxmlformats.org/officeDocument/2006/relationships/image" Target="../media/image4.png"/><Relationship Id="rId5" Type="http://schemas.microsoft.com/office/2007/relationships/media" Target="../media/media8.aac"/><Relationship Id="rId15" Type="http://schemas.openxmlformats.org/officeDocument/2006/relationships/slide" Target="slide21.xml"/><Relationship Id="rId10" Type="http://schemas.openxmlformats.org/officeDocument/2006/relationships/image" Target="../media/image10.png"/><Relationship Id="rId4" Type="http://schemas.openxmlformats.org/officeDocument/2006/relationships/audio" Target="../media/media7.aac"/><Relationship Id="rId9" Type="http://schemas.openxmlformats.org/officeDocument/2006/relationships/image" Target="../media/image9.png"/><Relationship Id="rId14" Type="http://schemas.openxmlformats.org/officeDocument/2006/relationships/slide" Target="slide20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3.xml"/><Relationship Id="rId13" Type="http://schemas.openxmlformats.org/officeDocument/2006/relationships/slide" Target="slide28.xml"/><Relationship Id="rId3" Type="http://schemas.microsoft.com/office/2007/relationships/media" Target="../media/media7.aac"/><Relationship Id="rId7" Type="http://schemas.openxmlformats.org/officeDocument/2006/relationships/slideLayout" Target="../slideLayouts/slideLayout6.xml"/><Relationship Id="rId12" Type="http://schemas.openxmlformats.org/officeDocument/2006/relationships/slide" Target="slide27.xml"/><Relationship Id="rId17" Type="http://schemas.openxmlformats.org/officeDocument/2006/relationships/slide" Target="slide32.xml"/><Relationship Id="rId2" Type="http://schemas.microsoft.com/office/2007/relationships/media" Target="../media/media6.aac"/><Relationship Id="rId16" Type="http://schemas.openxmlformats.org/officeDocument/2006/relationships/slide" Target="slide31.xml"/><Relationship Id="rId1" Type="http://schemas.openxmlformats.org/officeDocument/2006/relationships/audio" Target="NULL" TargetMode="External"/><Relationship Id="rId6" Type="http://schemas.openxmlformats.org/officeDocument/2006/relationships/audio" Target="../media/media8.aac"/><Relationship Id="rId11" Type="http://schemas.openxmlformats.org/officeDocument/2006/relationships/image" Target="../media/image4.png"/><Relationship Id="rId5" Type="http://schemas.microsoft.com/office/2007/relationships/media" Target="../media/media8.aac"/><Relationship Id="rId15" Type="http://schemas.openxmlformats.org/officeDocument/2006/relationships/slide" Target="slide30.xml"/><Relationship Id="rId10" Type="http://schemas.openxmlformats.org/officeDocument/2006/relationships/image" Target="../media/image10.png"/><Relationship Id="rId4" Type="http://schemas.openxmlformats.org/officeDocument/2006/relationships/audio" Target="../media/media7.aac"/><Relationship Id="rId9" Type="http://schemas.openxmlformats.org/officeDocument/2006/relationships/image" Target="../media/image9.png"/><Relationship Id="rId14" Type="http://schemas.openxmlformats.org/officeDocument/2006/relationships/slide" Target="slide29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4.xml"/><Relationship Id="rId13" Type="http://schemas.openxmlformats.org/officeDocument/2006/relationships/slide" Target="slide37.xml"/><Relationship Id="rId3" Type="http://schemas.microsoft.com/office/2007/relationships/media" Target="../media/media7.aac"/><Relationship Id="rId7" Type="http://schemas.openxmlformats.org/officeDocument/2006/relationships/slideLayout" Target="../slideLayouts/slideLayout6.xml"/><Relationship Id="rId12" Type="http://schemas.openxmlformats.org/officeDocument/2006/relationships/slide" Target="slide36.xml"/><Relationship Id="rId17" Type="http://schemas.openxmlformats.org/officeDocument/2006/relationships/slide" Target="slide41.xml"/><Relationship Id="rId2" Type="http://schemas.microsoft.com/office/2007/relationships/media" Target="../media/media6.aac"/><Relationship Id="rId16" Type="http://schemas.openxmlformats.org/officeDocument/2006/relationships/slide" Target="slide40.xml"/><Relationship Id="rId1" Type="http://schemas.openxmlformats.org/officeDocument/2006/relationships/audio" Target="NULL" TargetMode="External"/><Relationship Id="rId6" Type="http://schemas.openxmlformats.org/officeDocument/2006/relationships/audio" Target="../media/media8.aac"/><Relationship Id="rId11" Type="http://schemas.openxmlformats.org/officeDocument/2006/relationships/image" Target="../media/image4.png"/><Relationship Id="rId5" Type="http://schemas.microsoft.com/office/2007/relationships/media" Target="../media/media8.aac"/><Relationship Id="rId15" Type="http://schemas.openxmlformats.org/officeDocument/2006/relationships/slide" Target="slide39.xml"/><Relationship Id="rId10" Type="http://schemas.openxmlformats.org/officeDocument/2006/relationships/image" Target="../media/image10.png"/><Relationship Id="rId4" Type="http://schemas.openxmlformats.org/officeDocument/2006/relationships/audio" Target="../media/media7.aac"/><Relationship Id="rId9" Type="http://schemas.openxmlformats.org/officeDocument/2006/relationships/image" Target="../media/image9.png"/><Relationship Id="rId14" Type="http://schemas.openxmlformats.org/officeDocument/2006/relationships/slide" Target="slide3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5.xml"/><Relationship Id="rId13" Type="http://schemas.openxmlformats.org/officeDocument/2006/relationships/slide" Target="slide46.xml"/><Relationship Id="rId3" Type="http://schemas.microsoft.com/office/2007/relationships/media" Target="../media/media7.aac"/><Relationship Id="rId7" Type="http://schemas.openxmlformats.org/officeDocument/2006/relationships/slideLayout" Target="../slideLayouts/slideLayout6.xml"/><Relationship Id="rId12" Type="http://schemas.openxmlformats.org/officeDocument/2006/relationships/slide" Target="slide45.xml"/><Relationship Id="rId17" Type="http://schemas.openxmlformats.org/officeDocument/2006/relationships/slide" Target="slide50.xml"/><Relationship Id="rId2" Type="http://schemas.microsoft.com/office/2007/relationships/media" Target="../media/media6.aac"/><Relationship Id="rId16" Type="http://schemas.openxmlformats.org/officeDocument/2006/relationships/slide" Target="slide49.xml"/><Relationship Id="rId1" Type="http://schemas.openxmlformats.org/officeDocument/2006/relationships/audio" Target="NULL" TargetMode="External"/><Relationship Id="rId6" Type="http://schemas.openxmlformats.org/officeDocument/2006/relationships/audio" Target="../media/media8.aac"/><Relationship Id="rId11" Type="http://schemas.openxmlformats.org/officeDocument/2006/relationships/image" Target="../media/image4.png"/><Relationship Id="rId5" Type="http://schemas.microsoft.com/office/2007/relationships/media" Target="../media/media8.aac"/><Relationship Id="rId15" Type="http://schemas.openxmlformats.org/officeDocument/2006/relationships/slide" Target="slide48.xml"/><Relationship Id="rId10" Type="http://schemas.openxmlformats.org/officeDocument/2006/relationships/image" Target="../media/image10.png"/><Relationship Id="rId4" Type="http://schemas.openxmlformats.org/officeDocument/2006/relationships/audio" Target="../media/media7.aac"/><Relationship Id="rId9" Type="http://schemas.openxmlformats.org/officeDocument/2006/relationships/image" Target="../media/image9.png"/><Relationship Id="rId14" Type="http://schemas.openxmlformats.org/officeDocument/2006/relationships/slide" Target="slide4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2.aac"/><Relationship Id="rId7" Type="http://schemas.openxmlformats.org/officeDocument/2006/relationships/image" Target="../media/image7.png"/><Relationship Id="rId2" Type="http://schemas.openxmlformats.org/officeDocument/2006/relationships/audio" Target="../media/media11.aac"/><Relationship Id="rId1" Type="http://schemas.microsoft.com/office/2007/relationships/media" Target="../media/media11.aac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2.aac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3.aac"/><Relationship Id="rId1" Type="http://schemas.microsoft.com/office/2007/relationships/media" Target="../media/media13.aac"/><Relationship Id="rId6" Type="http://schemas.openxmlformats.org/officeDocument/2006/relationships/image" Target="../media/image12.jpeg"/><Relationship Id="rId11" Type="http://schemas.openxmlformats.org/officeDocument/2006/relationships/image" Target="../media/image4.pn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aac"/><Relationship Id="rId1" Type="http://schemas.microsoft.com/office/2007/relationships/media" Target="../media/media14.aac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aac"/><Relationship Id="rId13" Type="http://schemas.openxmlformats.org/officeDocument/2006/relationships/image" Target="../media/image18.png"/><Relationship Id="rId18" Type="http://schemas.openxmlformats.org/officeDocument/2006/relationships/slide" Target="slide52.xml"/><Relationship Id="rId3" Type="http://schemas.microsoft.com/office/2007/relationships/media" Target="../media/media16.aac"/><Relationship Id="rId21" Type="http://schemas.openxmlformats.org/officeDocument/2006/relationships/image" Target="../media/image4.png"/><Relationship Id="rId7" Type="http://schemas.microsoft.com/office/2007/relationships/media" Target="../media/media18.aac"/><Relationship Id="rId12" Type="http://schemas.openxmlformats.org/officeDocument/2006/relationships/image" Target="../media/image18.svg"/><Relationship Id="rId17" Type="http://schemas.openxmlformats.org/officeDocument/2006/relationships/image" Target="../media/image20.png"/><Relationship Id="rId2" Type="http://schemas.openxmlformats.org/officeDocument/2006/relationships/audio" Target="../media/media15.aac"/><Relationship Id="rId16" Type="http://schemas.openxmlformats.org/officeDocument/2006/relationships/image" Target="../media/image22.svg"/><Relationship Id="rId20" Type="http://schemas.openxmlformats.org/officeDocument/2006/relationships/image" Target="../media/image25.svg"/><Relationship Id="rId1" Type="http://schemas.microsoft.com/office/2007/relationships/media" Target="../media/media15.aac"/><Relationship Id="rId6" Type="http://schemas.openxmlformats.org/officeDocument/2006/relationships/audio" Target="../media/media17.aac"/><Relationship Id="rId11" Type="http://schemas.openxmlformats.org/officeDocument/2006/relationships/image" Target="../media/image17.png"/><Relationship Id="rId5" Type="http://schemas.microsoft.com/office/2007/relationships/media" Target="../media/media17.aac"/><Relationship Id="rId15" Type="http://schemas.openxmlformats.org/officeDocument/2006/relationships/image" Target="../media/image19.png"/><Relationship Id="rId23" Type="http://schemas.openxmlformats.org/officeDocument/2006/relationships/image" Target="../media/image27.svg"/><Relationship Id="rId10" Type="http://schemas.openxmlformats.org/officeDocument/2006/relationships/notesSlide" Target="../notesSlides/notesSlide9.xml"/><Relationship Id="rId19" Type="http://schemas.openxmlformats.org/officeDocument/2006/relationships/image" Target="../media/image21.png"/><Relationship Id="rId4" Type="http://schemas.openxmlformats.org/officeDocument/2006/relationships/audio" Target="../media/media16.aac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0.svg"/><Relationship Id="rId2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F224AAA-6218-40A1-9E2D-C904433ACE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8105"/>
            <a:ext cx="9144000" cy="3221789"/>
          </a:xfrm>
        </p:spPr>
        <p:txBody>
          <a:bodyPr>
            <a:normAutofit/>
          </a:bodyPr>
          <a:lstStyle/>
          <a:p>
            <a:r>
              <a:rPr lang="fr-FR" dirty="0"/>
              <a:t>Evaluation Dynamique de la morphologie </a:t>
            </a:r>
            <a:br>
              <a:rPr lang="fr-FR" dirty="0"/>
            </a:br>
            <a:r>
              <a:rPr lang="fr-FR" b="1" dirty="0"/>
              <a:t>Genre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C91735CD-CC90-4C0E-9A12-453A1A33068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68566" cy="2383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68C236CC-AC8F-4608-B9AC-53CB10B329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049" y="89123"/>
            <a:ext cx="1800000" cy="7591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B5214E1-6F6A-4B05-A5A0-907A5234DF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" r="17290"/>
          <a:stretch/>
        </p:blipFill>
        <p:spPr>
          <a:xfrm>
            <a:off x="10287225" y="225238"/>
            <a:ext cx="1800000" cy="48688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BAB74204-56A6-4FF4-BEEE-96A40E14F679}"/>
              </a:ext>
            </a:extLst>
          </p:cNvPr>
          <p:cNvSpPr txBox="1"/>
          <p:nvPr/>
        </p:nvSpPr>
        <p:spPr>
          <a:xfrm>
            <a:off x="23397" y="6145876"/>
            <a:ext cx="2791242" cy="664012"/>
          </a:xfrm>
          <a:prstGeom prst="flowChartAlternate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b="1" dirty="0"/>
              <a:t>Conception</a:t>
            </a:r>
            <a:r>
              <a:rPr lang="fr-FR" sz="1100" dirty="0"/>
              <a:t> : Olivia Hadjadj &amp; Hélène Delage</a:t>
            </a:r>
          </a:p>
          <a:p>
            <a:r>
              <a:rPr lang="fr-FR" sz="1100" b="1" dirty="0"/>
              <a:t>Images</a:t>
            </a:r>
            <a:r>
              <a:rPr lang="fr-FR" sz="1100" dirty="0"/>
              <a:t> : Logiciel </a:t>
            </a:r>
            <a:r>
              <a:rPr lang="fr-FR" sz="1100" dirty="0" err="1"/>
              <a:t>Artiskit</a:t>
            </a:r>
            <a:r>
              <a:rPr lang="fr-FR" sz="1100" dirty="0"/>
              <a:t>® </a:t>
            </a:r>
          </a:p>
          <a:p>
            <a:r>
              <a:rPr lang="fr-FR" sz="1100" b="1" dirty="0"/>
              <a:t>Voix</a:t>
            </a:r>
            <a:r>
              <a:rPr lang="fr-FR" sz="1100" dirty="0"/>
              <a:t> : Charlotte </a:t>
            </a:r>
            <a:r>
              <a:rPr lang="fr-FR" sz="1100" dirty="0" err="1"/>
              <a:t>Polidari</a:t>
            </a:r>
            <a:r>
              <a:rPr lang="fr-FR" sz="1100" dirty="0"/>
              <a:t> &amp; Olivia Hadjadj</a:t>
            </a:r>
          </a:p>
        </p:txBody>
      </p:sp>
    </p:spTree>
    <p:extLst>
      <p:ext uri="{BB962C8B-B14F-4D97-AF65-F5344CB8AC3E}">
        <p14:creationId xmlns:p14="http://schemas.microsoft.com/office/powerpoint/2010/main" val="670662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96599" y="842966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88853" y="355787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84833" y="1300166"/>
            <a:ext cx="914400" cy="914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7E2F94F3-CC63-483D-A978-8EC097C49EA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4" b="3164"/>
          <a:stretch/>
        </p:blipFill>
        <p:spPr>
          <a:xfrm>
            <a:off x="4853352" y="812987"/>
            <a:ext cx="2816267" cy="5400000"/>
          </a:xfrm>
          <a:prstGeom prst="rect">
            <a:avLst/>
          </a:prstGeom>
        </p:spPr>
      </p:pic>
      <p:pic>
        <p:nvPicPr>
          <p:cNvPr id="7" name="Graphique 6" descr="Ligne fléchée : droite contour">
            <a:hlinkClick r:id="rId18" action="ppaction://hlinksldjump"/>
            <a:extLst>
              <a:ext uri="{FF2B5EF4-FFF2-40B4-BE49-F238E27FC236}">
                <a16:creationId xmlns:a16="http://schemas.microsoft.com/office/drawing/2014/main" xmlns="" id="{54A6831B-CD4B-4694-B139-C275890CB48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  <p:pic>
        <p:nvPicPr>
          <p:cNvPr id="9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D4E2D509-F9EF-41AD-B635-3F2CB3A74C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2" name="gilet nol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6E321C47-36FD-44CE-90AB-2883CE94BB2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2314924"/>
            <a:ext cx="609600" cy="609600"/>
          </a:xfrm>
          <a:prstGeom prst="rect">
            <a:avLst/>
          </a:prstGeom>
        </p:spPr>
      </p:pic>
      <p:pic>
        <p:nvPicPr>
          <p:cNvPr id="11" name="noli... complétion">
            <a:hlinkClick r:id="" action="ppaction://media"/>
            <a:extLst>
              <a:ext uri="{FF2B5EF4-FFF2-40B4-BE49-F238E27FC236}">
                <a16:creationId xmlns:a16="http://schemas.microsoft.com/office/drawing/2014/main" xmlns="" id="{33392844-A39F-4E25-99BF-B6EF9725362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1400524"/>
            <a:ext cx="609600" cy="6096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A79EFD00-9E3E-4073-93EC-D8E81E26440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6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4435BAB3-C05A-4387-9A8D-E4352EE7F59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817423" y="353400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6191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 0.02106 L 0.0138 0.02129 C 0.04518 0.01991 0.07669 0.02199 0.10794 0.01759 C 0.11888 0.0162 0.13724 0.00301 0.14844 -0.00625 C 0.15235 -0.00949 0.15625 -0.0125 0.1599 -0.01644 C 0.16263 -0.01945 0.16498 -0.02361 0.16758 -0.02685 C 0.17487 -0.03542 0.17761 -0.03727 0.1849 -0.04375 C 0.19011 -0.05301 0.20638 -0.07824 0.20026 -0.0713 C 0.16511 -0.0294 0.19805 -0.06667 0.17149 -0.04051 C 0.1694 -0.03843 0.16784 -0.03519 0.16576 -0.03357 C 0.16328 -0.03171 0.16042 -0.03195 0.15794 -0.03009 C 0.12604 -0.0088 0.17057 -0.03634 0.14453 -0.01644 C 0.14206 -0.01458 0.13932 -0.01482 0.13685 -0.0132 C 0.12175 -0.00301 0.13711 -0.0088 0.11953 0.00046 C 0.11641 0.00231 0.11302 0.00231 0.1099 0.00393 C 0.10664 0.00579 0.10365 0.00903 0.10026 0.01088 C 0.09284 0.01481 0.08008 0.0162 0.07344 0.01759 C 0.06888 0.01875 0.06445 0.02014 0.0599 0.02106 C 0.05287 0.02245 0.04584 0.02315 0.0388 0.02454 C 0.03138 0.02592 0.02123 0.02917 0.0138 0.03125 L -0.07851 0.02778 C -0.08958 0.02731 -0.12969 0.01504 -0.13242 0.01412 C -0.13763 0.0125 -0.14258 0.00926 -0.14778 0.00741 C -0.15156 0.00602 -0.15547 0.00509 -0.15937 0.00393 C -0.16133 0.00278 -0.16328 0.00231 -0.1651 0.00046 C -0.17969 -0.01389 -0.17513 -0.01273 -0.18815 -0.03357 C -0.21107 -0.07014 -0.18581 -0.02616 -0.19974 -0.0507 C -0.20039 -0.05417 -0.20364 -0.06204 -0.20169 -0.06088 C -0.19583 -0.05787 -0.19153 -0.04931 -0.18633 -0.04375 C -0.1806 -0.03796 -0.17487 -0.03195 -0.16901 -0.02685 C -0.15638 -0.01574 -0.15247 -0.01921 -0.13633 -0.00972 C -0.13437 -0.00857 -0.13255 -0.00695 -0.13047 -0.00625 C -0.12031 -0.00347 -0.10976 -0.00394 -0.09974 0.00046 L -0.07669 0.01088 C -0.07148 0.01319 -0.0664 0.01574 -0.0612 0.01759 L -0.03437 0.02778 C 0.00742 0.04259 -0.01575 0.03264 0.00417 0.04167 C 0.02149 0.04051 0.0388 0.04004 0.05612 0.03819 C 0.05873 0.03773 0.0612 0.03565 0.0638 0.03472 C 0.0724 0.03171 0.07669 0.03148 0.0849 0.02778 C 0.08685 0.02708 0.08867 0.02546 0.09063 0.02454 C 0.09584 0.02199 0.10091 0.01967 0.10612 0.01759 C 0.10925 0.01643 0.1125 0.01574 0.11563 0.01412 C 0.11771 0.01342 0.11953 0.01157 0.12149 0.01088 C 0.14701 -0.00046 0.11341 0.0162 0.14258 0.00393 C 0.14974 0.00092 0.1569 -0.00208 0.1638 -0.00625 C 0.16888 -0.00949 0.18646 -0.02408 0.19258 -0.03009 C 0.19597 -0.03333 0.19935 -0.03611 0.20222 -0.04051 C 0.23242 -0.08519 0.20495 -0.05162 0.22149 -0.0713 C 0.228 -0.08843 0.22943 -0.08773 0.20807 -0.0713 C 0.20326 -0.06759 0.19909 -0.06181 0.19453 -0.05741 C 0.19076 -0.05394 0.18698 -0.05046 0.18294 -0.04722 C 0.17539 -0.04121 0.16758 -0.03588 0.1599 -0.03009 C 0.15117 -0.02384 0.14818 -0.02176 0.1388 -0.01644 C 0.13425 -0.01412 0.12982 -0.01134 0.12526 -0.00972 C 0.12084 -0.0081 0.11628 -0.00741 0.11185 -0.00625 C 0.10104 -0.00093 0.09037 0.00532 0.07917 0.00741 C 0.05313 0.01227 0.02435 0.01088 -0.00169 0.01088 " pathEditMode="relative" rAng="0" ptsTypes="AAAAAAAAAAAAAAAAAAAAAAAAAAAAAAAAAAAAAAAAAAAAAAAAAAAAAAAAAA">
                                      <p:cBhvr>
                                        <p:cTn id="24" dur="6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4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95319" y="1032751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82281" y="426125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82281" y="1340525"/>
            <a:ext cx="914400" cy="914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60EF1B0E-91FC-4942-886F-4FF4727DD71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" b="1896"/>
          <a:stretch/>
        </p:blipFill>
        <p:spPr>
          <a:xfrm>
            <a:off x="4853352" y="883325"/>
            <a:ext cx="2816267" cy="5400000"/>
          </a:xfrm>
          <a:prstGeom prst="rect">
            <a:avLst/>
          </a:prstGeom>
        </p:spPr>
      </p:pic>
      <p:pic>
        <p:nvPicPr>
          <p:cNvPr id="6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2B72FC83-F47E-4EBD-8307-18D47B5AA2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gilet nol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909C3DFE-DE3C-4783-9843-AA1991918DD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14924"/>
            <a:ext cx="609600" cy="609600"/>
          </a:xfrm>
          <a:prstGeom prst="rect">
            <a:avLst/>
          </a:prstGeom>
        </p:spPr>
      </p:pic>
      <p:pic>
        <p:nvPicPr>
          <p:cNvPr id="10" name="noli... complétion">
            <a:hlinkClick r:id="" action="ppaction://media"/>
            <a:extLst>
              <a:ext uri="{FF2B5EF4-FFF2-40B4-BE49-F238E27FC236}">
                <a16:creationId xmlns:a16="http://schemas.microsoft.com/office/drawing/2014/main" xmlns="" id="{FDC0B584-D993-4E5F-B878-F475A2CFB94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400524"/>
            <a:ext cx="609600" cy="6096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70000331-69E6-40F4-9275-C5F324A586C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6AC9FA59-E497-4AF6-AEC4-2DFE471BED3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98950" y="3933477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96256071-9474-496A-9547-AB5CD4F758A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5636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5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1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 0.02107 L 0.0138 0.0213 C 0.04518 0.01991 0.07669 0.02199 0.10794 0.0176 C 0.11888 0.01621 0.13724 0.00301 0.14844 -0.00625 C 0.15235 -0.00949 0.15625 -0.0125 0.1599 -0.01643 C 0.16263 -0.01944 0.16498 -0.02361 0.16758 -0.02685 C 0.17487 -0.03541 0.17761 -0.03726 0.1849 -0.04375 C 0.19011 -0.05301 0.20638 -0.07824 0.20026 -0.07129 C 0.16511 -0.02939 0.19805 -0.06666 0.17149 -0.04051 C 0.1694 -0.03842 0.16784 -0.03518 0.16576 -0.03356 C 0.16328 -0.03171 0.16042 -0.03194 0.15794 -0.03009 C 0.12604 -0.00879 0.17057 -0.03634 0.14453 -0.01643 C 0.14206 -0.01458 0.13932 -0.01481 0.13685 -0.01319 C 0.12175 -0.00301 0.13711 -0.00879 0.11953 0.00047 C 0.11641 0.00232 0.11302 0.00232 0.1099 0.00394 C 0.10664 0.00579 0.10365 0.00903 0.10026 0.01088 C 0.09284 0.01482 0.08008 0.01621 0.07344 0.0176 C 0.06888 0.01875 0.06445 0.02014 0.0599 0.02107 C 0.05287 0.02246 0.04584 0.02315 0.0388 0.02454 C 0.03138 0.02593 0.02123 0.02917 0.0138 0.03125 L -0.07851 0.02778 C -0.08958 0.02732 -0.12969 0.01505 -0.13242 0.01412 C -0.13763 0.0125 -0.14258 0.00926 -0.14778 0.00741 C -0.15156 0.00602 -0.15547 0.0051 -0.15937 0.00394 C -0.16133 0.00278 -0.16328 0.00232 -0.1651 0.00047 C -0.17969 -0.01389 -0.17513 -0.01273 -0.18815 -0.03356 C -0.21107 -0.07014 -0.18581 -0.02615 -0.19974 -0.05069 C -0.20039 -0.05416 -0.20364 -0.06203 -0.20169 -0.06088 C -0.19583 -0.05787 -0.19153 -0.0493 -0.18633 -0.04375 C -0.1806 -0.03796 -0.17487 -0.03194 -0.16901 -0.02685 C -0.15638 -0.01574 -0.15247 -0.01921 -0.13633 -0.00972 C -0.13437 -0.00856 -0.13255 -0.00694 -0.13047 -0.00625 C -0.12031 -0.00347 -0.10976 -0.00393 -0.09974 0.00047 L -0.07669 0.01088 C -0.07148 0.0132 -0.0664 0.01574 -0.0612 0.0176 L -0.03437 0.02778 C 0.00742 0.0426 -0.01575 0.03264 0.00417 0.04167 C 0.02149 0.04051 0.0388 0.04005 0.05612 0.0382 C 0.05873 0.03774 0.0612 0.03565 0.0638 0.03473 C 0.0724 0.03172 0.07669 0.03149 0.0849 0.02778 C 0.08685 0.02709 0.08867 0.02547 0.09063 0.02454 C 0.09584 0.02199 0.10091 0.01968 0.10612 0.0176 C 0.10925 0.01644 0.1125 0.01574 0.11563 0.01412 C 0.11771 0.01343 0.11953 0.01158 0.12149 0.01088 C 0.14701 -0.00046 0.11341 0.01621 0.14258 0.00394 C 0.14974 0.00093 0.1569 -0.00208 0.1638 -0.00625 C 0.16888 -0.00949 0.18646 -0.02407 0.19258 -0.03009 C 0.19597 -0.03333 0.19935 -0.03611 0.20222 -0.04051 C 0.23242 -0.08518 0.20495 -0.05162 0.22149 -0.07129 C 0.228 -0.08842 0.22943 -0.08773 0.20807 -0.07129 C 0.20326 -0.06759 0.19909 -0.0618 0.19453 -0.0574 C 0.19076 -0.05393 0.18698 -0.05046 0.18294 -0.04722 C 0.17539 -0.0412 0.16758 -0.03588 0.1599 -0.03009 C 0.15117 -0.02384 0.14818 -0.02176 0.1388 -0.01643 C 0.13425 -0.01412 0.12982 -0.01134 0.12526 -0.00972 C 0.12084 -0.0081 0.11628 -0.0074 0.11185 -0.00625 C 0.10104 -0.00092 0.09037 0.00533 0.07917 0.00741 C 0.05313 0.01227 0.02435 0.01088 -0.00169 0.01088 " pathEditMode="relative" rAng="0" ptsTypes="AAAAAAAAAAAAAAAAAAAAAAAAAAAAAAAAAAAAAAAAAAAAAAAAAAAAAAAAAA">
                                      <p:cBhvr>
                                        <p:cTn id="24" dur="6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78710" y="117473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79082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55636" y="1296915"/>
            <a:ext cx="914400" cy="914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973196CF-32AC-480A-94CA-C8C2389F813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48" t="-7657" r="494" b="863"/>
          <a:stretch/>
        </p:blipFill>
        <p:spPr>
          <a:xfrm flipH="1">
            <a:off x="5040916" y="574673"/>
            <a:ext cx="2524114" cy="558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07D20A70-BDEF-41F7-8451-85F430F551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03273" y="487865"/>
            <a:ext cx="609600" cy="609600"/>
          </a:xfrm>
          <a:prstGeom prst="rect">
            <a:avLst/>
          </a:prstGeom>
        </p:spPr>
      </p:pic>
      <p:pic>
        <p:nvPicPr>
          <p:cNvPr id="10" name="gilet nol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153A63A3-D641-409A-8044-D1412881130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61816"/>
            <a:ext cx="609600" cy="609600"/>
          </a:xfrm>
          <a:prstGeom prst="rect">
            <a:avLst/>
          </a:prstGeom>
        </p:spPr>
      </p:pic>
      <p:pic>
        <p:nvPicPr>
          <p:cNvPr id="11" name="noli... complétion">
            <a:hlinkClick r:id="" action="ppaction://media"/>
            <a:extLst>
              <a:ext uri="{FF2B5EF4-FFF2-40B4-BE49-F238E27FC236}">
                <a16:creationId xmlns:a16="http://schemas.microsoft.com/office/drawing/2014/main" xmlns="" id="{8E4F1C50-BA79-45ED-BB82-67C3917426F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400524"/>
            <a:ext cx="609600" cy="609600"/>
          </a:xfrm>
          <a:prstGeom prst="rect">
            <a:avLst/>
          </a:prstGeom>
        </p:spPr>
      </p:pic>
      <p:pic>
        <p:nvPicPr>
          <p:cNvPr id="9" name="Graphique 8" descr="Ampoule">
            <a:extLst>
              <a:ext uri="{FF2B5EF4-FFF2-40B4-BE49-F238E27FC236}">
                <a16:creationId xmlns:a16="http://schemas.microsoft.com/office/drawing/2014/main" xmlns="" id="{A25B8A06-FF0D-4076-B81D-50C12555322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A45DD673-ED7C-499B-8B2F-54E7B32BE9B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21746" y="388460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32959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 0.02106 L 0.0138 0.0213 C 0.04518 0.01991 0.07669 0.02199 0.10794 0.01759 C 0.11888 0.0162 0.13724 0.00301 0.14843 -0.00625 C 0.15234 -0.00949 0.15625 -0.0125 0.15989 -0.01644 C 0.16263 -0.01945 0.16497 -0.02361 0.16758 -0.02685 C 0.17487 -0.03542 0.1776 -0.03727 0.18489 -0.04375 C 0.1901 -0.05301 0.20638 -0.07824 0.20026 -0.0713 C 0.1651 -0.0294 0.19804 -0.06667 0.17148 -0.04051 C 0.1694 -0.03843 0.16784 -0.03519 0.16575 -0.03357 C 0.16328 -0.03171 0.16041 -0.03195 0.15794 -0.03009 C 0.12604 -0.0088 0.17057 -0.03634 0.14453 -0.01644 C 0.14205 -0.01458 0.13932 -0.01482 0.13685 -0.0132 C 0.12174 -0.00301 0.13711 -0.0088 0.11953 0.00046 C 0.1164 0.00231 0.11302 0.00231 0.10989 0.00393 C 0.10664 0.00579 0.10364 0.00903 0.10026 0.01088 C 0.09284 0.01481 0.08008 0.0162 0.07343 0.01759 C 0.06888 0.01875 0.06445 0.02014 0.05989 0.02106 C 0.05286 0.02245 0.04583 0.02315 0.0388 0.02454 C 0.03138 0.02593 0.02122 0.02917 0.0138 0.03125 L -0.07852 0.02778 C -0.08959 0.02731 -0.12969 0.01505 -0.13242 0.01412 C -0.13763 0.0125 -0.14258 0.00926 -0.14779 0.00741 C -0.15157 0.00602 -0.15547 0.00509 -0.15938 0.00393 C -0.16133 0.00278 -0.16328 0.00231 -0.16511 0.00046 C -0.17969 -0.01389 -0.17513 -0.01273 -0.18815 -0.03357 C -0.21107 -0.07014 -0.18581 -0.02616 -0.19974 -0.0507 C -0.20039 -0.05417 -0.20365 -0.06204 -0.2017 -0.06088 C -0.19584 -0.05787 -0.19154 -0.04931 -0.18633 -0.04375 C -0.1806 -0.03796 -0.17487 -0.03195 -0.16901 -0.02685 C -0.15638 -0.01574 -0.15248 -0.01921 -0.13633 -0.00972 C -0.13438 -0.00857 -0.13255 -0.00695 -0.13047 -0.00625 C -0.12032 -0.00347 -0.10977 -0.00394 -0.09974 0.00046 L -0.0767 0.01088 C -0.07149 0.01319 -0.06641 0.01574 -0.0612 0.01759 L -0.03438 0.02778 C 0.00742 0.04259 -0.01576 0.03264 0.00416 0.04167 C 0.02148 0.04051 0.0388 0.04005 0.05612 0.03819 C 0.05872 0.03773 0.0612 0.03565 0.0638 0.03472 C 0.07239 0.03171 0.07669 0.03148 0.08489 0.02778 C 0.08685 0.02708 0.08867 0.02546 0.09062 0.02454 C 0.09583 0.02199 0.10091 0.01968 0.10612 0.01759 C 0.10924 0.01643 0.1125 0.01574 0.11562 0.01412 C 0.11771 0.01343 0.11953 0.01157 0.12148 0.01088 C 0.147 -0.00046 0.11341 0.0162 0.14258 0.00393 C 0.14974 0.00093 0.1569 -0.00208 0.1638 -0.00625 C 0.16888 -0.00949 0.18646 -0.02407 0.19258 -0.03009 C 0.19596 -0.03333 0.19935 -0.03611 0.20221 -0.04051 C 0.23242 -0.08519 0.20495 -0.05162 0.22148 -0.0713 C 0.22799 -0.08843 0.22942 -0.08773 0.20807 -0.0713 C 0.20325 -0.06759 0.19909 -0.06181 0.19453 -0.05741 C 0.19075 -0.05394 0.18698 -0.05046 0.18294 -0.04722 C 0.17539 -0.0412 0.16758 -0.03588 0.15989 -0.03009 C 0.15117 -0.02384 0.14817 -0.02176 0.1388 -0.01644 C 0.13424 -0.01412 0.12981 -0.01134 0.12526 -0.00972 C 0.12083 -0.0081 0.11627 -0.00741 0.11185 -0.00625 C 0.10104 -0.00093 0.09036 0.00532 0.07916 0.00741 C 0.05312 0.01227 0.02435 0.01088 -0.0017 0.01088 " pathEditMode="relative" rAng="0" ptsTypes="AAAAAAAAAAAAAAAAAAAAAAAAAAAAAAAAAAAAAAAAAAAAAAAAAAAAAAAAAA">
                                      <p:cBhvr>
                                        <p:cTn id="24" dur="6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67614" y="3337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01524" y="426125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04475" y="1340525"/>
            <a:ext cx="914400" cy="914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0F5E0CA1-D584-4102-937C-20980949830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8" r="4509" b="11350"/>
          <a:stretch/>
        </p:blipFill>
        <p:spPr>
          <a:xfrm>
            <a:off x="4853351" y="883325"/>
            <a:ext cx="2836987" cy="5400000"/>
          </a:xfrm>
          <a:prstGeom prst="rect">
            <a:avLst/>
          </a:prstGeom>
        </p:spPr>
      </p:pic>
      <p:pic>
        <p:nvPicPr>
          <p:cNvPr id="6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2897CDB0-6F31-4424-BA8E-36DFFD92AD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gilet nol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4094060A-C54F-472F-8504-998CD67325D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14924"/>
            <a:ext cx="609600" cy="609600"/>
          </a:xfrm>
          <a:prstGeom prst="rect">
            <a:avLst/>
          </a:prstGeom>
        </p:spPr>
      </p:pic>
      <p:pic>
        <p:nvPicPr>
          <p:cNvPr id="11" name="noli... complétion">
            <a:hlinkClick r:id="" action="ppaction://media"/>
            <a:extLst>
              <a:ext uri="{FF2B5EF4-FFF2-40B4-BE49-F238E27FC236}">
                <a16:creationId xmlns:a16="http://schemas.microsoft.com/office/drawing/2014/main" xmlns="" id="{949D7212-5C93-469A-A7BF-0D60F78DE06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400524"/>
            <a:ext cx="609600" cy="6096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6BBBD2DD-56EB-401B-A49D-69814FCAB48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049281C0-7F00-4C23-8F2A-E089DC059BE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2008909" y="4121727"/>
            <a:ext cx="452582" cy="45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2738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5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1 0.02107 L 0.01381 0.0213 C 0.04519 0.01991 0.0767 0.02199 0.10795 0.0176 C 0.11888 0.01621 0.13724 0.00301 0.14844 -0.00625 C 0.15235 -0.00949 0.15625 -0.0125 0.1599 -0.01643 C 0.16263 -0.01944 0.16498 -0.02361 0.16758 -0.02685 C 0.17487 -0.03541 0.17761 -0.03726 0.1849 -0.04375 C 0.19011 -0.05301 0.20638 -0.07824 0.20026 -0.07129 C 0.16511 -0.02939 0.19805 -0.06666 0.17149 -0.04051 C 0.1694 -0.03842 0.16784 -0.03518 0.16576 -0.03356 C 0.16328 -0.03171 0.16042 -0.03194 0.15795 -0.03009 C 0.12604 -0.00879 0.17058 -0.03634 0.14453 -0.01643 C 0.14206 -0.01458 0.13933 -0.01481 0.13685 -0.01319 C 0.12175 -0.00301 0.13711 -0.00879 0.11953 0.00047 C 0.11641 0.00232 0.11302 0.00232 0.1099 0.00394 C 0.10664 0.00579 0.10365 0.00903 0.10026 0.01088 C 0.09284 0.01482 0.08008 0.01621 0.07344 0.0176 C 0.06888 0.01875 0.06446 0.02014 0.0599 0.02107 C 0.05287 0.02246 0.04584 0.02315 0.03881 0.02454 C 0.03138 0.02593 0.02123 0.02917 0.01381 0.03125 L -0.07851 0.02778 C -0.08958 0.02732 -0.12968 0.01505 -0.13242 0.01412 C -0.13763 0.0125 -0.14258 0.00926 -0.14778 0.00741 C -0.15156 0.00602 -0.15547 0.0051 -0.15937 0.00394 C -0.16133 0.00278 -0.16328 0.00232 -0.1651 0.00047 C -0.17968 -0.01389 -0.17513 -0.01273 -0.18815 -0.03356 C -0.21106 -0.07014 -0.1858 -0.02615 -0.19974 -0.05069 C -0.20039 -0.05416 -0.20364 -0.06203 -0.20169 -0.06088 C -0.19583 -0.05787 -0.19153 -0.0493 -0.18633 -0.04375 C -0.1806 -0.03796 -0.17487 -0.03194 -0.16901 -0.02685 C -0.15638 -0.01574 -0.15247 -0.01921 -0.13633 -0.00972 C -0.13437 -0.00856 -0.13255 -0.00694 -0.13047 -0.00625 C -0.12031 -0.00347 -0.10976 -0.00393 -0.09974 0.00047 L -0.07669 0.01088 C -0.07148 0.0132 -0.0664 0.01574 -0.06119 0.0176 L -0.03437 0.02778 C 0.00742 0.0426 -0.01575 0.03264 0.00417 0.04167 C 0.02149 0.04051 0.03881 0.04005 0.05612 0.0382 C 0.05873 0.03774 0.0612 0.03565 0.06381 0.03473 C 0.0724 0.03172 0.0767 0.03149 0.0849 0.02778 C 0.08685 0.02709 0.08867 0.02547 0.09063 0.02454 C 0.09584 0.02199 0.10091 0.01968 0.10612 0.0176 C 0.10925 0.01644 0.1125 0.01574 0.11563 0.01412 C 0.11771 0.01343 0.11953 0.01158 0.12149 0.01088 C 0.14701 -0.00046 0.11341 0.01621 0.14258 0.00394 C 0.14974 0.00093 0.1569 -0.00208 0.16381 -0.00625 C 0.16888 -0.00949 0.18646 -0.02407 0.19258 -0.03009 C 0.19597 -0.03333 0.19935 -0.03611 0.20222 -0.04051 C 0.23242 -0.08518 0.20495 -0.05162 0.22149 -0.07129 C 0.228 -0.08842 0.22943 -0.08773 0.20808 -0.07129 C 0.20326 -0.06759 0.19909 -0.0618 0.19453 -0.0574 C 0.19076 -0.05393 0.18698 -0.05046 0.18295 -0.04722 C 0.17539 -0.0412 0.16758 -0.03588 0.1599 -0.03009 C 0.15117 -0.02384 0.14818 -0.02176 0.13881 -0.01643 C 0.13425 -0.01412 0.12982 -0.01134 0.12526 -0.00972 C 0.12084 -0.0081 0.11628 -0.0074 0.11185 -0.00625 C 0.10104 -0.00092 0.09037 0.00533 0.07917 0.00741 C 0.05313 0.01227 0.02435 0.01088 -0.00169 0.01088 " pathEditMode="relative" rAng="0" ptsTypes="AAAAAAAAAAAAAAAAAAAAAAAAAAAAAAAAAAAAAAAAAAAAAAAAAAAAAAAAAA">
                                      <p:cBhvr>
                                        <p:cTn id="24" dur="6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13254" y="323056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01523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01523" y="1237456"/>
            <a:ext cx="914400" cy="914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9F0013CA-D8BF-46E0-B018-115A285F13A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8" r="2594" b="9851"/>
          <a:stretch/>
        </p:blipFill>
        <p:spPr>
          <a:xfrm>
            <a:off x="4853352" y="883324"/>
            <a:ext cx="2879673" cy="5472000"/>
          </a:xfrm>
          <a:prstGeom prst="rect">
            <a:avLst/>
          </a:prstGeom>
        </p:spPr>
      </p:pic>
      <p:pic>
        <p:nvPicPr>
          <p:cNvPr id="2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96D55C32-581E-4A98-8F69-FAA2E8D45F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22460" y="577325"/>
            <a:ext cx="609600" cy="609600"/>
          </a:xfrm>
          <a:prstGeom prst="rect">
            <a:avLst/>
          </a:prstGeom>
        </p:spPr>
      </p:pic>
      <p:pic>
        <p:nvPicPr>
          <p:cNvPr id="9" name="gilet nol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DFB9A6EE-21E3-42AF-860A-441C1011457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61816"/>
            <a:ext cx="609600" cy="609600"/>
          </a:xfrm>
          <a:prstGeom prst="rect">
            <a:avLst/>
          </a:prstGeom>
        </p:spPr>
      </p:pic>
      <p:pic>
        <p:nvPicPr>
          <p:cNvPr id="11" name="noli... complétion">
            <a:hlinkClick r:id="" action="ppaction://media"/>
            <a:extLst>
              <a:ext uri="{FF2B5EF4-FFF2-40B4-BE49-F238E27FC236}">
                <a16:creationId xmlns:a16="http://schemas.microsoft.com/office/drawing/2014/main" xmlns="" id="{8B0D3452-2200-452B-BB2A-DF34D92FC17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73192" y="1367815"/>
            <a:ext cx="609600" cy="6096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B7C0CA46-4061-458D-8F58-022320E0847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6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746BD7CD-5055-4D44-A6C3-EBC53D1FEC6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279592" y="392122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50312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 0.02106 L 0.0138 0.02129 C 0.04518 0.0199 0.07669 0.02199 0.10794 0.01759 C 0.11888 0.0162 0.13724 0.00301 0.14843 -0.00625 C 0.15234 -0.00949 0.15625 -0.0125 0.15989 -0.01644 C 0.16263 -0.01945 0.16497 -0.02361 0.16757 -0.02686 C 0.17487 -0.03542 0.1776 -0.03727 0.18489 -0.04375 C 0.1901 -0.05301 0.20638 -0.07824 0.20026 -0.0713 C 0.1651 -0.0294 0.19804 -0.06667 0.17148 -0.04051 C 0.1694 -0.03843 0.16783 -0.03519 0.16575 -0.03357 C 0.16328 -0.03172 0.16041 -0.03195 0.15794 -0.0301 C 0.12604 -0.0088 0.17057 -0.03635 0.14453 -0.01644 C 0.14205 -0.01459 0.13932 -0.01482 0.13684 -0.0132 C 0.12174 -0.00301 0.13711 -0.0088 0.11953 0.00046 C 0.1164 0.00231 0.11302 0.00231 0.10989 0.00393 C 0.10664 0.00578 0.10364 0.00902 0.10026 0.01088 C 0.09283 0.01481 0.08007 0.0162 0.07343 0.01759 C 0.06888 0.01875 0.06445 0.02014 0.05989 0.02106 C 0.05286 0.02245 0.04583 0.02314 0.0388 0.02453 C 0.03138 0.02592 0.02122 0.02916 0.0138 0.03125 L -0.07852 0.02777 C -0.08959 0.02731 -0.12969 0.01504 -0.13243 0.01412 C -0.13763 0.0125 -0.14258 0.00926 -0.14779 0.0074 C -0.15157 0.00601 -0.15547 0.00509 -0.15938 0.00393 C -0.16133 0.00277 -0.16329 0.00231 -0.16511 0.00046 C -0.17969 -0.01389 -0.17513 -0.01274 -0.18816 -0.03357 C -0.21107 -0.07014 -0.18581 -0.02616 -0.19974 -0.0507 C -0.20039 -0.05417 -0.20365 -0.06204 -0.2017 -0.06088 C -0.19584 -0.05787 -0.19154 -0.04931 -0.18633 -0.04375 C -0.1806 -0.03797 -0.17487 -0.03195 -0.16901 -0.02686 C -0.15638 -0.01574 -0.15248 -0.01922 -0.13633 -0.00973 C -0.13438 -0.00857 -0.13256 -0.00695 -0.13047 -0.00625 C -0.12032 -0.00348 -0.10977 -0.00394 -0.09974 0.00046 L -0.0767 0.01088 C -0.07149 0.01319 -0.06641 0.01574 -0.0612 0.01759 L -0.03438 0.02777 C 0.00742 0.04259 -0.01576 0.03264 0.00416 0.04166 C 0.02148 0.04051 0.0388 0.04004 0.05612 0.03819 C 0.05872 0.03773 0.06119 0.03564 0.0638 0.03472 C 0.07239 0.03171 0.07669 0.03148 0.08489 0.02777 C 0.08684 0.02708 0.08867 0.02546 0.09062 0.02453 C 0.09583 0.02199 0.10091 0.01967 0.10612 0.01759 C 0.10924 0.01643 0.1125 0.01574 0.11562 0.01412 C 0.1177 0.01342 0.11953 0.01157 0.12148 0.01088 C 0.147 -0.00047 0.11341 0.0162 0.14257 0.00393 C 0.14974 0.00092 0.1569 -0.00209 0.1638 -0.00625 C 0.16888 -0.00949 0.18645 -0.02408 0.19257 -0.0301 C 0.19596 -0.03334 0.19934 -0.03611 0.20221 -0.04051 C 0.23242 -0.08519 0.20494 -0.05162 0.22148 -0.0713 C 0.22799 -0.08843 0.22942 -0.08774 0.20807 -0.0713 C 0.20325 -0.0676 0.19908 -0.06181 0.19453 -0.05741 C 0.19075 -0.05394 0.18698 -0.05047 0.18294 -0.04723 C 0.17539 -0.04121 0.16757 -0.03588 0.15989 -0.0301 C 0.15117 -0.02385 0.14817 -0.02176 0.1388 -0.01644 C 0.13424 -0.01412 0.12981 -0.01135 0.12526 -0.00973 C 0.12083 -0.00811 0.11627 -0.00741 0.11184 -0.00625 C 0.10104 -0.00093 0.09036 0.00532 0.07916 0.0074 C 0.05312 0.01226 0.02434 0.01088 -0.0017 0.01088 " pathEditMode="relative" rAng="0" ptsTypes="AAAAAAAAAAAAAAAAAAAAAAAAAAAAAAAAAAAAAAAAAAAAAAAAAAAAAAAAAA">
                                      <p:cBhvr>
                                        <p:cTn id="24" dur="6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4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3FB49761-4A71-4C51-AA14-4E8BEF01B85D}"/>
              </a:ext>
            </a:extLst>
          </p:cNvPr>
          <p:cNvSpPr txBox="1">
            <a:spLocks/>
          </p:cNvSpPr>
          <p:nvPr/>
        </p:nvSpPr>
        <p:spPr>
          <a:xfrm>
            <a:off x="4327506" y="283345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/>
              <a:t>Nouvelle action</a:t>
            </a:r>
          </a:p>
        </p:txBody>
      </p:sp>
      <p:pic>
        <p:nvPicPr>
          <p:cNvPr id="3" name="autre action ">
            <a:hlinkClick r:id="" action="ppaction://media"/>
            <a:extLst>
              <a:ext uri="{FF2B5EF4-FFF2-40B4-BE49-F238E27FC236}">
                <a16:creationId xmlns:a16="http://schemas.microsoft.com/office/drawing/2014/main" xmlns="" id="{986B3406-7A36-4326-BADC-0911460477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25554" y="28866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4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graphiques vectoriels, clé&#10;&#10;Description générée automatiquement">
            <a:extLst>
              <a:ext uri="{FF2B5EF4-FFF2-40B4-BE49-F238E27FC236}">
                <a16:creationId xmlns:a16="http://schemas.microsoft.com/office/drawing/2014/main" xmlns="" id="{E6389F27-AA38-4365-ACE4-AE91059E51D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31"/>
          <a:stretch/>
        </p:blipFill>
        <p:spPr>
          <a:xfrm>
            <a:off x="3855909" y="-1042157"/>
            <a:ext cx="4364732" cy="7020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xmlns="" id="{D99EF794-B98E-4ED9-9572-B9C794183C8E}"/>
              </a:ext>
            </a:extLst>
          </p:cNvPr>
          <p:cNvSpPr txBox="1">
            <a:spLocks/>
          </p:cNvSpPr>
          <p:nvPr/>
        </p:nvSpPr>
        <p:spPr>
          <a:xfrm>
            <a:off x="724519" y="35048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Familiarisation</a:t>
            </a:r>
          </a:p>
        </p:txBody>
      </p:sp>
      <p:pic>
        <p:nvPicPr>
          <p:cNvPr id="2" name="pachi">
            <a:hlinkClick r:id="" action="ppaction://media"/>
            <a:extLst>
              <a:ext uri="{FF2B5EF4-FFF2-40B4-BE49-F238E27FC236}">
                <a16:creationId xmlns:a16="http://schemas.microsoft.com/office/drawing/2014/main" xmlns="" id="{B93E7DDF-2E24-4A02-8E48-E6F0102BC2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02284" y="3429000"/>
            <a:ext cx="609600" cy="609600"/>
          </a:xfrm>
          <a:prstGeom prst="rect">
            <a:avLst/>
          </a:prstGeom>
        </p:spPr>
      </p:pic>
      <p:pic>
        <p:nvPicPr>
          <p:cNvPr id="3" name="Genre_Voilà mon ami l’alien">
            <a:hlinkClick r:id="" action="ppaction://media"/>
            <a:extLst>
              <a:ext uri="{FF2B5EF4-FFF2-40B4-BE49-F238E27FC236}">
                <a16:creationId xmlns:a16="http://schemas.microsoft.com/office/drawing/2014/main" xmlns="" id="{F016AB56-AF18-4F71-A564-5089C89242B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38860" y="2506753"/>
            <a:ext cx="609600" cy="609600"/>
          </a:xfrm>
          <a:prstGeom prst="rect">
            <a:avLst/>
          </a:prstGeom>
        </p:spPr>
      </p:pic>
      <p:pic>
        <p:nvPicPr>
          <p:cNvPr id="9" name="Genre_à ton tour">
            <a:hlinkClick r:id="" action="ppaction://media"/>
            <a:extLst>
              <a:ext uri="{FF2B5EF4-FFF2-40B4-BE49-F238E27FC236}">
                <a16:creationId xmlns:a16="http://schemas.microsoft.com/office/drawing/2014/main" xmlns="" id="{944AA3A0-D494-462D-B176-723CB98EC6B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38860" y="12640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19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6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5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xmlns="" id="{0E94CF85-184C-47BB-AE9D-6C30C656A0D2}"/>
              </a:ext>
            </a:extLst>
          </p:cNvPr>
          <p:cNvSpPr txBox="1">
            <a:spLocks/>
          </p:cNvSpPr>
          <p:nvPr/>
        </p:nvSpPr>
        <p:spPr>
          <a:xfrm>
            <a:off x="3839308" y="2766218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Test de production</a:t>
            </a:r>
            <a:endParaRPr lang="fr-FR" dirty="0"/>
          </a:p>
        </p:txBody>
      </p:sp>
      <p:pic>
        <p:nvPicPr>
          <p:cNvPr id="4" name="consigne production ">
            <a:hlinkClick r:id="" action="ppaction://media"/>
            <a:extLst>
              <a:ext uri="{FF2B5EF4-FFF2-40B4-BE49-F238E27FC236}">
                <a16:creationId xmlns:a16="http://schemas.microsoft.com/office/drawing/2014/main" xmlns="" id="{F7F57E42-E328-4BAD-9319-FD3CB55E6D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76946" y="2832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24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69336" y="780256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33522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33522" y="1250023"/>
            <a:ext cx="914400" cy="914400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" action="ppaction://noaction"/>
            <a:extLst>
              <a:ext uri="{FF2B5EF4-FFF2-40B4-BE49-F238E27FC236}">
                <a16:creationId xmlns:a16="http://schemas.microsoft.com/office/drawing/2014/main" xmlns="" id="{0A417F32-E7A3-4878-85FD-492F2CFC0F0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A3434637-06C0-4F92-AEA0-CECD583489A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70" y="729000"/>
            <a:ext cx="2427860" cy="5400000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A2329263-B239-4631-80C8-449618B4BA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pachi">
            <a:hlinkClick r:id="" action="ppaction://media"/>
            <a:extLst>
              <a:ext uri="{FF2B5EF4-FFF2-40B4-BE49-F238E27FC236}">
                <a16:creationId xmlns:a16="http://schemas.microsoft.com/office/drawing/2014/main" xmlns="" id="{CDC71C64-5029-477A-B6B6-8780EC87E53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1402423"/>
            <a:ext cx="609600" cy="609600"/>
          </a:xfrm>
          <a:prstGeom prst="rect">
            <a:avLst/>
          </a:prstGeom>
        </p:spPr>
      </p:pic>
      <p:pic>
        <p:nvPicPr>
          <p:cNvPr id="11" name="répétition pachido">
            <a:hlinkClick r:id="" action="ppaction://media"/>
            <a:extLst>
              <a:ext uri="{FF2B5EF4-FFF2-40B4-BE49-F238E27FC236}">
                <a16:creationId xmlns:a16="http://schemas.microsoft.com/office/drawing/2014/main" xmlns="" id="{C7BA97D5-8073-485C-A6C0-B3FA921FEF0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2318722"/>
            <a:ext cx="609600" cy="609600"/>
          </a:xfrm>
          <a:prstGeom prst="rect">
            <a:avLst/>
          </a:prstGeom>
        </p:spPr>
      </p:pic>
      <p:pic>
        <p:nvPicPr>
          <p:cNvPr id="12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DF838F45-812B-4DAD-8205-ACD4C5874A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3091390"/>
            <a:ext cx="609600" cy="6096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CFEEFB40-FD40-4659-8F0A-28E419BA71A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75C7BE90-6580-41E2-9F63-23C494E04A0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7002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6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0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6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96599" y="85325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85314" y="484985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85314" y="1399385"/>
            <a:ext cx="914400" cy="914400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" action="ppaction://noaction"/>
            <a:extLst>
              <a:ext uri="{FF2B5EF4-FFF2-40B4-BE49-F238E27FC236}">
                <a16:creationId xmlns:a16="http://schemas.microsoft.com/office/drawing/2014/main" xmlns="" id="{AE53BD33-09A4-4A4D-BCC3-0838222147E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2931E6C9-A972-4178-873C-6621C5F1E37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141" y="790924"/>
            <a:ext cx="2548984" cy="5568169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BE20072A-14CD-4859-A1F0-4375EB6B5B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pachi">
            <a:hlinkClick r:id="" action="ppaction://media"/>
            <a:extLst>
              <a:ext uri="{FF2B5EF4-FFF2-40B4-BE49-F238E27FC236}">
                <a16:creationId xmlns:a16="http://schemas.microsoft.com/office/drawing/2014/main" xmlns="" id="{2D6FD57A-A612-4B9A-B597-1281765CF6C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1402423"/>
            <a:ext cx="609600" cy="609600"/>
          </a:xfrm>
          <a:prstGeom prst="rect">
            <a:avLst/>
          </a:prstGeom>
        </p:spPr>
      </p:pic>
      <p:pic>
        <p:nvPicPr>
          <p:cNvPr id="11" name="répétition pachida">
            <a:hlinkClick r:id="" action="ppaction://media"/>
            <a:extLst>
              <a:ext uri="{FF2B5EF4-FFF2-40B4-BE49-F238E27FC236}">
                <a16:creationId xmlns:a16="http://schemas.microsoft.com/office/drawing/2014/main" xmlns="" id="{04D02980-FA7B-4B4C-8FB1-790F32FA5BB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2318722"/>
            <a:ext cx="609600" cy="6096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D3901548-6D37-49B3-ACE6-77C2D5D773D9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3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C75FF370-4268-4383-9042-D5F3EA0F1C3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4158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9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4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ntro 2 d2">
            <a:hlinkClick r:id="" action="ppaction://media"/>
            <a:extLst>
              <a:ext uri="{FF2B5EF4-FFF2-40B4-BE49-F238E27FC236}">
                <a16:creationId xmlns:a16="http://schemas.microsoft.com/office/drawing/2014/main" xmlns="" id="{068B8578-B605-411B-AA53-24CEF1464D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16514" y="2051469"/>
            <a:ext cx="609600" cy="609600"/>
          </a:xfrm>
          <a:prstGeom prst="rect">
            <a:avLst/>
          </a:prstGeom>
        </p:spPr>
      </p:pic>
      <p:pic>
        <p:nvPicPr>
          <p:cNvPr id="2" name="intro 1 d2">
            <a:hlinkClick r:id="" action="ppaction://media"/>
            <a:extLst>
              <a:ext uri="{FF2B5EF4-FFF2-40B4-BE49-F238E27FC236}">
                <a16:creationId xmlns:a16="http://schemas.microsoft.com/office/drawing/2014/main" xmlns="" id="{936AFC8C-F486-4337-9E50-8523075BF61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41078" y="3297991"/>
            <a:ext cx="609600" cy="60960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xmlns="" id="{370198B0-4440-4EF9-BDB0-B255A207B09C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Présentation des personnages</a:t>
            </a:r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3D18228-7269-4985-81B4-63ED42212EB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5" r="2297" b="8380"/>
          <a:stretch/>
        </p:blipFill>
        <p:spPr>
          <a:xfrm>
            <a:off x="7756728" y="1556260"/>
            <a:ext cx="2106752" cy="5040000"/>
          </a:xfrm>
          <a:prstGeom prst="rect">
            <a:avLst/>
          </a:prstGeom>
        </p:spPr>
      </p:pic>
      <p:pic>
        <p:nvPicPr>
          <p:cNvPr id="8" name="Image 7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xmlns="" id="{B38896AE-1712-48FA-8E2D-024C41DB820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1117" y="1576388"/>
            <a:ext cx="2156034" cy="5040000"/>
          </a:xfrm>
          <a:prstGeom prst="rect">
            <a:avLst/>
          </a:prstGeom>
        </p:spPr>
      </p:pic>
      <p:pic>
        <p:nvPicPr>
          <p:cNvPr id="6" name="Image 5" descr="Une image contenant texte, accessoire, clé&#10;&#10;Description générée automatiquement">
            <a:extLst>
              <a:ext uri="{FF2B5EF4-FFF2-40B4-BE49-F238E27FC236}">
                <a16:creationId xmlns:a16="http://schemas.microsoft.com/office/drawing/2014/main" xmlns="" id="{DF439547-F48F-4765-8C17-7E70F2F4407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0" b="24990"/>
          <a:stretch/>
        </p:blipFill>
        <p:spPr>
          <a:xfrm>
            <a:off x="857383" y="189000"/>
            <a:ext cx="3597074" cy="6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9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56020" y="1250023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21579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16073" y="1237456"/>
            <a:ext cx="914400" cy="914400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B338F114-6CAF-41BA-9FD7-0F729BBAB92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534" y="790924"/>
            <a:ext cx="2434931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52A230E1-8516-4B9D-B61B-AA975D645E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pachi">
            <a:hlinkClick r:id="" action="ppaction://media"/>
            <a:extLst>
              <a:ext uri="{FF2B5EF4-FFF2-40B4-BE49-F238E27FC236}">
                <a16:creationId xmlns:a16="http://schemas.microsoft.com/office/drawing/2014/main" xmlns="" id="{E6493D0A-B124-46C0-BB84-02473CBB324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402423"/>
            <a:ext cx="609600" cy="609600"/>
          </a:xfrm>
          <a:prstGeom prst="rect">
            <a:avLst/>
          </a:prstGeom>
        </p:spPr>
      </p:pic>
      <p:pic>
        <p:nvPicPr>
          <p:cNvPr id="9" name="répétition pachida">
            <a:hlinkClick r:id="" action="ppaction://media"/>
            <a:extLst>
              <a:ext uri="{FF2B5EF4-FFF2-40B4-BE49-F238E27FC236}">
                <a16:creationId xmlns:a16="http://schemas.microsoft.com/office/drawing/2014/main" xmlns="" id="{F97F7E20-C796-414F-BF68-249F234C64B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18722"/>
            <a:ext cx="609600" cy="6096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DC4F4FF9-4B19-4C06-A090-83FFC02F730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1B0249C2-1EE8-42A0-AFBE-FF86F533AF3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2FB0B2B3-9711-4EBE-BDEC-FB8EFDA9F3B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8188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9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64779" y="1085662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12820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00890" y="1237456"/>
            <a:ext cx="914400" cy="914400"/>
          </a:xfrm>
          <a:prstGeom prst="rect">
            <a:avLst/>
          </a:prstGeom>
        </p:spPr>
      </p:pic>
      <p:pic>
        <p:nvPicPr>
          <p:cNvPr id="6" name="Image 5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xmlns="" id="{5EC4BF70-C5EA-4EAA-8B0F-60799C3E0A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443" y="638524"/>
            <a:ext cx="2605113" cy="5475677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8244F7D3-3598-4FE6-8733-E440E10B72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répétition pachido">
            <a:hlinkClick r:id="" action="ppaction://media"/>
            <a:extLst>
              <a:ext uri="{FF2B5EF4-FFF2-40B4-BE49-F238E27FC236}">
                <a16:creationId xmlns:a16="http://schemas.microsoft.com/office/drawing/2014/main" xmlns="" id="{4A037597-3007-4087-9B40-1B1354F573E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18722"/>
            <a:ext cx="609600" cy="609600"/>
          </a:xfrm>
          <a:prstGeom prst="rect">
            <a:avLst/>
          </a:prstGeom>
        </p:spPr>
      </p:pic>
      <p:pic>
        <p:nvPicPr>
          <p:cNvPr id="10" name="pachi">
            <a:hlinkClick r:id="" action="ppaction://media"/>
            <a:extLst>
              <a:ext uri="{FF2B5EF4-FFF2-40B4-BE49-F238E27FC236}">
                <a16:creationId xmlns:a16="http://schemas.microsoft.com/office/drawing/2014/main" xmlns="" id="{6F1CAC2D-3DED-46BD-8713-B3B641B3B6A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402423"/>
            <a:ext cx="609600" cy="6096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155FD2F6-EBF8-46E3-8C55-F9DAC926A35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412820" y="2320621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5698C566-6BB1-4147-8B25-CE5482C3061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44117" y="4615436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C886F914-891B-4ABA-9F96-6A66594B877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4079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6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797791" y="10957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08718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87734" y="1237456"/>
            <a:ext cx="914400" cy="91440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D491BAD0-D52D-4F01-9A25-247787583CB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678" y="780256"/>
            <a:ext cx="2402643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F08945F5-80C0-4C51-BE47-AE873DC836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pachi">
            <a:hlinkClick r:id="" action="ppaction://media"/>
            <a:extLst>
              <a:ext uri="{FF2B5EF4-FFF2-40B4-BE49-F238E27FC236}">
                <a16:creationId xmlns:a16="http://schemas.microsoft.com/office/drawing/2014/main" xmlns="" id="{F8F1E90A-2B54-4130-9D6A-3EEC8041A74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402423"/>
            <a:ext cx="609600" cy="609600"/>
          </a:xfrm>
          <a:prstGeom prst="rect">
            <a:avLst/>
          </a:prstGeom>
        </p:spPr>
      </p:pic>
      <p:pic>
        <p:nvPicPr>
          <p:cNvPr id="2" name="répétition pachida">
            <a:hlinkClick r:id="" action="ppaction://media"/>
            <a:extLst>
              <a:ext uri="{FF2B5EF4-FFF2-40B4-BE49-F238E27FC236}">
                <a16:creationId xmlns:a16="http://schemas.microsoft.com/office/drawing/2014/main" xmlns="" id="{737D7F8A-94B1-424E-B6DF-10852785AED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18722"/>
            <a:ext cx="609600" cy="6096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DA41D5C0-AB01-463D-B3D2-E69BB14818E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1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6BCFD3F1-20E1-4745-99BE-515F86C3090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159E91FF-43B3-4334-AC7F-371A20624A23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9568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9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4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92933" y="1145989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84666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84666" y="1237456"/>
            <a:ext cx="914400" cy="914400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2EC9E317-0F25-49D7-85D8-284D699830E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089" y="771469"/>
            <a:ext cx="2481821" cy="551723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2C3BC539-6A53-4953-9F5E-564B561B61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66669"/>
            <a:ext cx="609600" cy="609600"/>
          </a:xfrm>
          <a:prstGeom prst="rect">
            <a:avLst/>
          </a:prstGeom>
        </p:spPr>
      </p:pic>
      <p:pic>
        <p:nvPicPr>
          <p:cNvPr id="8" name="répétition pachido">
            <a:hlinkClick r:id="" action="ppaction://media"/>
            <a:extLst>
              <a:ext uri="{FF2B5EF4-FFF2-40B4-BE49-F238E27FC236}">
                <a16:creationId xmlns:a16="http://schemas.microsoft.com/office/drawing/2014/main" xmlns="" id="{58D95110-1231-4C90-963C-49923E326D9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318722"/>
            <a:ext cx="609600" cy="609600"/>
          </a:xfrm>
          <a:prstGeom prst="rect">
            <a:avLst/>
          </a:prstGeom>
        </p:spPr>
      </p:pic>
      <p:pic>
        <p:nvPicPr>
          <p:cNvPr id="10" name="pachi">
            <a:hlinkClick r:id="" action="ppaction://media"/>
            <a:extLst>
              <a:ext uri="{FF2B5EF4-FFF2-40B4-BE49-F238E27FC236}">
                <a16:creationId xmlns:a16="http://schemas.microsoft.com/office/drawing/2014/main" xmlns="" id="{50B946F0-20CD-4EC0-853F-0A3B877AB11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402423"/>
            <a:ext cx="609600" cy="6096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6F19CC94-9A5B-4FD6-AE77-3C0008053C3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2B82D7E3-3253-4B58-B29B-D7E894BF213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49E5E4EE-E21C-4AAD-8F0A-05AF8D5283DB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4243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96939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6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B3224B2-2824-4BA9-B632-89AE07298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891" y="2569064"/>
            <a:ext cx="10515600" cy="1325563"/>
          </a:xfrm>
        </p:spPr>
        <p:txBody>
          <a:bodyPr/>
          <a:lstStyle/>
          <a:p>
            <a:r>
              <a:rPr lang="fr-FR" dirty="0"/>
              <a:t>Nouvelle action</a:t>
            </a:r>
          </a:p>
        </p:txBody>
      </p:sp>
      <p:pic>
        <p:nvPicPr>
          <p:cNvPr id="4" name="autre action ">
            <a:hlinkClick r:id="" action="ppaction://media"/>
            <a:extLst>
              <a:ext uri="{FF2B5EF4-FFF2-40B4-BE49-F238E27FC236}">
                <a16:creationId xmlns:a16="http://schemas.microsoft.com/office/drawing/2014/main" xmlns="" id="{B5C6F60A-C985-4A72-9E65-8187FB0B81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28291" y="29270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8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D99EF794-B98E-4ED9-9572-B9C794183C8E}"/>
              </a:ext>
            </a:extLst>
          </p:cNvPr>
          <p:cNvSpPr txBox="1">
            <a:spLocks/>
          </p:cNvSpPr>
          <p:nvPr/>
        </p:nvSpPr>
        <p:spPr>
          <a:xfrm>
            <a:off x="724519" y="35048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Familiarisation</a:t>
            </a:r>
          </a:p>
        </p:txBody>
      </p:sp>
      <p:pic>
        <p:nvPicPr>
          <p:cNvPr id="3" name="Image 2" descr="Une image contenant clipart&#10;&#10;Description générée automatiquement">
            <a:extLst>
              <a:ext uri="{FF2B5EF4-FFF2-40B4-BE49-F238E27FC236}">
                <a16:creationId xmlns:a16="http://schemas.microsoft.com/office/drawing/2014/main" xmlns="" id="{CCA9F618-25A1-4A22-9EC0-D002900B026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4735" y="553902"/>
            <a:ext cx="3658532" cy="5400000"/>
          </a:xfrm>
          <a:prstGeom prst="rect">
            <a:avLst/>
          </a:prstGeom>
        </p:spPr>
      </p:pic>
      <p:pic>
        <p:nvPicPr>
          <p:cNvPr id="6" name="jami">
            <a:hlinkClick r:id="" action="ppaction://media"/>
            <a:extLst>
              <a:ext uri="{FF2B5EF4-FFF2-40B4-BE49-F238E27FC236}">
                <a16:creationId xmlns:a16="http://schemas.microsoft.com/office/drawing/2014/main" xmlns="" id="{EC4E4BC9-3879-4E30-882D-5610216DC0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55601" y="1980846"/>
            <a:ext cx="609600" cy="609600"/>
          </a:xfrm>
          <a:prstGeom prst="rect">
            <a:avLst/>
          </a:prstGeom>
        </p:spPr>
      </p:pic>
      <p:pic>
        <p:nvPicPr>
          <p:cNvPr id="7" name="Genre_Voilà mon ami l’alien">
            <a:hlinkClick r:id="" action="ppaction://media"/>
            <a:extLst>
              <a:ext uri="{FF2B5EF4-FFF2-40B4-BE49-F238E27FC236}">
                <a16:creationId xmlns:a16="http://schemas.microsoft.com/office/drawing/2014/main" xmlns="" id="{4053789A-95CB-4CF5-8F52-02D6103D032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51648" y="553902"/>
            <a:ext cx="609600" cy="609600"/>
          </a:xfrm>
          <a:prstGeom prst="rect">
            <a:avLst/>
          </a:prstGeom>
        </p:spPr>
      </p:pic>
      <p:pic>
        <p:nvPicPr>
          <p:cNvPr id="9" name="Genre_à ton tour">
            <a:hlinkClick r:id="" action="ppaction://media"/>
            <a:extLst>
              <a:ext uri="{FF2B5EF4-FFF2-40B4-BE49-F238E27FC236}">
                <a16:creationId xmlns:a16="http://schemas.microsoft.com/office/drawing/2014/main" xmlns="" id="{3D177122-9819-48A4-8B4D-88F548B4332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51648" y="32527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9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2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65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419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8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xmlns="" id="{0E94CF85-184C-47BB-AE9D-6C30C656A0D2}"/>
              </a:ext>
            </a:extLst>
          </p:cNvPr>
          <p:cNvSpPr txBox="1">
            <a:spLocks/>
          </p:cNvSpPr>
          <p:nvPr/>
        </p:nvSpPr>
        <p:spPr>
          <a:xfrm>
            <a:off x="3839308" y="2766218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Test de production</a:t>
            </a:r>
            <a:endParaRPr lang="fr-FR" dirty="0"/>
          </a:p>
        </p:txBody>
      </p:sp>
      <p:pic>
        <p:nvPicPr>
          <p:cNvPr id="4" name="consigne production ">
            <a:hlinkClick r:id="" action="ppaction://media"/>
            <a:extLst>
              <a:ext uri="{FF2B5EF4-FFF2-40B4-BE49-F238E27FC236}">
                <a16:creationId xmlns:a16="http://schemas.microsoft.com/office/drawing/2014/main" xmlns="" id="{1AEF5955-D154-44CA-8990-5DAA8D79FA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76946" y="2832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98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1006668" y="7909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70932" y="414647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70932" y="1329047"/>
            <a:ext cx="914400" cy="914400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rId17" action="ppaction://hlinksldjump"/>
            <a:extLst>
              <a:ext uri="{FF2B5EF4-FFF2-40B4-BE49-F238E27FC236}">
                <a16:creationId xmlns:a16="http://schemas.microsoft.com/office/drawing/2014/main" xmlns="" id="{0A417F32-E7A3-4878-85FD-492F2CFC0F0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7AFFB017-BF3F-47EE-8B49-AA6A0AA2CA21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7389" y="942185"/>
            <a:ext cx="2590195" cy="5400000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EA606210-F582-4989-B04E-2F5ED85FBF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7D74F605-6AFD-421F-BAE8-2B3C7D3555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-626753"/>
            <a:ext cx="609600" cy="609600"/>
          </a:xfrm>
          <a:prstGeom prst="rect">
            <a:avLst/>
          </a:prstGeom>
        </p:spPr>
      </p:pic>
      <p:pic>
        <p:nvPicPr>
          <p:cNvPr id="11" name="jam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311458C8-688F-4C96-A7D9-2B8C812D534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798950" y="1583047"/>
            <a:ext cx="406400" cy="406400"/>
          </a:xfrm>
          <a:prstGeom prst="rect">
            <a:avLst/>
          </a:prstGeom>
        </p:spPr>
      </p:pic>
      <p:pic>
        <p:nvPicPr>
          <p:cNvPr id="12" name="jam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CFA7B9A8-EE78-4B75-A530-79E266F3934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807418" y="2497447"/>
            <a:ext cx="406400" cy="406400"/>
          </a:xfrm>
          <a:prstGeom prst="rect">
            <a:avLst/>
          </a:prstGeom>
        </p:spPr>
      </p:pic>
      <p:pic>
        <p:nvPicPr>
          <p:cNvPr id="13" name="Graphique 12" descr="Ampoule">
            <a:extLst>
              <a:ext uri="{FF2B5EF4-FFF2-40B4-BE49-F238E27FC236}">
                <a16:creationId xmlns:a16="http://schemas.microsoft.com/office/drawing/2014/main" xmlns="" id="{F5F9B499-9363-41D6-9EDB-6CEEC561E1F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4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B6674571-80B0-43C9-AAFA-D44D622187D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9271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53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646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69336" y="7909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45774" y="379849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14736" y="1330262"/>
            <a:ext cx="914400" cy="914400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rId17" action="ppaction://hlinksldjump"/>
            <a:extLst>
              <a:ext uri="{FF2B5EF4-FFF2-40B4-BE49-F238E27FC236}">
                <a16:creationId xmlns:a16="http://schemas.microsoft.com/office/drawing/2014/main" xmlns="" id="{AE53BD33-09A4-4A4D-BCC3-0838222147E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D5FD1A71-5F94-46A3-96EF-93F64DB4755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0555" y="837049"/>
            <a:ext cx="2350476" cy="5400000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BD49B7F0-03CE-4740-8E16-D98CD673C9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jam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C7EE7DED-6368-48F9-A96F-E591BA4338F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798950" y="1583047"/>
            <a:ext cx="406400" cy="406400"/>
          </a:xfrm>
          <a:prstGeom prst="rect">
            <a:avLst/>
          </a:prstGeom>
        </p:spPr>
      </p:pic>
      <p:pic>
        <p:nvPicPr>
          <p:cNvPr id="11" name="jam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76786FB5-3A3B-4C4D-8BFF-F4FA5E3AD2A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807418" y="2497447"/>
            <a:ext cx="406400" cy="4064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5280E217-63B5-4105-A8BA-F220BC5A2E20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3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71ABFC1B-6436-4438-80CA-948FCFBE969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5598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5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4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96599" y="1000120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29932" y="504092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29932" y="1436078"/>
            <a:ext cx="914400" cy="9144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9753D310-8D87-4051-B2D6-589CE1D62D9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8155" y="961292"/>
            <a:ext cx="2329655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25ECA788-62B7-450E-BDBB-E5D3482B80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jam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45C78414-DD01-42CB-BCCE-E899CC7B60E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98950" y="1583047"/>
            <a:ext cx="406400" cy="406400"/>
          </a:xfrm>
          <a:prstGeom prst="rect">
            <a:avLst/>
          </a:prstGeom>
        </p:spPr>
      </p:pic>
      <p:pic>
        <p:nvPicPr>
          <p:cNvPr id="2" name="jamido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9F3B9B2E-A021-49F6-9B85-C2D8873ED0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697350" y="2476770"/>
            <a:ext cx="406400" cy="4064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7BE98EED-8D94-4BC0-BDBA-CC1E931F5B4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417849" y="2514600"/>
            <a:ext cx="914400" cy="914400"/>
          </a:xfrm>
          <a:prstGeom prst="rect">
            <a:avLst/>
          </a:prstGeom>
        </p:spPr>
      </p:pic>
      <p:pic>
        <p:nvPicPr>
          <p:cNvPr id="11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5CDC0866-DE89-4EFB-9772-9C0DF72E778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39088" y="4809415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4366E429-D71F-425E-B03C-E00C991C35E5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20129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oli d3">
            <a:hlinkClick r:id="" action="ppaction://media"/>
            <a:extLst>
              <a:ext uri="{FF2B5EF4-FFF2-40B4-BE49-F238E27FC236}">
                <a16:creationId xmlns:a16="http://schemas.microsoft.com/office/drawing/2014/main" xmlns="" id="{67609364-AEDE-4942-8540-C954C3F9D2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3306783" y="2756766"/>
            <a:ext cx="609600" cy="6096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3010A398-BB1E-499D-B945-7EB05C3E8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467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FR" dirty="0"/>
              <a:t>Apprentissage direct de la règle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3FBC18FF-71DA-42FF-AA57-F64FCE5E226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8" r="15500"/>
          <a:stretch/>
        </p:blipFill>
        <p:spPr>
          <a:xfrm>
            <a:off x="4401879" y="1900237"/>
            <a:ext cx="2897259" cy="4215571"/>
          </a:xfrm>
          <a:prstGeom prst="rect">
            <a:avLst/>
          </a:prstGeom>
        </p:spPr>
      </p:pic>
      <p:pic>
        <p:nvPicPr>
          <p:cNvPr id="8" name="Genre_à ton tour">
            <a:hlinkClick r:id="" action="ppaction://media"/>
            <a:extLst>
              <a:ext uri="{FF2B5EF4-FFF2-40B4-BE49-F238E27FC236}">
                <a16:creationId xmlns:a16="http://schemas.microsoft.com/office/drawing/2014/main" xmlns="" id="{8690C8A4-86B3-4BBE-9C6F-8D9256ACB49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26904" y="1237456"/>
            <a:ext cx="609600" cy="609600"/>
          </a:xfrm>
          <a:prstGeom prst="rect">
            <a:avLst/>
          </a:prstGeom>
        </p:spPr>
      </p:pic>
      <p:pic>
        <p:nvPicPr>
          <p:cNvPr id="9" name="apprentissage direct noli">
            <a:hlinkClick r:id="" action="ppaction://media"/>
            <a:extLst>
              <a:ext uri="{FF2B5EF4-FFF2-40B4-BE49-F238E27FC236}">
                <a16:creationId xmlns:a16="http://schemas.microsoft.com/office/drawing/2014/main" xmlns="" id="{8C6C0A6E-B301-488E-A3C2-FF0DA8C6583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26904" y="66675"/>
            <a:ext cx="865981" cy="86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9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 0.02106 L 0.0138 0.0213 C 0.04518 0.01991 0.07669 0.02199 0.10794 0.01759 C 0.11888 0.0162 0.13724 0.00301 0.14844 -0.00625 C 0.15234 -0.00949 0.15625 -0.0125 0.15989 -0.01644 C 0.16263 -0.01945 0.16497 -0.02361 0.16758 -0.02685 C 0.17487 -0.03542 0.1776 -0.03727 0.18489 -0.04375 C 0.1901 -0.05301 0.20638 -0.07824 0.20026 -0.0713 C 0.1651 -0.0294 0.19804 -0.06667 0.17148 -0.04051 C 0.1694 -0.03843 0.16784 -0.03519 0.16575 -0.03357 C 0.16328 -0.03171 0.16041 -0.03195 0.15794 -0.03009 C 0.12604 -0.0088 0.17057 -0.03634 0.14453 -0.01644 C 0.14206 -0.01458 0.13932 -0.01482 0.13685 -0.0132 C 0.12174 -0.00301 0.13711 -0.0088 0.11953 0.00046 C 0.1164 0.00231 0.11302 0.00231 0.10989 0.00393 C 0.10664 0.00579 0.10364 0.00903 0.10026 0.01088 C 0.09284 0.01481 0.08008 0.0162 0.07344 0.01759 C 0.06888 0.01875 0.06445 0.02014 0.05989 0.02106 C 0.05286 0.02245 0.04583 0.02315 0.0388 0.02454 C 0.03138 0.02593 0.02122 0.02917 0.0138 0.03125 L -0.07852 0.02778 C -0.08959 0.02731 -0.12969 0.01505 -0.13242 0.01412 C -0.13763 0.0125 -0.14258 0.00926 -0.14779 0.00741 C -0.15156 0.00602 -0.15547 0.00509 -0.15938 0.00393 C -0.16133 0.00278 -0.16328 0.00231 -0.16511 0.00046 C -0.17969 -0.01389 -0.17513 -0.01273 -0.18815 -0.03357 C -0.21107 -0.07014 -0.18581 -0.02616 -0.19974 -0.0507 C -0.20039 -0.05417 -0.20365 -0.06204 -0.20169 -0.06088 C -0.19584 -0.05787 -0.19154 -0.04931 -0.18633 -0.04375 C -0.1806 -0.03796 -0.17487 -0.03195 -0.16901 -0.02685 C -0.15638 -0.01574 -0.15248 -0.01921 -0.13633 -0.00972 C -0.13438 -0.00857 -0.13255 -0.00695 -0.13047 -0.00625 C -0.12031 -0.00347 -0.10977 -0.00394 -0.09974 0.00046 L -0.07669 0.01088 C -0.07149 0.01319 -0.06641 0.01574 -0.0612 0.01759 L -0.03438 0.02778 C 0.00742 0.04259 -0.01576 0.03264 0.00416 0.04167 C 0.02148 0.04051 0.0388 0.04005 0.05612 0.03819 C 0.05872 0.03773 0.0612 0.03565 0.0638 0.03472 C 0.07239 0.03171 0.07669 0.03148 0.08489 0.02778 C 0.08685 0.02708 0.08867 0.02546 0.09062 0.02454 C 0.09583 0.02199 0.10091 0.01968 0.10612 0.01759 C 0.10924 0.01643 0.1125 0.01574 0.11562 0.01412 C 0.11771 0.01343 0.11953 0.01157 0.12148 0.01088 C 0.147 -0.00046 0.11341 0.0162 0.14258 0.00393 C 0.14974 0.00093 0.1569 -0.00208 0.1638 -0.00625 C 0.16888 -0.00949 0.18646 -0.02407 0.19258 -0.03009 C 0.19596 -0.03333 0.19935 -0.03611 0.20221 -0.04051 C 0.23242 -0.08519 0.20495 -0.05162 0.22148 -0.0713 C 0.22799 -0.08843 0.22942 -0.08773 0.20807 -0.0713 C 0.20325 -0.06759 0.19909 -0.06181 0.19453 -0.05741 C 0.19075 -0.05394 0.18698 -0.05046 0.18294 -0.04722 C 0.17539 -0.0412 0.16758 -0.03588 0.15989 -0.03009 C 0.15117 -0.02384 0.14817 -0.02176 0.1388 -0.01644 C 0.13424 -0.01412 0.12982 -0.01134 0.12526 -0.00972 C 0.12083 -0.0081 0.11627 -0.00741 0.11185 -0.00625 C 0.10104 -0.00093 0.09036 0.00532 0.07916 0.00741 C 0.05312 0.01227 0.02435 0.01088 -0.00169 0.01088 " pathEditMode="relative" rAng="0" ptsTypes="AAAAAAAAAAAAAAAAAAAAAAAAAAAAAAAAAAAAAAAAAAAAAAAAAAAAAAAAAA">
                                      <p:cBhvr>
                                        <p:cTn id="11" dur="6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8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896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8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69336" y="942185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72169" y="435923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72169" y="1456675"/>
            <a:ext cx="914400" cy="9144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F1E95ADC-2417-4FBB-A663-E47A7F67143D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5158" y="893123"/>
            <a:ext cx="2349930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04B96BD4-0DA7-4357-B7AA-EC462FA27C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jam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63D90873-BC0B-4DD0-B578-7588158D2DB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98950" y="1583047"/>
            <a:ext cx="406400" cy="406400"/>
          </a:xfrm>
          <a:prstGeom prst="rect">
            <a:avLst/>
          </a:prstGeom>
        </p:spPr>
      </p:pic>
      <p:pic>
        <p:nvPicPr>
          <p:cNvPr id="11" name="jam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1BB0113B-4852-4AF7-85BA-E3E7C2CEBB9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07418" y="2497447"/>
            <a:ext cx="406400" cy="4064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41ACB60A-D699-4C6F-B263-DCB4B001D37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472169" y="2497447"/>
            <a:ext cx="914400" cy="914400"/>
          </a:xfrm>
          <a:prstGeom prst="rect">
            <a:avLst/>
          </a:prstGeom>
        </p:spPr>
      </p:pic>
      <p:pic>
        <p:nvPicPr>
          <p:cNvPr id="13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996B6AF3-652D-4604-9F9F-8B1B45D201B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84768" y="4792262"/>
            <a:ext cx="406400" cy="406400"/>
          </a:xfrm>
          <a:prstGeom prst="rect">
            <a:avLst/>
          </a:prstGeom>
        </p:spPr>
      </p:pic>
      <p:pic>
        <p:nvPicPr>
          <p:cNvPr id="14" name="Graphique 13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F26C52E7-6849-41A9-A428-A5F970DF5FA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3512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53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4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942594" y="905689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35005" y="435922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333233" y="1362889"/>
            <a:ext cx="914400" cy="914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8FC1BAE7-607B-4C20-B293-F130D395D0C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9870" y="893122"/>
            <a:ext cx="2552259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7F625840-1C89-40EB-928F-AA07D7DFB6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jam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3C2521BF-2C7F-495C-B554-44399AEE0E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98950" y="1583047"/>
            <a:ext cx="406400" cy="406400"/>
          </a:xfrm>
          <a:prstGeom prst="rect">
            <a:avLst/>
          </a:prstGeom>
        </p:spPr>
      </p:pic>
      <p:pic>
        <p:nvPicPr>
          <p:cNvPr id="10" name="jamido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ABF91414-B4E3-4DDC-B038-6A46564193E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697350" y="2476770"/>
            <a:ext cx="406400" cy="4064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C65D01C6-1B8D-4B25-A034-E271066BC12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34AFC7F1-9411-4DD1-B2E6-B0DD04035B8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C1C6931C-1C47-4279-8DCE-CD6CD1E53234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29846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4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96599" y="1006889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308111" y="410307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84665" y="1324707"/>
            <a:ext cx="914400" cy="9144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9FE16968-C0A8-435B-A1AD-A3F3392CC6E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2925" y="867507"/>
            <a:ext cx="2224604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82412E02-DB3A-4500-83B7-BBBC2ED79E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jam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40903CB6-B56C-48B8-A0F6-9178DC8BC7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98950" y="1583047"/>
            <a:ext cx="406400" cy="406400"/>
          </a:xfrm>
          <a:prstGeom prst="rect">
            <a:avLst/>
          </a:prstGeom>
        </p:spPr>
      </p:pic>
      <p:pic>
        <p:nvPicPr>
          <p:cNvPr id="10" name="jamido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ABC5CB91-BEE5-421B-A5A2-4F1D480FA21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798950" y="2476770"/>
            <a:ext cx="406400" cy="4064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F4F46E64-A3CC-4F57-BEB7-1E403E08549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CCF95E5D-FC0D-42D9-8A56-1D69033C053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4261C13E-8A8F-479A-A654-ECD43CFD0B6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8138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4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B3224B2-2824-4BA9-B632-89AE07298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4107" y="2451833"/>
            <a:ext cx="10515600" cy="1325563"/>
          </a:xfrm>
        </p:spPr>
        <p:txBody>
          <a:bodyPr>
            <a:normAutofit/>
          </a:bodyPr>
          <a:lstStyle/>
          <a:p>
            <a:r>
              <a:rPr lang="fr-FR" sz="4800" dirty="0"/>
              <a:t>Nouvelle action</a:t>
            </a:r>
          </a:p>
        </p:txBody>
      </p:sp>
      <p:pic>
        <p:nvPicPr>
          <p:cNvPr id="5" name="autre action ">
            <a:hlinkClick r:id="" action="ppaction://media"/>
            <a:extLst>
              <a:ext uri="{FF2B5EF4-FFF2-40B4-BE49-F238E27FC236}">
                <a16:creationId xmlns:a16="http://schemas.microsoft.com/office/drawing/2014/main" xmlns="" id="{274465A7-181C-4F20-88B0-07696C5052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34507" y="28098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5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xmlns="" id="{D99EF794-B98E-4ED9-9572-B9C794183C8E}"/>
              </a:ext>
            </a:extLst>
          </p:cNvPr>
          <p:cNvSpPr txBox="1">
            <a:spLocks/>
          </p:cNvSpPr>
          <p:nvPr/>
        </p:nvSpPr>
        <p:spPr>
          <a:xfrm>
            <a:off x="724519" y="350483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Familiarisation</a:t>
            </a:r>
          </a:p>
        </p:txBody>
      </p:sp>
      <p:pic>
        <p:nvPicPr>
          <p:cNvPr id="4" name="Image 3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xmlns="" id="{FEB9EE07-3ED1-4237-96FB-C2BF891F91B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1096" y="1177891"/>
            <a:ext cx="4188565" cy="4860000"/>
          </a:xfrm>
          <a:prstGeom prst="rect">
            <a:avLst/>
          </a:prstGeom>
        </p:spPr>
      </p:pic>
      <p:pic>
        <p:nvPicPr>
          <p:cNvPr id="2" name="ruti">
            <a:hlinkClick r:id="" action="ppaction://media"/>
            <a:extLst>
              <a:ext uri="{FF2B5EF4-FFF2-40B4-BE49-F238E27FC236}">
                <a16:creationId xmlns:a16="http://schemas.microsoft.com/office/drawing/2014/main" xmlns="" id="{75EB28CE-D961-4364-8A8A-C7C2A36F3B3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503961" y="4808706"/>
            <a:ext cx="609600" cy="609600"/>
          </a:xfrm>
          <a:prstGeom prst="rect">
            <a:avLst/>
          </a:prstGeom>
        </p:spPr>
      </p:pic>
      <p:pic>
        <p:nvPicPr>
          <p:cNvPr id="7" name="Genre_Voilà mon ami l’alien">
            <a:hlinkClick r:id="" action="ppaction://media"/>
            <a:extLst>
              <a:ext uri="{FF2B5EF4-FFF2-40B4-BE49-F238E27FC236}">
                <a16:creationId xmlns:a16="http://schemas.microsoft.com/office/drawing/2014/main" xmlns="" id="{E9D05556-FAB9-4159-BFB5-1EB252F4524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63704" y="1371246"/>
            <a:ext cx="609600" cy="609600"/>
          </a:xfrm>
          <a:prstGeom prst="rect">
            <a:avLst/>
          </a:prstGeom>
        </p:spPr>
      </p:pic>
      <p:pic>
        <p:nvPicPr>
          <p:cNvPr id="9" name="Genre_à ton tour">
            <a:hlinkClick r:id="" action="ppaction://media"/>
            <a:extLst>
              <a:ext uri="{FF2B5EF4-FFF2-40B4-BE49-F238E27FC236}">
                <a16:creationId xmlns:a16="http://schemas.microsoft.com/office/drawing/2014/main" xmlns="" id="{358B3D69-3E99-4A6A-89D0-D93C44A47AC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235737" y="24803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71832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path" presetSubtype="0" accel="15000" decel="5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536 4.07407E-6 L -2.08333E-7 4.07407E-6 " pathEditMode="relative" rAng="0" ptsTypes="AA">
                                      <p:cBhvr>
                                        <p:cTn id="7" dur="1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0"/>
                                    </p:animMotion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65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724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8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xmlns="" id="{0E94CF85-184C-47BB-AE9D-6C30C656A0D2}"/>
              </a:ext>
            </a:extLst>
          </p:cNvPr>
          <p:cNvSpPr txBox="1">
            <a:spLocks/>
          </p:cNvSpPr>
          <p:nvPr/>
        </p:nvSpPr>
        <p:spPr>
          <a:xfrm>
            <a:off x="3839308" y="2766218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Test de production</a:t>
            </a:r>
            <a:endParaRPr lang="fr-FR" dirty="0"/>
          </a:p>
        </p:txBody>
      </p:sp>
      <p:pic>
        <p:nvPicPr>
          <p:cNvPr id="4" name="consigne production ">
            <a:hlinkClick r:id="" action="ppaction://media"/>
            <a:extLst>
              <a:ext uri="{FF2B5EF4-FFF2-40B4-BE49-F238E27FC236}">
                <a16:creationId xmlns:a16="http://schemas.microsoft.com/office/drawing/2014/main" xmlns="" id="{AB165F68-97FE-4EF0-ACE9-747923966B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76946" y="2832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4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96599" y="7909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70932" y="414647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70932" y="1329047"/>
            <a:ext cx="914400" cy="914400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rId16" action="ppaction://hlinksldjump"/>
            <a:extLst>
              <a:ext uri="{FF2B5EF4-FFF2-40B4-BE49-F238E27FC236}">
                <a16:creationId xmlns:a16="http://schemas.microsoft.com/office/drawing/2014/main" xmlns="" id="{0A417F32-E7A3-4878-85FD-492F2CFC0F0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24D7FD0E-320E-4D59-863C-F952F365A5A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77835" y="871847"/>
            <a:ext cx="2518174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FA6BA6FC-D12D-4706-AE98-56B16429B7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4FF383E1-8EBC-4480-9417-A44779AB54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-609600"/>
            <a:ext cx="609600" cy="609600"/>
          </a:xfrm>
          <a:prstGeom prst="rect">
            <a:avLst/>
          </a:prstGeom>
        </p:spPr>
      </p:pic>
      <p:pic>
        <p:nvPicPr>
          <p:cNvPr id="2" name="ruti complétion ">
            <a:hlinkClick r:id="" action="ppaction://media"/>
            <a:extLst>
              <a:ext uri="{FF2B5EF4-FFF2-40B4-BE49-F238E27FC236}">
                <a16:creationId xmlns:a16="http://schemas.microsoft.com/office/drawing/2014/main" xmlns="" id="{AAD1953B-8516-4F00-9C2F-C1E4E2350F5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60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708900" y="1583047"/>
            <a:ext cx="406400" cy="406400"/>
          </a:xfrm>
          <a:prstGeom prst="rect">
            <a:avLst/>
          </a:prstGeom>
        </p:spPr>
      </p:pic>
      <p:pic>
        <p:nvPicPr>
          <p:cNvPr id="10" name="rut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6B2C832F-1772-4F97-83C1-3E41C74BC83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391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708900" y="2476770"/>
            <a:ext cx="406400" cy="4064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1A6108E8-16F8-4104-9CBF-225EC948B1B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E049B131-0474-4D45-B854-CA34A3058D10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5000" decel="59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26536 -3.33333E-6 L 2.08333E-7 -3.33333E-6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4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96599" y="903785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45774" y="379849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14736" y="1330262"/>
            <a:ext cx="914400" cy="914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A3C4F315-6654-40E1-BF3E-4305FA73DCD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7538" y="942184"/>
            <a:ext cx="2470749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F8E3EF6B-39A5-4351-8ABC-93EDC7443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ruti complétion ">
            <a:hlinkClick r:id="" action="ppaction://media"/>
            <a:extLst>
              <a:ext uri="{FF2B5EF4-FFF2-40B4-BE49-F238E27FC236}">
                <a16:creationId xmlns:a16="http://schemas.microsoft.com/office/drawing/2014/main" xmlns="" id="{0CD05224-4A67-4B48-BEA0-9F348524467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19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08900" y="1583047"/>
            <a:ext cx="406400" cy="406400"/>
          </a:xfrm>
          <a:prstGeom prst="rect">
            <a:avLst/>
          </a:prstGeom>
        </p:spPr>
      </p:pic>
      <p:pic>
        <p:nvPicPr>
          <p:cNvPr id="10" name="rut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2F69A2C5-ABFA-4FDA-B792-AAFD24599A7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324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693931" y="2528227"/>
            <a:ext cx="406400" cy="4064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41E1A7F9-11C2-4B88-AD9C-0C3B0B8F134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9B3DE1E6-47C7-401D-8E90-18224D3BEE30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8B34011C-5744-4DEC-8AAE-E4F0D3A9EAA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70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5000" decel="59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26537 1.48148E-6 L -1.25E-6 1.48148E-6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1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47668" y="96565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29932" y="504092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10589" y="1418492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AAFC6CAB-D533-47C8-96DE-E76D42604E7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6864" y="961292"/>
            <a:ext cx="2576073" cy="5400000"/>
          </a:xfrm>
          <a:prstGeom prst="rect">
            <a:avLst/>
          </a:prstGeom>
        </p:spPr>
      </p:pic>
      <p:pic>
        <p:nvPicPr>
          <p:cNvPr id="6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4FE07178-EAA3-4560-BA79-832DD76E4D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ruti complétion ">
            <a:hlinkClick r:id="" action="ppaction://media"/>
            <a:extLst>
              <a:ext uri="{FF2B5EF4-FFF2-40B4-BE49-F238E27FC236}">
                <a16:creationId xmlns:a16="http://schemas.microsoft.com/office/drawing/2014/main" xmlns="" id="{C4029531-B0A3-4854-A15B-F83DBC6ED67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81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08900" y="1583047"/>
            <a:ext cx="406400" cy="406400"/>
          </a:xfrm>
          <a:prstGeom prst="rect">
            <a:avLst/>
          </a:prstGeom>
        </p:spPr>
      </p:pic>
      <p:pic>
        <p:nvPicPr>
          <p:cNvPr id="9" name="rut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B3228691-3059-4C3E-9300-C2815E89D76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406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08900" y="2476770"/>
            <a:ext cx="406400" cy="4064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AECE32C1-6A29-45BD-9C93-52A98280E75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1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1B282D2D-64D7-44D0-ABE7-AC5B39F09BA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10F4AD72-7E82-48AB-867A-E21292FF1B6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4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5000" decel="59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26536 3.7037E-6 L 2.08333E-7 3.7037E-6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8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4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942595" y="856568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35005" y="435922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333233" y="1362889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E4DBDFA4-4BBA-470D-B1E9-A926829E729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8135" y="729000"/>
            <a:ext cx="2480588" cy="5400000"/>
          </a:xfrm>
          <a:prstGeom prst="rect">
            <a:avLst/>
          </a:prstGeom>
        </p:spPr>
      </p:pic>
      <p:pic>
        <p:nvPicPr>
          <p:cNvPr id="6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7C4E079E-C239-4C5E-9C7F-5493884AF5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ruti complétion ">
            <a:hlinkClick r:id="" action="ppaction://media"/>
            <a:extLst>
              <a:ext uri="{FF2B5EF4-FFF2-40B4-BE49-F238E27FC236}">
                <a16:creationId xmlns:a16="http://schemas.microsoft.com/office/drawing/2014/main" xmlns="" id="{460CCCE4-86EE-4514-A2D3-B65DE3548E3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20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08900" y="1583047"/>
            <a:ext cx="406400" cy="406400"/>
          </a:xfrm>
          <a:prstGeom prst="rect">
            <a:avLst/>
          </a:prstGeom>
        </p:spPr>
      </p:pic>
      <p:pic>
        <p:nvPicPr>
          <p:cNvPr id="9" name="rut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DD56E3EC-56CE-4E43-9C61-BF31BA5F0D2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320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693931" y="2528227"/>
            <a:ext cx="406400" cy="4064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5A45380A-DBC2-45EF-98FA-FF65A6894F5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1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1BF3FC3B-609D-4B85-85A9-9BB59E47A447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D2378B25-B09F-45BF-B5D0-F625DFD73747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34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5000" decel="59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26537 0 L -1.25E-6 0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1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4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xmlns="" id="{AED260F9-DFCD-4B1C-AC92-7B60F0368FE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598589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Apprentissage</a:t>
            </a:r>
            <a:br>
              <a:rPr lang="fr-FR" sz="4000" dirty="0"/>
            </a:br>
            <a:r>
              <a:rPr lang="fr-FR" sz="4000" dirty="0"/>
              <a:t/>
            </a:r>
            <a:br>
              <a:rPr lang="fr-FR" sz="4000" dirty="0"/>
            </a:br>
            <a:endParaRPr lang="fr-FR" sz="4000" dirty="0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4557ED10-0CA1-4DA4-87B8-2C1E9BF26A2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" b="8380"/>
          <a:stretch/>
        </p:blipFill>
        <p:spPr>
          <a:xfrm>
            <a:off x="6096000" y="859411"/>
            <a:ext cx="2557291" cy="540000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779B429-E773-47DA-AC83-5321B31B2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5491" y="1261370"/>
            <a:ext cx="2218214" cy="4860000"/>
          </a:xfrm>
          <a:prstGeom prst="rect">
            <a:avLst/>
          </a:prstGeom>
        </p:spPr>
      </p:pic>
      <p:pic>
        <p:nvPicPr>
          <p:cNvPr id="2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C05FB4AC-9756-4D16-85AA-C7A80B478D8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094.15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70854" y="7204970"/>
            <a:ext cx="609600" cy="609600"/>
          </a:xfrm>
          <a:prstGeom prst="rect">
            <a:avLst/>
          </a:prstGeom>
        </p:spPr>
      </p:pic>
      <p:pic>
        <p:nvPicPr>
          <p:cNvPr id="6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59A5C9F7-060C-49BE-876E-CF916CE3FA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81" end="3184.15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94" y="7814570"/>
            <a:ext cx="609600" cy="609600"/>
          </a:xfrm>
          <a:prstGeom prst="rect">
            <a:avLst/>
          </a:prstGeom>
        </p:spPr>
      </p:pic>
      <p:pic>
        <p:nvPicPr>
          <p:cNvPr id="7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0C643FDB-3F21-4DF6-8976-720CB7B9BB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7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4914" y="8498238"/>
            <a:ext cx="609600" cy="609600"/>
          </a:xfrm>
          <a:prstGeom prst="rect">
            <a:avLst/>
          </a:prstGeom>
        </p:spPr>
      </p:pic>
      <p:pic>
        <p:nvPicPr>
          <p:cNvPr id="4" name="pour une fille on ajoute da ">
            <a:hlinkClick r:id="" action="ppaction://media"/>
            <a:extLst>
              <a:ext uri="{FF2B5EF4-FFF2-40B4-BE49-F238E27FC236}">
                <a16:creationId xmlns:a16="http://schemas.microsoft.com/office/drawing/2014/main" xmlns="" id="{1B19E038-F662-46C3-949E-AE8FF89606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50045" y="949466"/>
            <a:ext cx="406400" cy="406400"/>
          </a:xfrm>
          <a:prstGeom prst="rect">
            <a:avLst/>
          </a:prstGeom>
        </p:spPr>
      </p:pic>
      <p:pic>
        <p:nvPicPr>
          <p:cNvPr id="9" name="pour un garçon on ajoute do">
            <a:hlinkClick r:id="" action="ppaction://media"/>
            <a:extLst>
              <a:ext uri="{FF2B5EF4-FFF2-40B4-BE49-F238E27FC236}">
                <a16:creationId xmlns:a16="http://schemas.microsoft.com/office/drawing/2014/main" xmlns="" id="{6CE27810-E57E-416F-8D59-F15149FCA3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32445" y="94946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8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73796" y="867507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08111" y="410307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84665" y="1324707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1319F1A4-2864-44F6-87B5-61D09AC3B3E1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1243" y="729000"/>
            <a:ext cx="2568429" cy="5400000"/>
          </a:xfrm>
          <a:prstGeom prst="rect">
            <a:avLst/>
          </a:prstGeom>
        </p:spPr>
      </p:pic>
      <p:pic>
        <p:nvPicPr>
          <p:cNvPr id="6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5E894CC4-1F95-495B-866C-7FC12BC98A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ruti complétion ">
            <a:hlinkClick r:id="" action="ppaction://media"/>
            <a:extLst>
              <a:ext uri="{FF2B5EF4-FFF2-40B4-BE49-F238E27FC236}">
                <a16:creationId xmlns:a16="http://schemas.microsoft.com/office/drawing/2014/main" xmlns="" id="{05D6F694-5C5D-4998-9B9A-6D60C3A5F71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97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08900" y="1583047"/>
            <a:ext cx="406400" cy="406400"/>
          </a:xfrm>
          <a:prstGeom prst="rect">
            <a:avLst/>
          </a:prstGeom>
        </p:spPr>
      </p:pic>
      <p:pic>
        <p:nvPicPr>
          <p:cNvPr id="10" name="rut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062EC119-4D97-4259-A077-548F4F86D4E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456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08900" y="2476770"/>
            <a:ext cx="406400" cy="406400"/>
          </a:xfrm>
          <a:prstGeom prst="rect">
            <a:avLst/>
          </a:prstGeom>
        </p:spPr>
      </p:pic>
      <p:pic>
        <p:nvPicPr>
          <p:cNvPr id="9" name="Graphique 8" descr="Ampoule">
            <a:extLst>
              <a:ext uri="{FF2B5EF4-FFF2-40B4-BE49-F238E27FC236}">
                <a16:creationId xmlns:a16="http://schemas.microsoft.com/office/drawing/2014/main" xmlns="" id="{131EAA70-01EB-47D2-889C-E651079FD13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1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20843C7F-5392-40B6-9447-2C2C7BE0EA80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6EE04F0B-526B-4248-96B6-0D67A6348BAE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7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5000" decel="59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26537 0 L -1.04167E-6 0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4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96599" y="999475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72169" y="435923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72169" y="1456675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169F6979-983B-4174-BCCD-160BE4E1738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7930" y="893123"/>
            <a:ext cx="2575223" cy="5400000"/>
          </a:xfrm>
          <a:prstGeom prst="rect">
            <a:avLst/>
          </a:prstGeom>
        </p:spPr>
      </p:pic>
      <p:pic>
        <p:nvPicPr>
          <p:cNvPr id="6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1F3D946F-854C-43A2-A034-4B020C0572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ruti complétion ">
            <a:hlinkClick r:id="" action="ppaction://media"/>
            <a:extLst>
              <a:ext uri="{FF2B5EF4-FFF2-40B4-BE49-F238E27FC236}">
                <a16:creationId xmlns:a16="http://schemas.microsoft.com/office/drawing/2014/main" xmlns="" id="{20CF8059-574F-4335-8960-6ECF4E2C3C9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24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08900" y="1583047"/>
            <a:ext cx="406400" cy="406400"/>
          </a:xfrm>
          <a:prstGeom prst="rect">
            <a:avLst/>
          </a:prstGeom>
        </p:spPr>
      </p:pic>
      <p:pic>
        <p:nvPicPr>
          <p:cNvPr id="2" name="rut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E10B885A-8CB0-400E-A17D-A9D6A985BFA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31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693931" y="2528227"/>
            <a:ext cx="406400" cy="406400"/>
          </a:xfrm>
          <a:prstGeom prst="rect">
            <a:avLst/>
          </a:prstGeom>
        </p:spPr>
      </p:pic>
      <p:pic>
        <p:nvPicPr>
          <p:cNvPr id="9" name="Graphique 8" descr="Ampoule">
            <a:extLst>
              <a:ext uri="{FF2B5EF4-FFF2-40B4-BE49-F238E27FC236}">
                <a16:creationId xmlns:a16="http://schemas.microsoft.com/office/drawing/2014/main" xmlns="" id="{A0DAEEAE-4A88-43F5-B6AC-20BC1AEA66F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357331" y="2476770"/>
            <a:ext cx="914400" cy="914400"/>
          </a:xfrm>
          <a:prstGeom prst="rect">
            <a:avLst/>
          </a:prstGeom>
        </p:spPr>
      </p:pic>
      <p:pic>
        <p:nvPicPr>
          <p:cNvPr id="10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860BB8F7-1485-403A-BB6C-159E90DE0DD1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899606" y="4771585"/>
            <a:ext cx="406400" cy="406400"/>
          </a:xfrm>
          <a:prstGeom prst="rect">
            <a:avLst/>
          </a:prstGeom>
        </p:spPr>
      </p:pic>
      <p:pic>
        <p:nvPicPr>
          <p:cNvPr id="11" name="Graphique 10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DD604CE8-7D3B-4943-BAF1-A6314F5E7D1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5000" decel="59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26536 -2.59259E-6 L 4.58333E-6 -2.59259E-6 " pathEditMode="relative" rAng="0" ptsTypes="AA">
                                      <p:cBhvr>
                                        <p:cTn id="6" dur="1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6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0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4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xmlns="" id="{A8123A13-C447-42F7-B0C7-8B5605EE310D}"/>
              </a:ext>
            </a:extLst>
          </p:cNvPr>
          <p:cNvSpPr txBox="1">
            <a:spLocks/>
          </p:cNvSpPr>
          <p:nvPr/>
        </p:nvSpPr>
        <p:spPr>
          <a:xfrm>
            <a:off x="4474848" y="276621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800" dirty="0"/>
              <a:t>Nouvelle action</a:t>
            </a:r>
          </a:p>
        </p:txBody>
      </p:sp>
      <p:pic>
        <p:nvPicPr>
          <p:cNvPr id="4" name="autre action ">
            <a:hlinkClick r:id="" action="ppaction://media"/>
            <a:extLst>
              <a:ext uri="{FF2B5EF4-FFF2-40B4-BE49-F238E27FC236}">
                <a16:creationId xmlns:a16="http://schemas.microsoft.com/office/drawing/2014/main" xmlns="" id="{8C040671-BF75-470D-8363-ECD07AE239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65248" y="2819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4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E6389F27-AA38-4365-ACE4-AE91059E51D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3926" y="0"/>
            <a:ext cx="3424148" cy="5760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xmlns="" id="{D99EF794-B98E-4ED9-9572-B9C794183C8E}"/>
              </a:ext>
            </a:extLst>
          </p:cNvPr>
          <p:cNvSpPr txBox="1">
            <a:spLocks/>
          </p:cNvSpPr>
          <p:nvPr/>
        </p:nvSpPr>
        <p:spPr>
          <a:xfrm>
            <a:off x="838200" y="583947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Familiarisation</a:t>
            </a:r>
          </a:p>
        </p:txBody>
      </p:sp>
      <p:pic>
        <p:nvPicPr>
          <p:cNvPr id="2" name="vebi">
            <a:hlinkClick r:id="" action="ppaction://media"/>
            <a:extLst>
              <a:ext uri="{FF2B5EF4-FFF2-40B4-BE49-F238E27FC236}">
                <a16:creationId xmlns:a16="http://schemas.microsoft.com/office/drawing/2014/main" xmlns="" id="{A93C4C5D-52A5-4082-989F-D8DDA8FC52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600562" y="4559317"/>
            <a:ext cx="609600" cy="609600"/>
          </a:xfrm>
          <a:prstGeom prst="rect">
            <a:avLst/>
          </a:prstGeom>
        </p:spPr>
      </p:pic>
      <p:pic>
        <p:nvPicPr>
          <p:cNvPr id="8" name="Genre_Voilà mon ami l’alien">
            <a:hlinkClick r:id="" action="ppaction://media"/>
            <a:extLst>
              <a:ext uri="{FF2B5EF4-FFF2-40B4-BE49-F238E27FC236}">
                <a16:creationId xmlns:a16="http://schemas.microsoft.com/office/drawing/2014/main" xmlns="" id="{1CEF08AF-F9AE-4951-85EF-7EF68376235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01239" y="1299910"/>
            <a:ext cx="609600" cy="609600"/>
          </a:xfrm>
          <a:prstGeom prst="rect">
            <a:avLst/>
          </a:prstGeom>
        </p:spPr>
      </p:pic>
      <p:pic>
        <p:nvPicPr>
          <p:cNvPr id="9" name="Genre_à ton tour">
            <a:hlinkClick r:id="" action="ppaction://media"/>
            <a:extLst>
              <a:ext uri="{FF2B5EF4-FFF2-40B4-BE49-F238E27FC236}">
                <a16:creationId xmlns:a16="http://schemas.microsoft.com/office/drawing/2014/main" xmlns="" id="{81A2C07F-1F44-4178-8AA8-D17B0DB020C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413431" y="23846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75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2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265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57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8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93878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xmlns="" id="{0E94CF85-184C-47BB-AE9D-6C30C656A0D2}"/>
              </a:ext>
            </a:extLst>
          </p:cNvPr>
          <p:cNvSpPr txBox="1">
            <a:spLocks/>
          </p:cNvSpPr>
          <p:nvPr/>
        </p:nvSpPr>
        <p:spPr>
          <a:xfrm>
            <a:off x="3839308" y="2766218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Test de production</a:t>
            </a:r>
            <a:endParaRPr lang="fr-FR" dirty="0"/>
          </a:p>
        </p:txBody>
      </p:sp>
      <p:pic>
        <p:nvPicPr>
          <p:cNvPr id="2" name="consigne production ">
            <a:hlinkClick r:id="" action="ppaction://media"/>
            <a:extLst>
              <a:ext uri="{FF2B5EF4-FFF2-40B4-BE49-F238E27FC236}">
                <a16:creationId xmlns:a16="http://schemas.microsoft.com/office/drawing/2014/main" xmlns="" id="{675BE0F1-758C-41B0-BC2D-5A3BCDA338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76946" y="2832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96599" y="942185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85314" y="484985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85314" y="1399385"/>
            <a:ext cx="914400" cy="914400"/>
          </a:xfrm>
          <a:prstGeom prst="rect">
            <a:avLst/>
          </a:prstGeom>
        </p:spPr>
      </p:pic>
      <p:pic>
        <p:nvPicPr>
          <p:cNvPr id="6" name="Graphique 5" descr="Ligne fléchée : droite contour">
            <a:hlinkClick r:id="rId16" action="ppaction://hlinksldjump"/>
            <a:extLst>
              <a:ext uri="{FF2B5EF4-FFF2-40B4-BE49-F238E27FC236}">
                <a16:creationId xmlns:a16="http://schemas.microsoft.com/office/drawing/2014/main" xmlns="" id="{AE53BD33-09A4-4A4D-BCC3-0838222147E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D5FD1A71-5F94-46A3-96EF-93F64DB4755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9829" y="729000"/>
            <a:ext cx="2529147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9505F54E-BB21-4938-839C-013801FDE4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9C339750-2AB7-499E-B106-52C8A110D8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-860076"/>
            <a:ext cx="609600" cy="609600"/>
          </a:xfrm>
          <a:prstGeom prst="rect">
            <a:avLst/>
          </a:prstGeom>
        </p:spPr>
      </p:pic>
      <p:pic>
        <p:nvPicPr>
          <p:cNvPr id="2" name="veb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03BD8C44-8C29-42E2-AA5E-33D624B18A9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520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900550" y="1653385"/>
            <a:ext cx="406400" cy="406400"/>
          </a:xfrm>
          <a:prstGeom prst="rect">
            <a:avLst/>
          </a:prstGeom>
        </p:spPr>
      </p:pic>
      <p:pic>
        <p:nvPicPr>
          <p:cNvPr id="11" name="veb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8AC6BD51-C919-4670-8DF8-A3BC3C13705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480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002150" y="2617446"/>
            <a:ext cx="406400" cy="4064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F83A3B02-9FEF-455A-BBCA-9C782C9990C3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3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9A26D616-0C9E-4ADB-96D2-2D6F2B0E01F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2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3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4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23863" y="7909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84666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284666" y="1237456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34607D82-E063-4676-B191-4D6EC09F47A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16749" y="729000"/>
            <a:ext cx="2399703" cy="5400000"/>
          </a:xfrm>
          <a:prstGeom prst="rect">
            <a:avLst/>
          </a:prstGeom>
        </p:spPr>
      </p:pic>
      <p:pic>
        <p:nvPicPr>
          <p:cNvPr id="9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9F0961F0-14F4-412E-A8D0-3EF28B2E8E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10" name="veb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43E87660-EC6F-4DD7-9D38-1D2B02520F0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482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1653385"/>
            <a:ext cx="406400" cy="406400"/>
          </a:xfrm>
          <a:prstGeom prst="rect">
            <a:avLst/>
          </a:prstGeom>
        </p:spPr>
      </p:pic>
      <p:pic>
        <p:nvPicPr>
          <p:cNvPr id="11" name="veb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B5E0C31C-D7EB-4BEC-8957-8A471F6053C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414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2609056"/>
            <a:ext cx="406400" cy="406400"/>
          </a:xfrm>
          <a:prstGeom prst="rect">
            <a:avLst/>
          </a:prstGeom>
        </p:spPr>
      </p:pic>
      <p:pic>
        <p:nvPicPr>
          <p:cNvPr id="12" name="Graphique 11" descr="Ampoule">
            <a:extLst>
              <a:ext uri="{FF2B5EF4-FFF2-40B4-BE49-F238E27FC236}">
                <a16:creationId xmlns:a16="http://schemas.microsoft.com/office/drawing/2014/main" xmlns="" id="{B59BADAB-50F9-4E9F-9762-503BA83C21C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3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9FB43DA1-49A1-4FAE-90B8-8FB1E1F036FC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4" name="Graphique 13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FA8E305D-E6AE-423E-A9BB-C765979FF17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15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2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4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961886" y="942185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208718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87734" y="1237456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0D025F2F-B581-4F93-B017-94F3CC0D7C4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5658" y="719846"/>
            <a:ext cx="2230888" cy="5400000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89FBD36A-3C02-40A6-8D6A-C4173E300B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98950" y="415046"/>
            <a:ext cx="609600" cy="609600"/>
          </a:xfrm>
          <a:prstGeom prst="rect">
            <a:avLst/>
          </a:prstGeom>
        </p:spPr>
      </p:pic>
      <p:pic>
        <p:nvPicPr>
          <p:cNvPr id="9" name="veb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88DC25C7-E47C-4752-B29B-DDEFA23C988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511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1653385"/>
            <a:ext cx="406400" cy="406400"/>
          </a:xfrm>
          <a:prstGeom prst="rect">
            <a:avLst/>
          </a:prstGeom>
        </p:spPr>
      </p:pic>
      <p:pic>
        <p:nvPicPr>
          <p:cNvPr id="10" name="veb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0C0DB127-AB1F-48B5-AB65-D228CF8DDB9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480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2617446"/>
            <a:ext cx="406400" cy="4064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808AAF44-F7B4-4156-8589-6A38977D8B8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A7B5E26A-5899-483A-815E-23112867A2D5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8758D42F-24F6-497D-9E74-81A77A0CFD6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3123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3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96599" y="10957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33522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233522" y="1250023"/>
            <a:ext cx="914400" cy="914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3C0F167C-1743-4659-B1CE-B72EBE2CCB0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7295" y="729000"/>
            <a:ext cx="2317409" cy="5400000"/>
          </a:xfrm>
          <a:prstGeom prst="rect">
            <a:avLst/>
          </a:prstGeom>
        </p:spPr>
      </p:pic>
      <p:pic>
        <p:nvPicPr>
          <p:cNvPr id="9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4117FB2D-E80A-4D0E-9CC6-434671A664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7" name="veb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7D2FBBD3-D99A-43C0-8A13-2746D875F2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653385"/>
            <a:ext cx="406400" cy="406400"/>
          </a:xfrm>
          <a:prstGeom prst="rect">
            <a:avLst/>
          </a:prstGeom>
        </p:spPr>
      </p:pic>
      <p:pic>
        <p:nvPicPr>
          <p:cNvPr id="10" name="veb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15826020-BA5C-4316-8245-F2E1E1D1A135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14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609056"/>
            <a:ext cx="406400" cy="406400"/>
          </a:xfrm>
          <a:prstGeom prst="rect">
            <a:avLst/>
          </a:prstGeom>
        </p:spPr>
      </p:pic>
      <p:pic>
        <p:nvPicPr>
          <p:cNvPr id="11" name="Graphique 10" descr="Ampoule">
            <a:extLst>
              <a:ext uri="{FF2B5EF4-FFF2-40B4-BE49-F238E27FC236}">
                <a16:creationId xmlns:a16="http://schemas.microsoft.com/office/drawing/2014/main" xmlns="" id="{3FF37DCF-B1B9-4333-BDB8-99A37E36558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2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5C376009-5DB7-4BBF-9C76-7E9A6966235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3" name="Graphique 12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4696FAAC-95D7-4E67-BEC4-9D9F40A40C1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2517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9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4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896599" y="10957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12820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400890" y="1237456"/>
            <a:ext cx="914400" cy="9144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3B5C7B38-BE46-4D63-A09E-35393D06028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5657" y="729000"/>
            <a:ext cx="2194895" cy="5400000"/>
          </a:xfrm>
          <a:prstGeom prst="rect">
            <a:avLst/>
          </a:prstGeom>
        </p:spPr>
      </p:pic>
      <p:pic>
        <p:nvPicPr>
          <p:cNvPr id="7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95112DB1-6B58-4860-9E64-752BA6EB47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8" name="veb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B1B3F1F9-7534-4D83-BBFC-93662CF1372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1653385"/>
            <a:ext cx="406400" cy="406400"/>
          </a:xfrm>
          <a:prstGeom prst="rect">
            <a:avLst/>
          </a:prstGeom>
        </p:spPr>
      </p:pic>
      <p:pic>
        <p:nvPicPr>
          <p:cNvPr id="9" name="vebido répétition ">
            <a:hlinkClick r:id="" action="ppaction://media"/>
            <a:extLst>
              <a:ext uri="{FF2B5EF4-FFF2-40B4-BE49-F238E27FC236}">
                <a16:creationId xmlns:a16="http://schemas.microsoft.com/office/drawing/2014/main" xmlns="" id="{7FA11014-22C5-46CB-961C-597B33FD58CE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14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900550" y="2609056"/>
            <a:ext cx="406400" cy="4064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7875EF01-6402-4EF5-8023-A34E65DAEEE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1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2A92924B-D212-4BB5-9D77-B5C73791CB5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1" action="ppaction://hlinksldjump"/>
            <a:extLst>
              <a:ext uri="{FF2B5EF4-FFF2-40B4-BE49-F238E27FC236}">
                <a16:creationId xmlns:a16="http://schemas.microsoft.com/office/drawing/2014/main" xmlns="" id="{1E9111E8-09BB-418A-B9B1-0167908427EE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407749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9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4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olida d5">
            <a:hlinkClick r:id="" action="ppaction://media"/>
            <a:extLst>
              <a:ext uri="{FF2B5EF4-FFF2-40B4-BE49-F238E27FC236}">
                <a16:creationId xmlns:a16="http://schemas.microsoft.com/office/drawing/2014/main" xmlns="" id="{D84E4E19-A35E-4738-A77F-0117D3FC32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93104" y="5536235"/>
            <a:ext cx="609600" cy="6096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DC9BEB49-9AA3-451C-A691-2277E894EF2E}"/>
              </a:ext>
            </a:extLst>
          </p:cNvPr>
          <p:cNvSpPr txBox="1">
            <a:spLocks/>
          </p:cNvSpPr>
          <p:nvPr/>
        </p:nvSpPr>
        <p:spPr>
          <a:xfrm>
            <a:off x="838200" y="574675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Apprentissage</a:t>
            </a:r>
            <a:br>
              <a:rPr lang="fr-FR" sz="4000" dirty="0"/>
            </a:br>
            <a:r>
              <a:rPr lang="fr-FR" sz="4000" dirty="0"/>
              <a:t/>
            </a:r>
            <a:br>
              <a:rPr lang="fr-FR" sz="4000" dirty="0"/>
            </a:br>
            <a:endParaRPr lang="fr-FR" sz="40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E4996905-4EEB-4FD3-94F8-2CEA2643E0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5" b="-2244"/>
          <a:stretch/>
        </p:blipFill>
        <p:spPr>
          <a:xfrm>
            <a:off x="4849199" y="1049675"/>
            <a:ext cx="2388598" cy="5148000"/>
          </a:xfrm>
          <a:prstGeom prst="rect">
            <a:avLst/>
          </a:prstGeom>
        </p:spPr>
      </p:pic>
      <p:pic>
        <p:nvPicPr>
          <p:cNvPr id="5" name="Image 4" descr="Une image contenant texte, accessoire, clé&#10;&#10;Description générée automatiquement">
            <a:extLst>
              <a:ext uri="{FF2B5EF4-FFF2-40B4-BE49-F238E27FC236}">
                <a16:creationId xmlns:a16="http://schemas.microsoft.com/office/drawing/2014/main" xmlns="" id="{EFC529EB-2804-49E4-99A4-2330F1C1CA1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0" b="24990"/>
          <a:stretch/>
        </p:blipFill>
        <p:spPr>
          <a:xfrm>
            <a:off x="-160987" y="3157763"/>
            <a:ext cx="1998374" cy="3600000"/>
          </a:xfrm>
          <a:prstGeom prst="rect">
            <a:avLst/>
          </a:prstGeom>
        </p:spPr>
      </p:pic>
      <p:pic>
        <p:nvPicPr>
          <p:cNvPr id="7" name="d5 nol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9B1DEDF4-37E3-478F-B861-4B08FCCDC99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20005" y="440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1 0.02107 L 0.01381 0.0213 C 0.04519 0.01991 0.0767 0.02199 0.10795 0.01759 C 0.11888 0.0162 0.13724 0.00301 0.14844 -0.00625 C 0.15235 -0.00949 0.15625 -0.0125 0.1599 -0.01643 C 0.16263 -0.01944 0.16498 -0.02361 0.16758 -0.02685 C 0.17487 -0.03542 0.17761 -0.03727 0.1849 -0.04375 C 0.19011 -0.05301 0.20638 -0.07824 0.20026 -0.0713 C 0.16511 -0.0294 0.19805 -0.06667 0.17149 -0.04051 C 0.1694 -0.03843 0.16784 -0.03518 0.16576 -0.03356 C 0.16328 -0.03171 0.16042 -0.03194 0.15795 -0.03009 C 0.12604 -0.0088 0.17058 -0.03634 0.14453 -0.01643 C 0.14206 -0.01458 0.13933 -0.01481 0.13685 -0.01319 C 0.12175 -0.00301 0.13711 -0.0088 0.11953 0.00046 C 0.11641 0.00232 0.11302 0.00232 0.1099 0.00394 C 0.10664 0.00579 0.10365 0.00903 0.10026 0.01088 C 0.09284 0.01482 0.08008 0.0162 0.07344 0.01759 C 0.06888 0.01875 0.06446 0.02014 0.0599 0.02107 C 0.05287 0.02245 0.04584 0.02315 0.03881 0.02454 C 0.03138 0.02593 0.02123 0.02917 0.01381 0.03125 L -0.07851 0.02778 C -0.08958 0.02732 -0.12968 0.01505 -0.13242 0.01412 C -0.13763 0.0125 -0.14257 0.00926 -0.14778 0.00741 C -0.15156 0.00602 -0.15547 0.00509 -0.15937 0.00394 C -0.16132 0.00278 -0.16328 0.00232 -0.1651 0.00046 C -0.17968 -0.01389 -0.17513 -0.01273 -0.18815 -0.03356 C -0.21106 -0.07014 -0.1858 -0.02616 -0.19974 -0.05069 C -0.20039 -0.05417 -0.20364 -0.06204 -0.20169 -0.06088 C -0.19583 -0.05787 -0.19153 -0.0493 -0.18632 -0.04375 C -0.1806 -0.03796 -0.17487 -0.03194 -0.16901 -0.02685 C -0.15638 -0.01574 -0.15247 -0.01921 -0.13632 -0.00972 C -0.13437 -0.00856 -0.13255 -0.00694 -0.13047 -0.00625 C -0.12031 -0.00347 -0.10976 -0.00393 -0.09974 0.00046 L -0.07669 0.01088 C -0.07148 0.0132 -0.0664 0.01574 -0.06119 0.01759 L -0.03437 0.02778 C 0.00743 0.04259 -0.01575 0.03264 0.00417 0.04167 C 0.02149 0.04051 0.03881 0.04005 0.05612 0.0382 C 0.05873 0.03773 0.0612 0.03565 0.06381 0.03472 C 0.0724 0.03171 0.0767 0.03148 0.0849 0.02778 C 0.08685 0.02708 0.08868 0.02546 0.09063 0.02454 C 0.09584 0.02199 0.10091 0.01968 0.10612 0.01759 C 0.10925 0.01644 0.1125 0.01574 0.11563 0.01412 C 0.11771 0.01343 0.11953 0.01157 0.12149 0.01088 C 0.14701 -0.00046 0.11341 0.0162 0.14258 0.00394 C 0.14974 0.00093 0.1569 -0.00208 0.16381 -0.00625 C 0.16888 -0.00949 0.18646 -0.02407 0.19258 -0.03009 C 0.19597 -0.03333 0.19935 -0.03611 0.20222 -0.04051 C 0.23243 -0.08518 0.20495 -0.05162 0.22149 -0.0713 C 0.228 -0.08843 0.22943 -0.08773 0.20808 -0.0713 C 0.20326 -0.06759 0.19909 -0.0618 0.19453 -0.05741 C 0.19076 -0.05393 0.18698 -0.05046 0.18295 -0.04722 C 0.17539 -0.0412 0.16758 -0.03588 0.1599 -0.03009 C 0.15118 -0.02384 0.14818 -0.02176 0.13881 -0.01643 C 0.13425 -0.01412 0.12982 -0.01134 0.12526 -0.00972 C 0.12084 -0.0081 0.11628 -0.00741 0.11185 -0.00625 C 0.10104 -0.00093 0.09037 0.00532 0.07917 0.00741 C 0.05313 0.01227 0.02435 0.01088 -0.00169 0.01088 " pathEditMode="relative" rAng="0" ptsTypes="AAAAAAAAAAAAAAAAAAAAAAAAAAAAAAAAAAAAAAAAAAAAAAAAAAAAAAAAAA">
                                      <p:cBhvr>
                                        <p:cTn id="12" dur="6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9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8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Gilet de sauvetage contour">
            <a:extLst>
              <a:ext uri="{FF2B5EF4-FFF2-40B4-BE49-F238E27FC236}">
                <a16:creationId xmlns:a16="http://schemas.microsoft.com/office/drawing/2014/main" xmlns="" id="{D0E3D3E5-39C9-4DF3-990E-C56C685E41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896599" y="1095724"/>
            <a:ext cx="914400" cy="914400"/>
          </a:xfrm>
          <a:prstGeom prst="rect">
            <a:avLst/>
          </a:prstGeom>
        </p:spPr>
      </p:pic>
      <p:pic>
        <p:nvPicPr>
          <p:cNvPr id="4" name="Graphique 3" descr="Podium contour">
            <a:extLst>
              <a:ext uri="{FF2B5EF4-FFF2-40B4-BE49-F238E27FC236}">
                <a16:creationId xmlns:a16="http://schemas.microsoft.com/office/drawing/2014/main" xmlns="" id="{27D7C549-03D8-480C-8D5D-9887AA62D0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321579" y="323056"/>
            <a:ext cx="914400" cy="914400"/>
          </a:xfrm>
          <a:prstGeom prst="rect">
            <a:avLst/>
          </a:prstGeom>
        </p:spPr>
      </p:pic>
      <p:pic>
        <p:nvPicPr>
          <p:cNvPr id="5" name="Graphique 4" descr="Bouée de sauvetage contour">
            <a:extLst>
              <a:ext uri="{FF2B5EF4-FFF2-40B4-BE49-F238E27FC236}">
                <a16:creationId xmlns:a16="http://schemas.microsoft.com/office/drawing/2014/main" xmlns="" id="{AA9D7D8B-1D6B-4590-B081-6C3304F3193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316073" y="1237456"/>
            <a:ext cx="914400" cy="914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E4D9F4CA-E815-4660-A6D7-90999844CDB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2390" y="780256"/>
            <a:ext cx="2527360" cy="5400000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25724BD0-CAD6-418F-862E-2B4A7967F1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9" name="vebi complétion">
            <a:hlinkClick r:id="" action="ppaction://media"/>
            <a:extLst>
              <a:ext uri="{FF2B5EF4-FFF2-40B4-BE49-F238E27FC236}">
                <a16:creationId xmlns:a16="http://schemas.microsoft.com/office/drawing/2014/main" xmlns="" id="{83EBDFED-E17D-4811-B7FA-1415467C35F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445" end="304.4694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900550" y="1653385"/>
            <a:ext cx="406400" cy="406400"/>
          </a:xfrm>
          <a:prstGeom prst="rect">
            <a:avLst/>
          </a:prstGeom>
        </p:spPr>
      </p:pic>
      <p:pic>
        <p:nvPicPr>
          <p:cNvPr id="2" name="veb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9B1238E1-B331-4DF3-AF22-A33FB51BA63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5">
                  <p14:trim st="480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2617446"/>
            <a:ext cx="406400" cy="406400"/>
          </a:xfrm>
          <a:prstGeom prst="rect">
            <a:avLst/>
          </a:prstGeom>
        </p:spPr>
      </p:pic>
      <p:pic>
        <p:nvPicPr>
          <p:cNvPr id="10" name="Graphique 9" descr="Ampoule">
            <a:extLst>
              <a:ext uri="{FF2B5EF4-FFF2-40B4-BE49-F238E27FC236}">
                <a16:creationId xmlns:a16="http://schemas.microsoft.com/office/drawing/2014/main" xmlns="" id="{3CFBACDB-9050-43D1-A166-666DB27D385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11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8CB2FC0A-8234-4FE4-ADDD-7D8025A9EF9E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002150" y="4642778"/>
            <a:ext cx="406400" cy="406400"/>
          </a:xfrm>
          <a:prstGeom prst="rect">
            <a:avLst/>
          </a:prstGeom>
        </p:spPr>
      </p:pic>
      <p:pic>
        <p:nvPicPr>
          <p:cNvPr id="12" name="Graphique 11" descr="Ligne fléchée : droite contour">
            <a:hlinkClick r:id="rId20" action="ppaction://hlinksldjump"/>
            <a:extLst>
              <a:ext uri="{FF2B5EF4-FFF2-40B4-BE49-F238E27FC236}">
                <a16:creationId xmlns:a16="http://schemas.microsoft.com/office/drawing/2014/main" xmlns="" id="{BF745A28-87CC-4110-B4E4-FD2926389C1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969336" y="173258"/>
            <a:ext cx="768927" cy="7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73840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3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4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F224AAA-6218-40A1-9E2D-C904433ACE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93481"/>
            <a:ext cx="9144000" cy="965200"/>
          </a:xfrm>
        </p:spPr>
        <p:txBody>
          <a:bodyPr/>
          <a:lstStyle/>
          <a:p>
            <a:r>
              <a:rPr lang="fr-FR" dirty="0"/>
              <a:t>Bravo !</a:t>
            </a:r>
          </a:p>
        </p:txBody>
      </p:sp>
    </p:spTree>
    <p:extLst>
      <p:ext uri="{BB962C8B-B14F-4D97-AF65-F5344CB8AC3E}">
        <p14:creationId xmlns:p14="http://schemas.microsoft.com/office/powerpoint/2010/main" val="34960951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4557ED10-0CA1-4DA4-87B8-2C1E9BF26A2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" b="8380"/>
          <a:stretch/>
        </p:blipFill>
        <p:spPr>
          <a:xfrm>
            <a:off x="6096000" y="859411"/>
            <a:ext cx="2557291" cy="540000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779B429-E773-47DA-AC83-5321B31B2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5491" y="1261370"/>
            <a:ext cx="2218214" cy="4860000"/>
          </a:xfrm>
          <a:prstGeom prst="rect">
            <a:avLst/>
          </a:prstGeom>
        </p:spPr>
      </p:pic>
      <p:pic>
        <p:nvPicPr>
          <p:cNvPr id="6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59A5C9F7-060C-49BE-876E-CF916CE3FA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81" end="3184.15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94" y="7814570"/>
            <a:ext cx="609600" cy="609600"/>
          </a:xfrm>
          <a:prstGeom prst="rect">
            <a:avLst/>
          </a:prstGeom>
        </p:spPr>
      </p:pic>
      <p:pic>
        <p:nvPicPr>
          <p:cNvPr id="7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0C643FDB-3F21-4DF6-8976-720CB7B9BB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7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4914" y="8498238"/>
            <a:ext cx="609600" cy="609600"/>
          </a:xfrm>
          <a:prstGeom prst="rect">
            <a:avLst/>
          </a:prstGeom>
        </p:spPr>
      </p:pic>
      <p:pic>
        <p:nvPicPr>
          <p:cNvPr id="4" name="pour une fille on ajoute da ">
            <a:hlinkClick r:id="" action="ppaction://media"/>
            <a:extLst>
              <a:ext uri="{FF2B5EF4-FFF2-40B4-BE49-F238E27FC236}">
                <a16:creationId xmlns:a16="http://schemas.microsoft.com/office/drawing/2014/main" xmlns="" id="{1B19E038-F662-46C3-949E-AE8FF89606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50045" y="949466"/>
            <a:ext cx="406400" cy="406400"/>
          </a:xfrm>
          <a:prstGeom prst="rect">
            <a:avLst/>
          </a:prstGeom>
        </p:spPr>
      </p:pic>
      <p:pic>
        <p:nvPicPr>
          <p:cNvPr id="9" name="pour un garçon on ajoute do">
            <a:hlinkClick r:id="" action="ppaction://media"/>
            <a:extLst>
              <a:ext uri="{FF2B5EF4-FFF2-40B4-BE49-F238E27FC236}">
                <a16:creationId xmlns:a16="http://schemas.microsoft.com/office/drawing/2014/main" xmlns="" id="{6CE27810-E57E-416F-8D59-F15149FCA3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32445" y="949466"/>
            <a:ext cx="406400" cy="406400"/>
          </a:xfrm>
          <a:prstGeom prst="rect">
            <a:avLst/>
          </a:prstGeom>
        </p:spPr>
      </p:pic>
      <p:sp>
        <p:nvSpPr>
          <p:cNvPr id="21" name="Titre 1">
            <a:extLst>
              <a:ext uri="{FF2B5EF4-FFF2-40B4-BE49-F238E27FC236}">
                <a16:creationId xmlns:a16="http://schemas.microsoft.com/office/drawing/2014/main" xmlns="" id="{C6D1A416-A762-488B-856D-E595EAC5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xmlns="" id="{7577EE86-D2F8-4FD5-9059-C54011FF6ED6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23" name="ZoneTexte 2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EC761CE9-0C93-46B3-932D-90C1D42F0BDF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24" name="ZoneTexte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B30FF77A-6E3F-436A-82FD-E1BAACA5F603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25" name="ZoneTexte 2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A3B7F4F7-EFC0-4590-9690-3C62C59E44D0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26" name="ZoneTexte 25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D04AEE0-F079-45B6-A0A6-185ED75FEFFD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27" name="ZoneTexte 26">
            <a:hlinkClick r:id="rId16" action="ppaction://hlinksldjump"/>
            <a:extLst>
              <a:ext uri="{FF2B5EF4-FFF2-40B4-BE49-F238E27FC236}">
                <a16:creationId xmlns:a16="http://schemas.microsoft.com/office/drawing/2014/main" xmlns="" id="{ACBAC0D4-2488-4C28-A545-C5EA560A6DD6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28" name="ZoneTexte 27">
            <a:hlinkClick r:id="rId17" action="ppaction://hlinksldjump"/>
            <a:extLst>
              <a:ext uri="{FF2B5EF4-FFF2-40B4-BE49-F238E27FC236}">
                <a16:creationId xmlns:a16="http://schemas.microsoft.com/office/drawing/2014/main" xmlns="" id="{3C47C3F4-1960-4606-8CD2-AF96FBF0060F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xmlns="" id="{E1378CD5-EE77-4225-A4FE-AA7AF2192F49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1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8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4557ED10-0CA1-4DA4-87B8-2C1E9BF26A2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" b="8380"/>
          <a:stretch/>
        </p:blipFill>
        <p:spPr>
          <a:xfrm>
            <a:off x="6096000" y="859411"/>
            <a:ext cx="2557291" cy="540000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779B429-E773-47DA-AC83-5321B31B2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5491" y="1261370"/>
            <a:ext cx="2218214" cy="4860000"/>
          </a:xfrm>
          <a:prstGeom prst="rect">
            <a:avLst/>
          </a:prstGeom>
        </p:spPr>
      </p:pic>
      <p:pic>
        <p:nvPicPr>
          <p:cNvPr id="6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59A5C9F7-060C-49BE-876E-CF916CE3FA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81" end="3184.15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94" y="7814570"/>
            <a:ext cx="609600" cy="609600"/>
          </a:xfrm>
          <a:prstGeom prst="rect">
            <a:avLst/>
          </a:prstGeom>
        </p:spPr>
      </p:pic>
      <p:pic>
        <p:nvPicPr>
          <p:cNvPr id="7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0C643FDB-3F21-4DF6-8976-720CB7B9BB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7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4914" y="8498238"/>
            <a:ext cx="609600" cy="609600"/>
          </a:xfrm>
          <a:prstGeom prst="rect">
            <a:avLst/>
          </a:prstGeom>
        </p:spPr>
      </p:pic>
      <p:pic>
        <p:nvPicPr>
          <p:cNvPr id="4" name="pour une fille on ajoute da ">
            <a:hlinkClick r:id="" action="ppaction://media"/>
            <a:extLst>
              <a:ext uri="{FF2B5EF4-FFF2-40B4-BE49-F238E27FC236}">
                <a16:creationId xmlns:a16="http://schemas.microsoft.com/office/drawing/2014/main" xmlns="" id="{1B19E038-F662-46C3-949E-AE8FF89606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50045" y="949466"/>
            <a:ext cx="406400" cy="406400"/>
          </a:xfrm>
          <a:prstGeom prst="rect">
            <a:avLst/>
          </a:prstGeom>
        </p:spPr>
      </p:pic>
      <p:pic>
        <p:nvPicPr>
          <p:cNvPr id="9" name="pour un garçon on ajoute do">
            <a:hlinkClick r:id="" action="ppaction://media"/>
            <a:extLst>
              <a:ext uri="{FF2B5EF4-FFF2-40B4-BE49-F238E27FC236}">
                <a16:creationId xmlns:a16="http://schemas.microsoft.com/office/drawing/2014/main" xmlns="" id="{6CE27810-E57E-416F-8D59-F15149FCA3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32445" y="949466"/>
            <a:ext cx="406400" cy="406400"/>
          </a:xfrm>
          <a:prstGeom prst="rect">
            <a:avLst/>
          </a:prstGeom>
        </p:spPr>
      </p:pic>
      <p:sp>
        <p:nvSpPr>
          <p:cNvPr id="21" name="Titre 1">
            <a:extLst>
              <a:ext uri="{FF2B5EF4-FFF2-40B4-BE49-F238E27FC236}">
                <a16:creationId xmlns:a16="http://schemas.microsoft.com/office/drawing/2014/main" xmlns="" id="{C6D1A416-A762-488B-856D-E595EAC5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xmlns="" id="{7577EE86-D2F8-4FD5-9059-C54011FF6ED6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23" name="ZoneTexte 2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EC761CE9-0C93-46B3-932D-90C1D42F0BDF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24" name="ZoneTexte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B30FF77A-6E3F-436A-82FD-E1BAACA5F603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25" name="ZoneTexte 2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A3B7F4F7-EFC0-4590-9690-3C62C59E44D0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26" name="ZoneTexte 25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D04AEE0-F079-45B6-A0A6-185ED75FEFFD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27" name="ZoneTexte 26">
            <a:hlinkClick r:id="rId16" action="ppaction://hlinksldjump"/>
            <a:extLst>
              <a:ext uri="{FF2B5EF4-FFF2-40B4-BE49-F238E27FC236}">
                <a16:creationId xmlns:a16="http://schemas.microsoft.com/office/drawing/2014/main" xmlns="" id="{ACBAC0D4-2488-4C28-A545-C5EA560A6DD6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28" name="ZoneTexte 27">
            <a:hlinkClick r:id="rId17" action="ppaction://hlinksldjump"/>
            <a:extLst>
              <a:ext uri="{FF2B5EF4-FFF2-40B4-BE49-F238E27FC236}">
                <a16:creationId xmlns:a16="http://schemas.microsoft.com/office/drawing/2014/main" xmlns="" id="{3C47C3F4-1960-4606-8CD2-AF96FBF0060F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xmlns="" id="{E1378CD5-EE77-4225-A4FE-AA7AF2192F49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2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97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4557ED10-0CA1-4DA4-87B8-2C1E9BF26A2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" b="8380"/>
          <a:stretch/>
        </p:blipFill>
        <p:spPr>
          <a:xfrm>
            <a:off x="6096000" y="859411"/>
            <a:ext cx="2557291" cy="540000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779B429-E773-47DA-AC83-5321B31B2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5491" y="1261370"/>
            <a:ext cx="2218214" cy="4860000"/>
          </a:xfrm>
          <a:prstGeom prst="rect">
            <a:avLst/>
          </a:prstGeom>
        </p:spPr>
      </p:pic>
      <p:pic>
        <p:nvPicPr>
          <p:cNvPr id="6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59A5C9F7-060C-49BE-876E-CF916CE3FA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81" end="3184.15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94" y="7814570"/>
            <a:ext cx="609600" cy="609600"/>
          </a:xfrm>
          <a:prstGeom prst="rect">
            <a:avLst/>
          </a:prstGeom>
        </p:spPr>
      </p:pic>
      <p:pic>
        <p:nvPicPr>
          <p:cNvPr id="7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0C643FDB-3F21-4DF6-8976-720CB7B9BB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7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4914" y="8498238"/>
            <a:ext cx="609600" cy="609600"/>
          </a:xfrm>
          <a:prstGeom prst="rect">
            <a:avLst/>
          </a:prstGeom>
        </p:spPr>
      </p:pic>
      <p:pic>
        <p:nvPicPr>
          <p:cNvPr id="4" name="pour une fille on ajoute da ">
            <a:hlinkClick r:id="" action="ppaction://media"/>
            <a:extLst>
              <a:ext uri="{FF2B5EF4-FFF2-40B4-BE49-F238E27FC236}">
                <a16:creationId xmlns:a16="http://schemas.microsoft.com/office/drawing/2014/main" xmlns="" id="{1B19E038-F662-46C3-949E-AE8FF89606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50045" y="949466"/>
            <a:ext cx="406400" cy="406400"/>
          </a:xfrm>
          <a:prstGeom prst="rect">
            <a:avLst/>
          </a:prstGeom>
        </p:spPr>
      </p:pic>
      <p:pic>
        <p:nvPicPr>
          <p:cNvPr id="9" name="pour un garçon on ajoute do">
            <a:hlinkClick r:id="" action="ppaction://media"/>
            <a:extLst>
              <a:ext uri="{FF2B5EF4-FFF2-40B4-BE49-F238E27FC236}">
                <a16:creationId xmlns:a16="http://schemas.microsoft.com/office/drawing/2014/main" xmlns="" id="{6CE27810-E57E-416F-8D59-F15149FCA3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32445" y="949466"/>
            <a:ext cx="406400" cy="406400"/>
          </a:xfrm>
          <a:prstGeom prst="rect">
            <a:avLst/>
          </a:prstGeom>
        </p:spPr>
      </p:pic>
      <p:sp>
        <p:nvSpPr>
          <p:cNvPr id="21" name="Titre 1">
            <a:extLst>
              <a:ext uri="{FF2B5EF4-FFF2-40B4-BE49-F238E27FC236}">
                <a16:creationId xmlns:a16="http://schemas.microsoft.com/office/drawing/2014/main" xmlns="" id="{C6D1A416-A762-488B-856D-E595EAC5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xmlns="" id="{7577EE86-D2F8-4FD5-9059-C54011FF6ED6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23" name="ZoneTexte 2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EC761CE9-0C93-46B3-932D-90C1D42F0BDF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24" name="ZoneTexte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B30FF77A-6E3F-436A-82FD-E1BAACA5F603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25" name="ZoneTexte 2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A3B7F4F7-EFC0-4590-9690-3C62C59E44D0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26" name="ZoneTexte 25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D04AEE0-F079-45B6-A0A6-185ED75FEFFD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27" name="ZoneTexte 26">
            <a:hlinkClick r:id="rId16" action="ppaction://hlinksldjump"/>
            <a:extLst>
              <a:ext uri="{FF2B5EF4-FFF2-40B4-BE49-F238E27FC236}">
                <a16:creationId xmlns:a16="http://schemas.microsoft.com/office/drawing/2014/main" xmlns="" id="{ACBAC0D4-2488-4C28-A545-C5EA560A6DD6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28" name="ZoneTexte 27">
            <a:hlinkClick r:id="rId17" action="ppaction://hlinksldjump"/>
            <a:extLst>
              <a:ext uri="{FF2B5EF4-FFF2-40B4-BE49-F238E27FC236}">
                <a16:creationId xmlns:a16="http://schemas.microsoft.com/office/drawing/2014/main" xmlns="" id="{3C47C3F4-1960-4606-8CD2-AF96FBF0060F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xmlns="" id="{E1378CD5-EE77-4225-A4FE-AA7AF2192F49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3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75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4557ED10-0CA1-4DA4-87B8-2C1E9BF26A2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" b="8380"/>
          <a:stretch/>
        </p:blipFill>
        <p:spPr>
          <a:xfrm>
            <a:off x="6096000" y="859411"/>
            <a:ext cx="2557291" cy="540000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779B429-E773-47DA-AC83-5321B31B2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5491" y="1261370"/>
            <a:ext cx="2218214" cy="4860000"/>
          </a:xfrm>
          <a:prstGeom prst="rect">
            <a:avLst/>
          </a:prstGeom>
        </p:spPr>
      </p:pic>
      <p:pic>
        <p:nvPicPr>
          <p:cNvPr id="6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59A5C9F7-060C-49BE-876E-CF916CE3FA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81" end="3184.15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94" y="7814570"/>
            <a:ext cx="609600" cy="609600"/>
          </a:xfrm>
          <a:prstGeom prst="rect">
            <a:avLst/>
          </a:prstGeom>
        </p:spPr>
      </p:pic>
      <p:pic>
        <p:nvPicPr>
          <p:cNvPr id="7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0C643FDB-3F21-4DF6-8976-720CB7B9BB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7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4914" y="8498238"/>
            <a:ext cx="609600" cy="609600"/>
          </a:xfrm>
          <a:prstGeom prst="rect">
            <a:avLst/>
          </a:prstGeom>
        </p:spPr>
      </p:pic>
      <p:pic>
        <p:nvPicPr>
          <p:cNvPr id="4" name="pour une fille on ajoute da ">
            <a:hlinkClick r:id="" action="ppaction://media"/>
            <a:extLst>
              <a:ext uri="{FF2B5EF4-FFF2-40B4-BE49-F238E27FC236}">
                <a16:creationId xmlns:a16="http://schemas.microsoft.com/office/drawing/2014/main" xmlns="" id="{1B19E038-F662-46C3-949E-AE8FF89606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50045" y="949466"/>
            <a:ext cx="406400" cy="406400"/>
          </a:xfrm>
          <a:prstGeom prst="rect">
            <a:avLst/>
          </a:prstGeom>
        </p:spPr>
      </p:pic>
      <p:pic>
        <p:nvPicPr>
          <p:cNvPr id="9" name="pour un garçon on ajoute do">
            <a:hlinkClick r:id="" action="ppaction://media"/>
            <a:extLst>
              <a:ext uri="{FF2B5EF4-FFF2-40B4-BE49-F238E27FC236}">
                <a16:creationId xmlns:a16="http://schemas.microsoft.com/office/drawing/2014/main" xmlns="" id="{6CE27810-E57E-416F-8D59-F15149FCA3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32445" y="949466"/>
            <a:ext cx="406400" cy="406400"/>
          </a:xfrm>
          <a:prstGeom prst="rect">
            <a:avLst/>
          </a:prstGeom>
        </p:spPr>
      </p:pic>
      <p:sp>
        <p:nvSpPr>
          <p:cNvPr id="21" name="Titre 1">
            <a:extLst>
              <a:ext uri="{FF2B5EF4-FFF2-40B4-BE49-F238E27FC236}">
                <a16:creationId xmlns:a16="http://schemas.microsoft.com/office/drawing/2014/main" xmlns="" id="{C6D1A416-A762-488B-856D-E595EAC5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xmlns="" id="{7577EE86-D2F8-4FD5-9059-C54011FF6ED6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23" name="ZoneTexte 2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EC761CE9-0C93-46B3-932D-90C1D42F0BDF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24" name="ZoneTexte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B30FF77A-6E3F-436A-82FD-E1BAACA5F603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25" name="ZoneTexte 2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A3B7F4F7-EFC0-4590-9690-3C62C59E44D0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26" name="ZoneTexte 25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D04AEE0-F079-45B6-A0A6-185ED75FEFFD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27" name="ZoneTexte 26">
            <a:hlinkClick r:id="rId16" action="ppaction://hlinksldjump"/>
            <a:extLst>
              <a:ext uri="{FF2B5EF4-FFF2-40B4-BE49-F238E27FC236}">
                <a16:creationId xmlns:a16="http://schemas.microsoft.com/office/drawing/2014/main" xmlns="" id="{ACBAC0D4-2488-4C28-A545-C5EA560A6DD6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28" name="ZoneTexte 27">
            <a:hlinkClick r:id="rId17" action="ppaction://hlinksldjump"/>
            <a:extLst>
              <a:ext uri="{FF2B5EF4-FFF2-40B4-BE49-F238E27FC236}">
                <a16:creationId xmlns:a16="http://schemas.microsoft.com/office/drawing/2014/main" xmlns="" id="{3C47C3F4-1960-4606-8CD2-AF96FBF0060F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xmlns="" id="{E1378CD5-EE77-4225-A4FE-AA7AF2192F49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4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43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4557ED10-0CA1-4DA4-87B8-2C1E9BF26A2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1" b="8380"/>
          <a:stretch/>
        </p:blipFill>
        <p:spPr>
          <a:xfrm>
            <a:off x="6096000" y="859411"/>
            <a:ext cx="2557291" cy="540000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779B429-E773-47DA-AC83-5321B31B27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5491" y="1261370"/>
            <a:ext cx="2218214" cy="4860000"/>
          </a:xfrm>
          <a:prstGeom prst="rect">
            <a:avLst/>
          </a:prstGeom>
        </p:spPr>
      </p:pic>
      <p:pic>
        <p:nvPicPr>
          <p:cNvPr id="6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59A5C9F7-060C-49BE-876E-CF916CE3FA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81" end="3184.1558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94" y="7814570"/>
            <a:ext cx="609600" cy="609600"/>
          </a:xfrm>
          <a:prstGeom prst="rect">
            <a:avLst/>
          </a:prstGeom>
        </p:spPr>
      </p:pic>
      <p:pic>
        <p:nvPicPr>
          <p:cNvPr id="7" name="d4 consigne appren ">
            <a:hlinkClick r:id="" action="ppaction://media"/>
            <a:extLst>
              <a:ext uri="{FF2B5EF4-FFF2-40B4-BE49-F238E27FC236}">
                <a16:creationId xmlns:a16="http://schemas.microsoft.com/office/drawing/2014/main" xmlns="" id="{0C643FDB-3F21-4DF6-8976-720CB7B9BB9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7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4914" y="8498238"/>
            <a:ext cx="609600" cy="609600"/>
          </a:xfrm>
          <a:prstGeom prst="rect">
            <a:avLst/>
          </a:prstGeom>
        </p:spPr>
      </p:pic>
      <p:pic>
        <p:nvPicPr>
          <p:cNvPr id="4" name="pour une fille on ajoute da ">
            <a:hlinkClick r:id="" action="ppaction://media"/>
            <a:extLst>
              <a:ext uri="{FF2B5EF4-FFF2-40B4-BE49-F238E27FC236}">
                <a16:creationId xmlns:a16="http://schemas.microsoft.com/office/drawing/2014/main" xmlns="" id="{1B19E038-F662-46C3-949E-AE8FF89606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50045" y="949466"/>
            <a:ext cx="406400" cy="406400"/>
          </a:xfrm>
          <a:prstGeom prst="rect">
            <a:avLst/>
          </a:prstGeom>
        </p:spPr>
      </p:pic>
      <p:pic>
        <p:nvPicPr>
          <p:cNvPr id="9" name="pour un garçon on ajoute do">
            <a:hlinkClick r:id="" action="ppaction://media"/>
            <a:extLst>
              <a:ext uri="{FF2B5EF4-FFF2-40B4-BE49-F238E27FC236}">
                <a16:creationId xmlns:a16="http://schemas.microsoft.com/office/drawing/2014/main" xmlns="" id="{6CE27810-E57E-416F-8D59-F15149FCA3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632445" y="949466"/>
            <a:ext cx="406400" cy="406400"/>
          </a:xfrm>
          <a:prstGeom prst="rect">
            <a:avLst/>
          </a:prstGeom>
        </p:spPr>
      </p:pic>
      <p:sp>
        <p:nvSpPr>
          <p:cNvPr id="21" name="Titre 1">
            <a:extLst>
              <a:ext uri="{FF2B5EF4-FFF2-40B4-BE49-F238E27FC236}">
                <a16:creationId xmlns:a16="http://schemas.microsoft.com/office/drawing/2014/main" xmlns="" id="{C6D1A416-A762-488B-856D-E595EAC5F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 dirty="0"/>
              <a:t>Retour à la règle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xmlns="" id="{7577EE86-D2F8-4FD5-9059-C54011FF6ED6}"/>
              </a:ext>
            </a:extLst>
          </p:cNvPr>
          <p:cNvSpPr txBox="1"/>
          <p:nvPr/>
        </p:nvSpPr>
        <p:spPr>
          <a:xfrm>
            <a:off x="10503204" y="32657"/>
            <a:ext cx="1688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Retour à l’item :</a:t>
            </a:r>
          </a:p>
        </p:txBody>
      </p:sp>
      <p:sp>
        <p:nvSpPr>
          <p:cNvPr id="23" name="ZoneTexte 2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EC761CE9-0C93-46B3-932D-90C1D42F0BDF}"/>
              </a:ext>
            </a:extLst>
          </p:cNvPr>
          <p:cNvSpPr txBox="1"/>
          <p:nvPr/>
        </p:nvSpPr>
        <p:spPr>
          <a:xfrm>
            <a:off x="11347602" y="3181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  <a:endParaRPr lang="fr-CH" dirty="0"/>
          </a:p>
        </p:txBody>
      </p:sp>
      <p:sp>
        <p:nvSpPr>
          <p:cNvPr id="24" name="ZoneTexte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B30FF77A-6E3F-436A-82FD-E1BAACA5F603}"/>
              </a:ext>
            </a:extLst>
          </p:cNvPr>
          <p:cNvSpPr txBox="1"/>
          <p:nvPr/>
        </p:nvSpPr>
        <p:spPr>
          <a:xfrm>
            <a:off x="11347602" y="60360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</a:t>
            </a:r>
            <a:endParaRPr lang="fr-CH" dirty="0"/>
          </a:p>
        </p:txBody>
      </p:sp>
      <p:sp>
        <p:nvSpPr>
          <p:cNvPr id="25" name="ZoneTexte 2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A3B7F4F7-EFC0-4590-9690-3C62C59E44D0}"/>
              </a:ext>
            </a:extLst>
          </p:cNvPr>
          <p:cNvSpPr txBox="1"/>
          <p:nvPr/>
        </p:nvSpPr>
        <p:spPr>
          <a:xfrm>
            <a:off x="11368207" y="8880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</a:t>
            </a:r>
            <a:endParaRPr lang="fr-CH" dirty="0"/>
          </a:p>
        </p:txBody>
      </p:sp>
      <p:sp>
        <p:nvSpPr>
          <p:cNvPr id="26" name="ZoneTexte 25">
            <a:hlinkClick r:id="rId15" action="ppaction://hlinksldjump"/>
            <a:extLst>
              <a:ext uri="{FF2B5EF4-FFF2-40B4-BE49-F238E27FC236}">
                <a16:creationId xmlns:a16="http://schemas.microsoft.com/office/drawing/2014/main" xmlns="" id="{DD04AEE0-F079-45B6-A0A6-185ED75FEFFD}"/>
              </a:ext>
            </a:extLst>
          </p:cNvPr>
          <p:cNvSpPr txBox="1"/>
          <p:nvPr/>
        </p:nvSpPr>
        <p:spPr>
          <a:xfrm>
            <a:off x="11347602" y="112073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</a:t>
            </a:r>
            <a:endParaRPr lang="fr-CH" dirty="0"/>
          </a:p>
        </p:txBody>
      </p:sp>
      <p:sp>
        <p:nvSpPr>
          <p:cNvPr id="27" name="ZoneTexte 26">
            <a:hlinkClick r:id="rId16" action="ppaction://hlinksldjump"/>
            <a:extLst>
              <a:ext uri="{FF2B5EF4-FFF2-40B4-BE49-F238E27FC236}">
                <a16:creationId xmlns:a16="http://schemas.microsoft.com/office/drawing/2014/main" xmlns="" id="{ACBAC0D4-2488-4C28-A545-C5EA560A6DD6}"/>
              </a:ext>
            </a:extLst>
          </p:cNvPr>
          <p:cNvSpPr txBox="1"/>
          <p:nvPr/>
        </p:nvSpPr>
        <p:spPr>
          <a:xfrm>
            <a:off x="11356270" y="1405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</a:t>
            </a:r>
            <a:endParaRPr lang="fr-CH" dirty="0"/>
          </a:p>
        </p:txBody>
      </p:sp>
      <p:sp>
        <p:nvSpPr>
          <p:cNvPr id="28" name="ZoneTexte 27">
            <a:hlinkClick r:id="rId17" action="ppaction://hlinksldjump"/>
            <a:extLst>
              <a:ext uri="{FF2B5EF4-FFF2-40B4-BE49-F238E27FC236}">
                <a16:creationId xmlns:a16="http://schemas.microsoft.com/office/drawing/2014/main" xmlns="" id="{3C47C3F4-1960-4606-8CD2-AF96FBF0060F}"/>
              </a:ext>
            </a:extLst>
          </p:cNvPr>
          <p:cNvSpPr txBox="1"/>
          <p:nvPr/>
        </p:nvSpPr>
        <p:spPr>
          <a:xfrm>
            <a:off x="11356270" y="1690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6</a:t>
            </a:r>
            <a:endParaRPr lang="fr-CH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xmlns="" id="{E1378CD5-EE77-4225-A4FE-AA7AF2192F49}"/>
              </a:ext>
            </a:extLst>
          </p:cNvPr>
          <p:cNvSpPr txBox="1"/>
          <p:nvPr/>
        </p:nvSpPr>
        <p:spPr>
          <a:xfrm>
            <a:off x="41813" y="644036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>
                    <a:lumMod val="90000"/>
                  </a:schemeClr>
                </a:solidFill>
              </a:rPr>
              <a:t>Pseudo-Verbe 5</a:t>
            </a:r>
            <a:endParaRPr lang="fr-CH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2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DC9BEB49-9AA3-451C-A691-2277E894EF2E}"/>
              </a:ext>
            </a:extLst>
          </p:cNvPr>
          <p:cNvSpPr txBox="1">
            <a:spLocks/>
          </p:cNvSpPr>
          <p:nvPr/>
        </p:nvSpPr>
        <p:spPr>
          <a:xfrm>
            <a:off x="838200" y="574675"/>
            <a:ext cx="9868122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Apprentissage</a:t>
            </a:r>
            <a:br>
              <a:rPr lang="fr-FR" sz="4000" dirty="0"/>
            </a:br>
            <a:r>
              <a:rPr lang="fr-FR" sz="4000" dirty="0"/>
              <a:t/>
            </a:r>
            <a:br>
              <a:rPr lang="fr-FR" sz="4000" dirty="0"/>
            </a:br>
            <a:endParaRPr lang="fr-FR" sz="4000" dirty="0"/>
          </a:p>
        </p:txBody>
      </p:sp>
      <p:pic>
        <p:nvPicPr>
          <p:cNvPr id="4" name="Image 3" descr="Une image contenant texte, accessoire, clé&#10;&#10;Description générée automatiquement">
            <a:extLst>
              <a:ext uri="{FF2B5EF4-FFF2-40B4-BE49-F238E27FC236}">
                <a16:creationId xmlns:a16="http://schemas.microsoft.com/office/drawing/2014/main" xmlns="" id="{BD298503-DC23-499F-B550-236DC2D6B2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50" b="24990"/>
          <a:stretch/>
        </p:blipFill>
        <p:spPr>
          <a:xfrm>
            <a:off x="0" y="3157763"/>
            <a:ext cx="1998374" cy="360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A54A847C-B5AF-4283-93FD-F9C6DC7472C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" t="6068" r="2917" b="11398"/>
          <a:stretch/>
        </p:blipFill>
        <p:spPr>
          <a:xfrm>
            <a:off x="4853352" y="883325"/>
            <a:ext cx="2816267" cy="5400000"/>
          </a:xfrm>
          <a:prstGeom prst="rect">
            <a:avLst/>
          </a:prstGeom>
        </p:spPr>
      </p:pic>
      <p:pic>
        <p:nvPicPr>
          <p:cNvPr id="3" name="nolido ">
            <a:hlinkClick r:id="" action="ppaction://media"/>
            <a:extLst>
              <a:ext uri="{FF2B5EF4-FFF2-40B4-BE49-F238E27FC236}">
                <a16:creationId xmlns:a16="http://schemas.microsoft.com/office/drawing/2014/main" xmlns="" id="{D5AA7A25-7E78-4176-9512-421B1D7D6D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34267" y="5673725"/>
            <a:ext cx="609600" cy="609600"/>
          </a:xfrm>
          <a:prstGeom prst="rect">
            <a:avLst/>
          </a:prstGeom>
        </p:spPr>
      </p:pic>
      <p:pic>
        <p:nvPicPr>
          <p:cNvPr id="5" name="d6 nolido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D5E8462F-2207-41F0-A093-AA91490B534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044948" y="6772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0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repeatCount="indefinite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 0.02107 L 0.0138 0.0213 C 0.04518 0.01991 0.07669 0.02199 0.10794 0.0176 C 0.11888 0.01621 0.13724 0.00301 0.14844 -0.00625 C 0.15235 -0.00949 0.15625 -0.0125 0.1599 -0.01643 C 0.16263 -0.01944 0.16498 -0.02361 0.16758 -0.02685 C 0.17487 -0.03541 0.17761 -0.03726 0.1849 -0.04375 C 0.19011 -0.05301 0.20638 -0.07824 0.20026 -0.07129 C 0.16511 -0.02939 0.19805 -0.06666 0.17149 -0.04051 C 0.1694 -0.03842 0.16784 -0.03518 0.16576 -0.03356 C 0.16328 -0.03171 0.16042 -0.03194 0.15794 -0.03009 C 0.12604 -0.00879 0.17057 -0.03634 0.14453 -0.01643 C 0.14206 -0.01458 0.13932 -0.01481 0.13685 -0.01319 C 0.12175 -0.00301 0.13711 -0.00879 0.11953 0.00047 C 0.11641 0.00232 0.11302 0.00232 0.1099 0.00394 C 0.10664 0.00579 0.10365 0.00903 0.10026 0.01088 C 0.09284 0.01482 0.08008 0.01621 0.07344 0.0176 C 0.06888 0.01875 0.06445 0.02014 0.0599 0.02107 C 0.05287 0.02246 0.04584 0.02315 0.0388 0.02454 C 0.03138 0.02593 0.02123 0.02917 0.0138 0.03125 L -0.07851 0.02778 C -0.08958 0.02732 -0.12969 0.01505 -0.13242 0.01412 C -0.13763 0.0125 -0.14258 0.00926 -0.14778 0.00741 C -0.15156 0.00602 -0.15547 0.0051 -0.15937 0.00394 C -0.16133 0.00278 -0.16328 0.00232 -0.1651 0.00047 C -0.17969 -0.01389 -0.17513 -0.01273 -0.18815 -0.03356 C -0.21107 -0.07014 -0.18581 -0.02615 -0.19974 -0.05069 C -0.20039 -0.05416 -0.20364 -0.06203 -0.20169 -0.06088 C -0.19583 -0.05787 -0.19153 -0.0493 -0.18633 -0.04375 C -0.1806 -0.03796 -0.17487 -0.03194 -0.16901 -0.02685 C -0.15638 -0.01574 -0.15247 -0.01921 -0.13633 -0.00972 C -0.13437 -0.00856 -0.13255 -0.00694 -0.13047 -0.00625 C -0.12031 -0.00347 -0.10976 -0.00393 -0.09974 0.00047 L -0.07669 0.01088 C -0.07148 0.0132 -0.0664 0.01574 -0.0612 0.0176 L -0.03437 0.02778 C 0.00742 0.0426 -0.01575 0.03264 0.00417 0.04167 C 0.02149 0.04051 0.0388 0.04005 0.05612 0.0382 C 0.05873 0.03774 0.0612 0.03565 0.0638 0.03473 C 0.0724 0.03172 0.07669 0.03149 0.0849 0.02778 C 0.08685 0.02709 0.08867 0.02547 0.09063 0.02454 C 0.09584 0.02199 0.10091 0.01968 0.10612 0.0176 C 0.10925 0.01644 0.1125 0.01574 0.11563 0.01412 C 0.11771 0.01343 0.11953 0.01158 0.12149 0.01088 C 0.14701 -0.00046 0.11341 0.01621 0.14258 0.00394 C 0.14974 0.00093 0.1569 -0.00208 0.1638 -0.00625 C 0.16888 -0.00949 0.18646 -0.02407 0.19258 -0.03009 C 0.19597 -0.03333 0.19935 -0.03611 0.20222 -0.04051 C 0.23242 -0.08518 0.20495 -0.05162 0.22149 -0.07129 C 0.228 -0.08842 0.22943 -0.08773 0.20807 -0.07129 C 0.20326 -0.06759 0.19909 -0.0618 0.19453 -0.0574 C 0.19076 -0.05393 0.18698 -0.05046 0.18294 -0.04722 C 0.17539 -0.0412 0.16758 -0.03588 0.1599 -0.03009 C 0.15117 -0.02384 0.14818 -0.02176 0.1388 -0.01643 C 0.13425 -0.01412 0.12982 -0.01134 0.12526 -0.00972 C 0.12084 -0.0081 0.11628 -0.0074 0.11185 -0.00625 C 0.10104 -0.00092 0.09037 0.00533 0.07917 0.00741 C 0.05313 0.01227 0.02435 0.01088 -0.00169 0.01088 " pathEditMode="relative" rAng="0" ptsTypes="AAAAAAAAAAAAAAAAAAAAAAAAAAAAAAAAAAAAAAAAAAAAAAAAAAAAAAAAAA">
                                      <p:cBhvr>
                                        <p:cTn id="12" dur="6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9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9898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8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13F72453-01A0-4375-AE35-1E75794335E5}"/>
              </a:ext>
            </a:extLst>
          </p:cNvPr>
          <p:cNvSpPr txBox="1">
            <a:spLocks/>
          </p:cNvSpPr>
          <p:nvPr/>
        </p:nvSpPr>
        <p:spPr>
          <a:xfrm>
            <a:off x="838200" y="574675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/>
              <a:t>Présentation de nouveaux personnages</a:t>
            </a:r>
            <a:br>
              <a:rPr lang="fr-FR" sz="4000" dirty="0"/>
            </a:br>
            <a:endParaRPr lang="fr-FR" sz="4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34CA6366-66E8-48FF-BEB6-F5111AFEDA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598" y="2205038"/>
            <a:ext cx="1965809" cy="4195762"/>
          </a:xfrm>
          <a:prstGeom prst="rect">
            <a:avLst/>
          </a:prstGeom>
        </p:spPr>
      </p:pic>
      <p:pic>
        <p:nvPicPr>
          <p:cNvPr id="9" name="Image 8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xmlns="" id="{409431B1-2A0E-4C1B-B3CD-51F5968649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56276" y="2119592"/>
            <a:ext cx="1822075" cy="4320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AAC33EAC-CC27-4EEA-A8B3-1ED6D783AD6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7" r="2299" b="11773"/>
          <a:stretch/>
        </p:blipFill>
        <p:spPr>
          <a:xfrm>
            <a:off x="4119029" y="2119592"/>
            <a:ext cx="1801164" cy="4320000"/>
          </a:xfrm>
          <a:prstGeom prst="rect">
            <a:avLst/>
          </a:prstGeom>
        </p:spPr>
      </p:pic>
      <p:pic>
        <p:nvPicPr>
          <p:cNvPr id="17" name="Image 1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xmlns="" id="{9FDEE6E3-F6E2-4A3F-A8B2-F755D920C0C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5" r="3560" b="8380"/>
          <a:stretch/>
        </p:blipFill>
        <p:spPr>
          <a:xfrm>
            <a:off x="7887804" y="2119592"/>
            <a:ext cx="1779033" cy="4320000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xmlns="" id="{7FB2919B-F826-47BD-870D-3BD54DED424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4" t="2837" r="4191" b="8379"/>
          <a:stretch/>
        </p:blipFill>
        <p:spPr>
          <a:xfrm>
            <a:off x="9883541" y="2119592"/>
            <a:ext cx="1822076" cy="4320000"/>
          </a:xfrm>
          <a:prstGeom prst="rect">
            <a:avLst/>
          </a:prstGeom>
        </p:spPr>
      </p:pic>
      <p:pic>
        <p:nvPicPr>
          <p:cNvPr id="20" name="Image 19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xmlns="" id="{12E391F3-BD72-4337-BD61-F968CDCCDDD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4202" y="2119592"/>
            <a:ext cx="1756319" cy="4320000"/>
          </a:xfrm>
          <a:prstGeom prst="rect">
            <a:avLst/>
          </a:prstGeom>
        </p:spPr>
      </p:pic>
      <p:pic>
        <p:nvPicPr>
          <p:cNvPr id="3" name="autres perso">
            <a:hlinkClick r:id="" action="ppaction://media"/>
            <a:extLst>
              <a:ext uri="{FF2B5EF4-FFF2-40B4-BE49-F238E27FC236}">
                <a16:creationId xmlns:a16="http://schemas.microsoft.com/office/drawing/2014/main" xmlns="" id="{1A4A77D5-9ECC-419C-B236-75582A05D9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85782" y="15954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4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0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412FB6D-5E85-4BB2-8C08-A9E841FF117B}"/>
              </a:ext>
            </a:extLst>
          </p:cNvPr>
          <p:cNvSpPr txBox="1">
            <a:spLocks/>
          </p:cNvSpPr>
          <p:nvPr/>
        </p:nvSpPr>
        <p:spPr>
          <a:xfrm>
            <a:off x="3839308" y="2766218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Test de production</a:t>
            </a:r>
            <a:endParaRPr lang="fr-FR" dirty="0"/>
          </a:p>
        </p:txBody>
      </p:sp>
      <p:pic>
        <p:nvPicPr>
          <p:cNvPr id="3" name="consigne production ">
            <a:hlinkClick r:id="" action="ppaction://media"/>
            <a:extLst>
              <a:ext uri="{FF2B5EF4-FFF2-40B4-BE49-F238E27FC236}">
                <a16:creationId xmlns:a16="http://schemas.microsoft.com/office/drawing/2014/main" xmlns="" id="{53545947-5D7A-48F8-A444-00F6209BDA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76946" y="28328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0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 descr="Podium contour">
            <a:extLst>
              <a:ext uri="{FF2B5EF4-FFF2-40B4-BE49-F238E27FC236}">
                <a16:creationId xmlns:a16="http://schemas.microsoft.com/office/drawing/2014/main" xmlns="" id="{7DFC289D-3900-4AD2-A302-03F713FD774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279820" y="333724"/>
            <a:ext cx="914400" cy="914400"/>
          </a:xfrm>
          <a:prstGeom prst="rect">
            <a:avLst/>
          </a:prstGeom>
        </p:spPr>
      </p:pic>
      <p:pic>
        <p:nvPicPr>
          <p:cNvPr id="4" name="Graphique 3" descr="Bouée de sauvetage contour">
            <a:extLst>
              <a:ext uri="{FF2B5EF4-FFF2-40B4-BE49-F238E27FC236}">
                <a16:creationId xmlns:a16="http://schemas.microsoft.com/office/drawing/2014/main" xmlns="" id="{59BC4CF1-F43C-42E6-8CB5-061FCAB58E1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254787" y="1248124"/>
            <a:ext cx="914400" cy="914400"/>
          </a:xfrm>
          <a:prstGeom prst="rect">
            <a:avLst/>
          </a:prstGeom>
        </p:spPr>
      </p:pic>
      <p:pic>
        <p:nvPicPr>
          <p:cNvPr id="5" name="Graphique 4" descr="Gilet de sauvetage contour">
            <a:extLst>
              <a:ext uri="{FF2B5EF4-FFF2-40B4-BE49-F238E27FC236}">
                <a16:creationId xmlns:a16="http://schemas.microsoft.com/office/drawing/2014/main" xmlns="" id="{556A1070-F7BE-4112-8B54-80B8B6B51ED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0965333" y="943324"/>
            <a:ext cx="914400" cy="9144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C8768E98-81DB-46C8-948E-0E2566475CE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" b="893"/>
          <a:stretch/>
        </p:blipFill>
        <p:spPr>
          <a:xfrm>
            <a:off x="4923690" y="883324"/>
            <a:ext cx="2744340" cy="5472000"/>
          </a:xfrm>
          <a:prstGeom prst="rect">
            <a:avLst/>
          </a:prstGeom>
        </p:spPr>
      </p:pic>
      <p:pic>
        <p:nvPicPr>
          <p:cNvPr id="7" name="Graphique 6" descr="Ligne fléchée : droite contour">
            <a:hlinkClick r:id="rId18" action="ppaction://hlinksldjump"/>
            <a:extLst>
              <a:ext uri="{FF2B5EF4-FFF2-40B4-BE49-F238E27FC236}">
                <a16:creationId xmlns:a16="http://schemas.microsoft.com/office/drawing/2014/main" xmlns="" id="{A43FCA21-1B58-4011-B051-E7E1F01FF8F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1013901" y="190211"/>
            <a:ext cx="768927" cy="768927"/>
          </a:xfrm>
          <a:prstGeom prst="rect">
            <a:avLst/>
          </a:prstGeom>
        </p:spPr>
      </p:pic>
      <p:pic>
        <p:nvPicPr>
          <p:cNvPr id="8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47008035-0480-467F-AF38-C90894D3E5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486124"/>
            <a:ext cx="609600" cy="609600"/>
          </a:xfrm>
          <a:prstGeom prst="rect">
            <a:avLst/>
          </a:prstGeom>
        </p:spPr>
      </p:pic>
      <p:pic>
        <p:nvPicPr>
          <p:cNvPr id="10" name="gilet nolida répétition">
            <a:hlinkClick r:id="" action="ppaction://media"/>
            <a:extLst>
              <a:ext uri="{FF2B5EF4-FFF2-40B4-BE49-F238E27FC236}">
                <a16:creationId xmlns:a16="http://schemas.microsoft.com/office/drawing/2014/main" xmlns="" id="{B7A4DB39-CBA7-40EE-AFB8-6680A8BF420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2361816"/>
            <a:ext cx="609600" cy="609600"/>
          </a:xfrm>
          <a:prstGeom prst="rect">
            <a:avLst/>
          </a:prstGeom>
        </p:spPr>
      </p:pic>
      <p:pic>
        <p:nvPicPr>
          <p:cNvPr id="12" name="noli... complétion">
            <a:hlinkClick r:id="" action="ppaction://media"/>
            <a:extLst>
              <a:ext uri="{FF2B5EF4-FFF2-40B4-BE49-F238E27FC236}">
                <a16:creationId xmlns:a16="http://schemas.microsoft.com/office/drawing/2014/main" xmlns="" id="{C3D85C68-9AE5-4A07-8A2A-FAAAC94BD59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900550" y="1400524"/>
            <a:ext cx="609600" cy="609600"/>
          </a:xfrm>
          <a:prstGeom prst="rect">
            <a:avLst/>
          </a:prstGeom>
        </p:spPr>
      </p:pic>
      <p:pic>
        <p:nvPicPr>
          <p:cNvPr id="14" name="alors que dirait l'alien (podium)">
            <a:hlinkClick r:id="" action="ppaction://media"/>
            <a:extLst>
              <a:ext uri="{FF2B5EF4-FFF2-40B4-BE49-F238E27FC236}">
                <a16:creationId xmlns:a16="http://schemas.microsoft.com/office/drawing/2014/main" xmlns="" id="{5326839A-C717-4829-B35D-BCC83BD687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867038" y="3276601"/>
            <a:ext cx="609600" cy="609600"/>
          </a:xfrm>
          <a:prstGeom prst="rect">
            <a:avLst/>
          </a:prstGeom>
        </p:spPr>
      </p:pic>
      <p:pic>
        <p:nvPicPr>
          <p:cNvPr id="6" name="Graphique 5" descr="Ampoule">
            <a:extLst>
              <a:ext uri="{FF2B5EF4-FFF2-40B4-BE49-F238E27FC236}">
                <a16:creationId xmlns:a16="http://schemas.microsoft.com/office/drawing/2014/main" xmlns="" id="{78D96C0E-0D0A-4CBF-AC4B-6B1983B07884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254787" y="2347963"/>
            <a:ext cx="914400" cy="914400"/>
          </a:xfrm>
          <a:prstGeom prst="rect">
            <a:avLst/>
          </a:prstGeom>
        </p:spPr>
      </p:pic>
      <p:pic>
        <p:nvPicPr>
          <p:cNvPr id="9" name="c'est une fille ou un garçon">
            <a:hlinkClick r:id="" action="ppaction://media"/>
            <a:extLst>
              <a:ext uri="{FF2B5EF4-FFF2-40B4-BE49-F238E27FC236}">
                <a16:creationId xmlns:a16="http://schemas.microsoft.com/office/drawing/2014/main" xmlns="" id="{0BEBB4C9-9CAD-4987-B335-BDE99EA765A9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798950" y="494909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084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 0.02106 L 0.0138 0.02129 C 0.04518 0.0199 0.07669 0.02199 0.10794 0.01759 C 0.11888 0.0162 0.13724 0.00301 0.14843 -0.00625 C 0.15234 -0.00949 0.15625 -0.0125 0.15989 -0.01644 C 0.16263 -0.01945 0.16497 -0.02361 0.16757 -0.02686 C 0.17487 -0.03542 0.1776 -0.03727 0.18489 -0.04375 C 0.1901 -0.05301 0.20638 -0.07824 0.20026 -0.0713 C 0.1651 -0.0294 0.19804 -0.06667 0.17148 -0.04051 C 0.1694 -0.03843 0.16783 -0.03519 0.16575 -0.03357 C 0.16328 -0.03172 0.16041 -0.03195 0.15794 -0.0301 C 0.12604 -0.0088 0.17057 -0.03635 0.14453 -0.01644 C 0.14205 -0.01459 0.13932 -0.01482 0.13685 -0.0132 C 0.12174 -0.00301 0.13711 -0.0088 0.11953 0.00046 C 0.1164 0.00231 0.11302 0.00231 0.10989 0.00393 C 0.10664 0.00578 0.10364 0.00902 0.10026 0.01088 C 0.09283 0.01481 0.08007 0.0162 0.07343 0.01759 C 0.06888 0.01875 0.06445 0.02014 0.05989 0.02106 C 0.05286 0.02245 0.04583 0.02314 0.0388 0.02453 C 0.03138 0.02592 0.02122 0.02916 0.0138 0.03125 L -0.07852 0.02777 C -0.08959 0.02731 -0.12969 0.01504 -0.13243 0.01412 C -0.13763 0.0125 -0.14258 0.00926 -0.14779 0.0074 C -0.15157 0.00601 -0.15547 0.00509 -0.15938 0.00393 C -0.16133 0.00277 -0.16328 0.00231 -0.16511 0.00046 C -0.17969 -0.01389 -0.17513 -0.01274 -0.18815 -0.03357 C -0.21107 -0.07014 -0.18581 -0.02616 -0.19974 -0.0507 C -0.20039 -0.05417 -0.20365 -0.06204 -0.2017 -0.06088 C -0.19584 -0.05787 -0.19154 -0.04931 -0.18633 -0.04375 C -0.1806 -0.03797 -0.17487 -0.03195 -0.16901 -0.02686 C -0.15638 -0.01574 -0.15248 -0.01922 -0.13633 -0.00973 C -0.13438 -0.00857 -0.13256 -0.00695 -0.13047 -0.00625 C -0.12032 -0.00348 -0.10977 -0.00394 -0.09974 0.00046 L -0.0767 0.01088 C -0.07149 0.01319 -0.06641 0.01574 -0.0612 0.01759 L -0.03438 0.02777 C 0.00742 0.04259 -0.01576 0.03264 0.00416 0.04166 C 0.02148 0.04051 0.0388 0.04004 0.05612 0.03819 C 0.05872 0.03773 0.06119 0.03564 0.0638 0.03472 C 0.07239 0.03171 0.07669 0.03148 0.08489 0.02777 C 0.08685 0.02708 0.08867 0.02546 0.09062 0.02453 C 0.09583 0.02199 0.10091 0.01967 0.10612 0.01759 C 0.10924 0.01643 0.1125 0.01574 0.11562 0.01412 C 0.1177 0.01342 0.11953 0.01157 0.12148 0.01088 C 0.147 -0.00047 0.11341 0.0162 0.14257 0.00393 C 0.14974 0.00092 0.1569 -0.00209 0.1638 -0.00625 C 0.16888 -0.00949 0.18645 -0.02408 0.19257 -0.0301 C 0.19596 -0.03334 0.19935 -0.03611 0.20221 -0.04051 C 0.23242 -0.08519 0.20494 -0.05162 0.22148 -0.0713 C 0.22799 -0.08843 0.22942 -0.08774 0.20807 -0.0713 C 0.20325 -0.0676 0.19908 -0.06181 0.19453 -0.05741 C 0.19075 -0.05394 0.18698 -0.05047 0.18294 -0.04723 C 0.17539 -0.04121 0.16757 -0.03588 0.15989 -0.0301 C 0.15117 -0.02385 0.14817 -0.02176 0.1388 -0.01644 C 0.13424 -0.01412 0.12981 -0.01135 0.12526 -0.00973 C 0.12083 -0.00811 0.11627 -0.00741 0.11185 -0.00625 C 0.10104 -0.00093 0.09036 0.00532 0.07916 0.0074 C 0.05312 0.01226 0.02435 0.01088 -0.0017 0.01088 " pathEditMode="relative" rAng="0" ptsTypes="AAAAAAAAAAAAAAAAAAAAAAAAAAAAAAAAAAAAAAAAAAAAAAAAAAAAAAAAAA">
                                      <p:cBhvr>
                                        <p:cTn id="25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423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03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64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A2E36D386C204AB86FE6BB872A259D" ma:contentTypeVersion="16" ma:contentTypeDescription="Crée un document." ma:contentTypeScope="" ma:versionID="dcd22951b56fffad0e7ad85847499f96">
  <xsd:schema xmlns:xsd="http://www.w3.org/2001/XMLSchema" xmlns:xs="http://www.w3.org/2001/XMLSchema" xmlns:p="http://schemas.microsoft.com/office/2006/metadata/properties" xmlns:ns3="a80329dd-5615-4b0d-a4d2-e2e5a5eec73e" xmlns:ns4="056286dd-53e0-48e2-a45c-c81144fc9408" targetNamespace="http://schemas.microsoft.com/office/2006/metadata/properties" ma:root="true" ma:fieldsID="7ebb4d48c3e697d31907e624e821c6a6" ns3:_="" ns4:_="">
    <xsd:import namespace="a80329dd-5615-4b0d-a4d2-e2e5a5eec73e"/>
    <xsd:import namespace="056286dd-53e0-48e2-a45c-c81144fc940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LengthInSecond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0329dd-5615-4b0d-a4d2-e2e5a5eec7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6286dd-53e0-48e2-a45c-c81144fc940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80329dd-5615-4b0d-a4d2-e2e5a5eec73e" xsi:nil="true"/>
  </documentManagement>
</p:properties>
</file>

<file path=customXml/itemProps1.xml><?xml version="1.0" encoding="utf-8"?>
<ds:datastoreItem xmlns:ds="http://schemas.openxmlformats.org/officeDocument/2006/customXml" ds:itemID="{1786B36B-AC5E-421B-8C09-B9E0E68EC4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80329dd-5615-4b0d-a4d2-e2e5a5eec73e"/>
    <ds:schemaRef ds:uri="056286dd-53e0-48e2-a45c-c81144fc94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32F2FBC-C8C6-4926-866F-D408BE43DF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FFED3E9-3D42-4E6F-B415-077CBE3CA704}">
  <ds:schemaRefs>
    <ds:schemaRef ds:uri="http://www.w3.org/XML/1998/namespace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056286dd-53e0-48e2-a45c-c81144fc9408"/>
    <ds:schemaRef ds:uri="a80329dd-5615-4b0d-a4d2-e2e5a5eec73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4897</TotalTime>
  <Words>642</Words>
  <Application>Microsoft Office PowerPoint</Application>
  <PresentationFormat>Widescreen</PresentationFormat>
  <Paragraphs>365</Paragraphs>
  <Slides>56</Slides>
  <Notes>55</Notes>
  <HiddenSlides>0</HiddenSlides>
  <MMClips>181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Times New Roman</vt:lpstr>
      <vt:lpstr>Thème Office</vt:lpstr>
      <vt:lpstr>Evaluation Dynamique de la morphologie  Genre</vt:lpstr>
      <vt:lpstr>PowerPoint Presentation</vt:lpstr>
      <vt:lpstr>Apprentissage direct de la règle  </vt:lpstr>
      <vt:lpstr>Apprentissage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Nouvelle 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Nouvelle 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Bravo !</vt:lpstr>
      <vt:lpstr>Retour à la règle</vt:lpstr>
      <vt:lpstr>Retour à la règle</vt:lpstr>
      <vt:lpstr>Retour à la règle</vt:lpstr>
      <vt:lpstr>Retour à la règle</vt:lpstr>
      <vt:lpstr>Retour à la règle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"OLIVIA HADJADJ"</dc:creator>
  <cp:lastModifiedBy>Microsoft account</cp:lastModifiedBy>
  <cp:revision>134</cp:revision>
  <dcterms:created xsi:type="dcterms:W3CDTF">2021-11-04T16:05:00Z</dcterms:created>
  <dcterms:modified xsi:type="dcterms:W3CDTF">2024-06-19T08:44:33Z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0x010100C3A2E36D386C204AB86FE6BB872A259D</vt:lpwstr>
  </property>
</Properties>
</file>