
<file path=[Content_Types].xml><?xml version="1.0" encoding="utf-8"?>
<Types xmlns="http://schemas.openxmlformats.org/package/2006/content-types">
  <Default Extension="png" ContentType="image/png"/>
  <Default Extension="aac" ContentType="audio/aac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2"/>
  </p:notesMasterIdLst>
  <p:sldIdLst>
    <p:sldId id="256" r:id="rId5"/>
    <p:sldId id="257" r:id="rId6"/>
    <p:sldId id="258" r:id="rId7"/>
    <p:sldId id="259" r:id="rId8"/>
    <p:sldId id="334" r:id="rId9"/>
    <p:sldId id="260" r:id="rId10"/>
    <p:sldId id="261" r:id="rId11"/>
    <p:sldId id="264" r:id="rId12"/>
    <p:sldId id="270" r:id="rId13"/>
    <p:sldId id="276" r:id="rId14"/>
    <p:sldId id="277" r:id="rId15"/>
    <p:sldId id="274" r:id="rId16"/>
    <p:sldId id="278" r:id="rId17"/>
    <p:sldId id="280" r:id="rId18"/>
    <p:sldId id="281" r:id="rId19"/>
    <p:sldId id="273" r:id="rId20"/>
    <p:sldId id="282" r:id="rId21"/>
    <p:sldId id="293" r:id="rId22"/>
    <p:sldId id="287" r:id="rId23"/>
    <p:sldId id="288" r:id="rId24"/>
    <p:sldId id="289" r:id="rId25"/>
    <p:sldId id="290" r:id="rId26"/>
    <p:sldId id="291" r:id="rId27"/>
    <p:sldId id="292" r:id="rId28"/>
    <p:sldId id="304" r:id="rId29"/>
    <p:sldId id="294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8" r:id="rId38"/>
    <p:sldId id="309" r:id="rId39"/>
    <p:sldId id="312" r:id="rId40"/>
    <p:sldId id="313" r:id="rId41"/>
    <p:sldId id="314" r:id="rId42"/>
    <p:sldId id="315" r:id="rId43"/>
    <p:sldId id="316" r:id="rId44"/>
    <p:sldId id="317" r:id="rId45"/>
    <p:sldId id="318" r:id="rId46"/>
    <p:sldId id="321" r:id="rId47"/>
    <p:sldId id="322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7" r:id="rId56"/>
    <p:sldId id="339" r:id="rId57"/>
    <p:sldId id="340" r:id="rId58"/>
    <p:sldId id="341" r:id="rId59"/>
    <p:sldId id="342" r:id="rId60"/>
    <p:sldId id="343" r:id="rId6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C76436E5-8229-4507-917E-84A764AAC608}">
          <p14:sldIdLst>
            <p14:sldId id="256"/>
          </p14:sldIdLst>
        </p14:section>
        <p14:section name="Enseignement de la règle inventée" id="{C79E7F74-105A-47B8-A97E-4CEF5714B2FC}">
          <p14:sldIdLst>
            <p14:sldId id="257"/>
            <p14:sldId id="258"/>
            <p14:sldId id="259"/>
            <p14:sldId id="334"/>
            <p14:sldId id="260"/>
            <p14:sldId id="261"/>
            <p14:sldId id="264"/>
          </p14:sldIdLst>
        </p14:section>
        <p14:section name="Pseudo-Verbe 1" id="{97F48F5E-C52D-4088-8CDA-32CB8CBA7B19}">
          <p14:sldIdLst>
            <p14:sldId id="270"/>
            <p14:sldId id="276"/>
            <p14:sldId id="277"/>
            <p14:sldId id="274"/>
            <p14:sldId id="278"/>
            <p14:sldId id="280"/>
            <p14:sldId id="281"/>
          </p14:sldIdLst>
        </p14:section>
        <p14:section name="Pseudo-Verbe 2" id="{A10DFCE5-E836-4152-A07D-C8C3433A5782}">
          <p14:sldIdLst>
            <p14:sldId id="273"/>
            <p14:sldId id="282"/>
            <p14:sldId id="293"/>
            <p14:sldId id="287"/>
            <p14:sldId id="288"/>
            <p14:sldId id="289"/>
            <p14:sldId id="290"/>
            <p14:sldId id="291"/>
            <p14:sldId id="292"/>
          </p14:sldIdLst>
        </p14:section>
        <p14:section name="Pseudo-Verbe 3" id="{4D25F8D7-8C03-41A1-8368-92B8D4A86FDE}">
          <p14:sldIdLst>
            <p14:sldId id="304"/>
            <p14:sldId id="294"/>
            <p14:sldId id="297"/>
            <p14:sldId id="298"/>
            <p14:sldId id="299"/>
            <p14:sldId id="300"/>
            <p14:sldId id="301"/>
            <p14:sldId id="302"/>
            <p14:sldId id="303"/>
          </p14:sldIdLst>
        </p14:section>
        <p14:section name="Pseudo-Verbe 4" id="{FF383C41-0029-42C4-A160-474B02105E76}">
          <p14:sldIdLst>
            <p14:sldId id="308"/>
            <p14:sldId id="309"/>
            <p14:sldId id="312"/>
            <p14:sldId id="313"/>
            <p14:sldId id="314"/>
            <p14:sldId id="315"/>
            <p14:sldId id="316"/>
            <p14:sldId id="317"/>
            <p14:sldId id="318"/>
          </p14:sldIdLst>
        </p14:section>
        <p14:section name="Pseudo-Verbe 5" id="{8F91BEAD-F501-4F28-BCFF-8AA6A1A47ECC}">
          <p14:sldIdLst>
            <p14:sldId id="321"/>
            <p14:sldId id="322"/>
            <p14:sldId id="325"/>
            <p14:sldId id="326"/>
            <p14:sldId id="327"/>
            <p14:sldId id="328"/>
            <p14:sldId id="329"/>
            <p14:sldId id="330"/>
            <p14:sldId id="331"/>
            <p14:sldId id="337"/>
          </p14:sldIdLst>
        </p14:section>
        <p14:section name="Retour à la règle" id="{F32CBE2D-E313-47F1-BA66-F03AB32CE1AB}">
          <p14:sldIdLst>
            <p14:sldId id="339"/>
            <p14:sldId id="340"/>
            <p14:sldId id="341"/>
            <p14:sldId id="342"/>
            <p14:sldId id="34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1140" autoAdjust="0"/>
  </p:normalViewPr>
  <p:slideViewPr>
    <p:cSldViewPr snapToGrid="0">
      <p:cViewPr varScale="1">
        <p:scale>
          <a:sx n="93" d="100"/>
          <a:sy n="93" d="100"/>
        </p:scale>
        <p:origin x="1272" y="11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a Hadjadj" userId="fbc0ed93-04d2-4a9d-939e-16c81ad9f31f" providerId="ADAL" clId="{5A978A2E-0139-4FFB-B785-7078BD6CD2FF}"/>
    <pc:docChg chg="undo custSel addSld delSld modSld">
      <pc:chgData name="Olivia Hadjadj" userId="fbc0ed93-04d2-4a9d-939e-16c81ad9f31f" providerId="ADAL" clId="{5A978A2E-0139-4FFB-B785-7078BD6CD2FF}" dt="2024-05-17T13:38:15.982" v="749" actId="478"/>
      <pc:docMkLst>
        <pc:docMk/>
      </pc:docMkLst>
      <pc:sldChg chg="addSp delSp modSp">
        <pc:chgData name="Olivia Hadjadj" userId="fbc0ed93-04d2-4a9d-939e-16c81ad9f31f" providerId="ADAL" clId="{5A978A2E-0139-4FFB-B785-7078BD6CD2FF}" dt="2024-05-16T14:39:08.985" v="282" actId="14100"/>
        <pc:sldMkLst>
          <pc:docMk/>
          <pc:sldMk cId="670662400" sldId="256"/>
        </pc:sldMkLst>
        <pc:spChg chg="mod">
          <ac:chgData name="Olivia Hadjadj" userId="fbc0ed93-04d2-4a9d-939e-16c81ad9f31f" providerId="ADAL" clId="{5A978A2E-0139-4FFB-B785-7078BD6CD2FF}" dt="2024-05-16T14:13:34.883" v="89" actId="1076"/>
          <ac:spMkLst>
            <pc:docMk/>
            <pc:sldMk cId="670662400" sldId="256"/>
            <ac:spMk id="2" creationId="{FF224AAA-6218-40A1-9E2D-C904433ACE10}"/>
          </ac:spMkLst>
        </pc:spChg>
        <pc:spChg chg="add del mod">
          <ac:chgData name="Olivia Hadjadj" userId="fbc0ed93-04d2-4a9d-939e-16c81ad9f31f" providerId="ADAL" clId="{5A978A2E-0139-4FFB-B785-7078BD6CD2FF}" dt="2024-05-16T14:19:35.054" v="114" actId="478"/>
          <ac:spMkLst>
            <pc:docMk/>
            <pc:sldMk cId="670662400" sldId="256"/>
            <ac:spMk id="4" creationId="{EB537574-63D1-4CA3-998E-4171349FD73D}"/>
          </ac:spMkLst>
        </pc:spChg>
        <pc:spChg chg="add mod">
          <ac:chgData name="Olivia Hadjadj" userId="fbc0ed93-04d2-4a9d-939e-16c81ad9f31f" providerId="ADAL" clId="{5A978A2E-0139-4FFB-B785-7078BD6CD2FF}" dt="2024-05-16T14:39:08.985" v="282" actId="14100"/>
          <ac:spMkLst>
            <pc:docMk/>
            <pc:sldMk cId="670662400" sldId="256"/>
            <ac:spMk id="7" creationId="{BAB74204-56A6-4FF4-BEEE-96A40E14F679}"/>
          </ac:spMkLst>
        </pc:spChg>
        <pc:picChg chg="add mod">
          <ac:chgData name="Olivia Hadjadj" userId="fbc0ed93-04d2-4a9d-939e-16c81ad9f31f" providerId="ADAL" clId="{5A978A2E-0139-4FFB-B785-7078BD6CD2FF}" dt="2024-05-16T14:13:53.634" v="92" actId="14100"/>
          <ac:picMkLst>
            <pc:docMk/>
            <pc:sldMk cId="670662400" sldId="256"/>
            <ac:picMk id="3" creationId="{C91735CD-CC90-4C0E-9A12-453A1A330685}"/>
          </ac:picMkLst>
        </pc:picChg>
        <pc:picChg chg="add">
          <ac:chgData name="Olivia Hadjadj" userId="fbc0ed93-04d2-4a9d-939e-16c81ad9f31f" providerId="ADAL" clId="{5A978A2E-0139-4FFB-B785-7078BD6CD2FF}" dt="2024-05-16T14:19:29.245" v="113"/>
          <ac:picMkLst>
            <pc:docMk/>
            <pc:sldMk cId="670662400" sldId="256"/>
            <ac:picMk id="5" creationId="{68C236CC-AC8F-4608-B9AC-53CB10B32982}"/>
          </ac:picMkLst>
        </pc:picChg>
        <pc:picChg chg="add">
          <ac:chgData name="Olivia Hadjadj" userId="fbc0ed93-04d2-4a9d-939e-16c81ad9f31f" providerId="ADAL" clId="{5A978A2E-0139-4FFB-B785-7078BD6CD2FF}" dt="2024-05-16T14:19:29.245" v="113"/>
          <ac:picMkLst>
            <pc:docMk/>
            <pc:sldMk cId="670662400" sldId="256"/>
            <ac:picMk id="6" creationId="{FB5214E1-6F6A-4B05-A5A0-907A5234DF5D}"/>
          </ac:picMkLst>
        </pc:picChg>
      </pc:sldChg>
      <pc:sldChg chg="modNotesTx">
        <pc:chgData name="Olivia Hadjadj" userId="fbc0ed93-04d2-4a9d-939e-16c81ad9f31f" providerId="ADAL" clId="{5A978A2E-0139-4FFB-B785-7078BD6CD2FF}" dt="2024-05-16T14:01:29.988" v="2" actId="6549"/>
        <pc:sldMkLst>
          <pc:docMk/>
          <pc:sldMk cId="3107459718" sldId="257"/>
        </pc:sldMkLst>
      </pc:sldChg>
      <pc:sldChg chg="delSp delAnim modNotesTx">
        <pc:chgData name="Olivia Hadjadj" userId="fbc0ed93-04d2-4a9d-939e-16c81ad9f31f" providerId="ADAL" clId="{5A978A2E-0139-4FFB-B785-7078BD6CD2FF}" dt="2024-05-16T14:57:29.283" v="285" actId="20577"/>
        <pc:sldMkLst>
          <pc:docMk/>
          <pc:sldMk cId="3406791760" sldId="259"/>
        </pc:sldMkLst>
        <pc:picChg chg="del">
          <ac:chgData name="Olivia Hadjadj" userId="fbc0ed93-04d2-4a9d-939e-16c81ad9f31f" providerId="ADAL" clId="{5A978A2E-0139-4FFB-B785-7078BD6CD2FF}" dt="2024-05-16T14:54:51.527" v="283" actId="478"/>
          <ac:picMkLst>
            <pc:docMk/>
            <pc:sldMk cId="3406791760" sldId="259"/>
            <ac:picMk id="8" creationId="{7B295F4A-EE9C-4255-83D4-09CA2A424AE7}"/>
          </ac:picMkLst>
        </pc:picChg>
        <pc:picChg chg="del">
          <ac:chgData name="Olivia Hadjadj" userId="fbc0ed93-04d2-4a9d-939e-16c81ad9f31f" providerId="ADAL" clId="{5A978A2E-0139-4FFB-B785-7078BD6CD2FF}" dt="2024-05-16T14:54:52.651" v="284" actId="478"/>
          <ac:picMkLst>
            <pc:docMk/>
            <pc:sldMk cId="3406791760" sldId="259"/>
            <ac:picMk id="9" creationId="{EE2F5F76-CB8A-4F38-94FB-C245A96D77F5}"/>
          </ac:picMkLst>
        </pc:picChg>
      </pc:sldChg>
      <pc:sldChg chg="delSp delAnim modNotesTx">
        <pc:chgData name="Olivia Hadjadj" userId="fbc0ed93-04d2-4a9d-939e-16c81ad9f31f" providerId="ADAL" clId="{5A978A2E-0139-4FFB-B785-7078BD6CD2FF}" dt="2024-05-16T15:44:06.870" v="294" actId="478"/>
        <pc:sldMkLst>
          <pc:docMk/>
          <pc:sldMk cId="2332065512" sldId="260"/>
        </pc:sldMkLst>
        <pc:picChg chg="del">
          <ac:chgData name="Olivia Hadjadj" userId="fbc0ed93-04d2-4a9d-939e-16c81ad9f31f" providerId="ADAL" clId="{5A978A2E-0139-4FFB-B785-7078BD6CD2FF}" dt="2024-05-16T15:03:38.491" v="286" actId="478"/>
          <ac:picMkLst>
            <pc:docMk/>
            <pc:sldMk cId="2332065512" sldId="260"/>
            <ac:picMk id="8" creationId="{05097E18-C6DA-45BD-9D64-0762D3843736}"/>
          </ac:picMkLst>
        </pc:picChg>
        <pc:picChg chg="del">
          <ac:chgData name="Olivia Hadjadj" userId="fbc0ed93-04d2-4a9d-939e-16c81ad9f31f" providerId="ADAL" clId="{5A978A2E-0139-4FFB-B785-7078BD6CD2FF}" dt="2024-05-16T15:44:06.870" v="294" actId="478"/>
          <ac:picMkLst>
            <pc:docMk/>
            <pc:sldMk cId="2332065512" sldId="260"/>
            <ac:picMk id="10" creationId="{B295F010-6D66-4349-9702-A2F6CD56BCEE}"/>
          </ac:picMkLst>
        </pc:picChg>
      </pc:sldChg>
      <pc:sldChg chg="delSp modSp delAnim modNotesTx">
        <pc:chgData name="Olivia Hadjadj" userId="fbc0ed93-04d2-4a9d-939e-16c81ad9f31f" providerId="ADAL" clId="{5A978A2E-0139-4FFB-B785-7078BD6CD2FF}" dt="2024-05-17T09:22:47.937" v="501" actId="478"/>
        <pc:sldMkLst>
          <pc:docMk/>
          <pc:sldMk cId="771401898" sldId="261"/>
        </pc:sldMkLst>
        <pc:spChg chg="mod">
          <ac:chgData name="Olivia Hadjadj" userId="fbc0ed93-04d2-4a9d-939e-16c81ad9f31f" providerId="ADAL" clId="{5A978A2E-0139-4FFB-B785-7078BD6CD2FF}" dt="2024-05-17T09:22:42.640" v="499" actId="1076"/>
          <ac:spMkLst>
            <pc:docMk/>
            <pc:sldMk cId="771401898" sldId="261"/>
            <ac:spMk id="4" creationId="{CB34987C-6FF2-4185-B342-4B220A1C7D4E}"/>
          </ac:spMkLst>
        </pc:spChg>
        <pc:spChg chg="del">
          <ac:chgData name="Olivia Hadjadj" userId="fbc0ed93-04d2-4a9d-939e-16c81ad9f31f" providerId="ADAL" clId="{5A978A2E-0139-4FFB-B785-7078BD6CD2FF}" dt="2024-05-16T14:28:30.069" v="260" actId="478"/>
          <ac:spMkLst>
            <pc:docMk/>
            <pc:sldMk cId="771401898" sldId="261"/>
            <ac:spMk id="28" creationId="{0CC5413A-4380-4A19-88D4-0767755478B1}"/>
          </ac:spMkLst>
        </pc:spChg>
        <pc:spChg chg="del">
          <ac:chgData name="Olivia Hadjadj" userId="fbc0ed93-04d2-4a9d-939e-16c81ad9f31f" providerId="ADAL" clId="{5A978A2E-0139-4FFB-B785-7078BD6CD2FF}" dt="2024-05-16T14:28:24.470" v="259" actId="478"/>
          <ac:spMkLst>
            <pc:docMk/>
            <pc:sldMk cId="771401898" sldId="261"/>
            <ac:spMk id="29" creationId="{B594E20D-5A1A-434E-B899-5C8455E62A70}"/>
          </ac:spMkLst>
        </pc:spChg>
        <pc:graphicFrameChg chg="del">
          <ac:chgData name="Olivia Hadjadj" userId="fbc0ed93-04d2-4a9d-939e-16c81ad9f31f" providerId="ADAL" clId="{5A978A2E-0139-4FFB-B785-7078BD6CD2FF}" dt="2024-05-17T09:22:47.937" v="501" actId="478"/>
          <ac:graphicFrameMkLst>
            <pc:docMk/>
            <pc:sldMk cId="771401898" sldId="261"/>
            <ac:graphicFrameMk id="21" creationId="{24D96A10-9EEF-4F5A-9C49-0DB8D9194875}"/>
          </ac:graphicFrameMkLst>
        </pc:graphicFrameChg>
        <pc:graphicFrameChg chg="del">
          <ac:chgData name="Olivia Hadjadj" userId="fbc0ed93-04d2-4a9d-939e-16c81ad9f31f" providerId="ADAL" clId="{5A978A2E-0139-4FFB-B785-7078BD6CD2FF}" dt="2024-05-17T09:22:45.947" v="500" actId="478"/>
          <ac:graphicFrameMkLst>
            <pc:docMk/>
            <pc:sldMk cId="771401898" sldId="261"/>
            <ac:graphicFrameMk id="37" creationId="{F2425E61-8CC1-47AC-95A1-529C22DCAE35}"/>
          </ac:graphicFrameMkLst>
        </pc:graphicFrameChg>
        <pc:picChg chg="mod">
          <ac:chgData name="Olivia Hadjadj" userId="fbc0ed93-04d2-4a9d-939e-16c81ad9f31f" providerId="ADAL" clId="{5A978A2E-0139-4FFB-B785-7078BD6CD2FF}" dt="2024-05-16T15:42:35.336" v="290" actId="1076"/>
          <ac:picMkLst>
            <pc:docMk/>
            <pc:sldMk cId="771401898" sldId="261"/>
            <ac:picMk id="2" creationId="{869203DA-EB29-4B42-B02F-3CCF678E01F5}"/>
          </ac:picMkLst>
        </pc:picChg>
        <pc:picChg chg="del">
          <ac:chgData name="Olivia Hadjadj" userId="fbc0ed93-04d2-4a9d-939e-16c81ad9f31f" providerId="ADAL" clId="{5A978A2E-0139-4FFB-B785-7078BD6CD2FF}" dt="2024-05-16T15:42:32.125" v="289" actId="478"/>
          <ac:picMkLst>
            <pc:docMk/>
            <pc:sldMk cId="771401898" sldId="261"/>
            <ac:picMk id="8" creationId="{555512AF-5914-4A4E-B686-04A700564EF3}"/>
          </ac:picMkLst>
        </pc:picChg>
        <pc:picChg chg="del">
          <ac:chgData name="Olivia Hadjadj" userId="fbc0ed93-04d2-4a9d-939e-16c81ad9f31f" providerId="ADAL" clId="{5A978A2E-0139-4FFB-B785-7078BD6CD2FF}" dt="2024-05-16T15:44:09.582" v="295" actId="478"/>
          <ac:picMkLst>
            <pc:docMk/>
            <pc:sldMk cId="771401898" sldId="261"/>
            <ac:picMk id="16" creationId="{C6ED7BF4-9540-425C-96B7-18375D175F44}"/>
          </ac:picMkLst>
        </pc:picChg>
        <pc:picChg chg="del">
          <ac:chgData name="Olivia Hadjadj" userId="fbc0ed93-04d2-4a9d-939e-16c81ad9f31f" providerId="ADAL" clId="{5A978A2E-0139-4FFB-B785-7078BD6CD2FF}" dt="2024-05-16T14:28:30.787" v="261" actId="478"/>
          <ac:picMkLst>
            <pc:docMk/>
            <pc:sldMk cId="771401898" sldId="261"/>
            <ac:picMk id="17" creationId="{912CB389-31F8-4292-A653-C7E4871B3AC2}"/>
          </ac:picMkLst>
        </pc:picChg>
        <pc:picChg chg="del">
          <ac:chgData name="Olivia Hadjadj" userId="fbc0ed93-04d2-4a9d-939e-16c81ad9f31f" providerId="ADAL" clId="{5A978A2E-0139-4FFB-B785-7078BD6CD2FF}" dt="2024-05-17T09:22:40.209" v="497" actId="478"/>
          <ac:picMkLst>
            <pc:docMk/>
            <pc:sldMk cId="771401898" sldId="261"/>
            <ac:picMk id="19" creationId="{F3045770-AC27-4365-9B65-1D4EDC22B14F}"/>
          </ac:picMkLst>
        </pc:picChg>
        <pc:picChg chg="del">
          <ac:chgData name="Olivia Hadjadj" userId="fbc0ed93-04d2-4a9d-939e-16c81ad9f31f" providerId="ADAL" clId="{5A978A2E-0139-4FFB-B785-7078BD6CD2FF}" dt="2024-05-16T15:42:52.390" v="292" actId="478"/>
          <ac:picMkLst>
            <pc:docMk/>
            <pc:sldMk cId="771401898" sldId="261"/>
            <ac:picMk id="22" creationId="{83F010B3-82BF-4AF5-B431-F44BAFBF642A}"/>
          </ac:picMkLst>
        </pc:picChg>
        <pc:picChg chg="del">
          <ac:chgData name="Olivia Hadjadj" userId="fbc0ed93-04d2-4a9d-939e-16c81ad9f31f" providerId="ADAL" clId="{5A978A2E-0139-4FFB-B785-7078BD6CD2FF}" dt="2024-05-16T15:42:42.094" v="291" actId="478"/>
          <ac:picMkLst>
            <pc:docMk/>
            <pc:sldMk cId="771401898" sldId="261"/>
            <ac:picMk id="23" creationId="{AD1FD9EC-570F-4AA5-BF38-3D638849581F}"/>
          </ac:picMkLst>
        </pc:picChg>
      </pc:sldChg>
      <pc:sldChg chg="del">
        <pc:chgData name="Olivia Hadjadj" userId="fbc0ed93-04d2-4a9d-939e-16c81ad9f31f" providerId="ADAL" clId="{5A978A2E-0139-4FFB-B785-7078BD6CD2FF}" dt="2024-05-16T14:01:45.584" v="4" actId="2696"/>
        <pc:sldMkLst>
          <pc:docMk/>
          <pc:sldMk cId="3041882128" sldId="265"/>
        </pc:sldMkLst>
      </pc:sldChg>
      <pc:sldChg chg="del">
        <pc:chgData name="Olivia Hadjadj" userId="fbc0ed93-04d2-4a9d-939e-16c81ad9f31f" providerId="ADAL" clId="{5A978A2E-0139-4FFB-B785-7078BD6CD2FF}" dt="2024-05-16T14:01:46.109" v="5" actId="2696"/>
        <pc:sldMkLst>
          <pc:docMk/>
          <pc:sldMk cId="2401736491" sldId="266"/>
        </pc:sldMkLst>
      </pc:sldChg>
      <pc:sldChg chg="addSp delSp modSp modAnim">
        <pc:chgData name="Olivia Hadjadj" userId="fbc0ed93-04d2-4a9d-939e-16c81ad9f31f" providerId="ADAL" clId="{5A978A2E-0139-4FFB-B785-7078BD6CD2FF}" dt="2024-05-17T09:41:51.366" v="531"/>
        <pc:sldMkLst>
          <pc:docMk/>
          <pc:sldMk cId="3766018587" sldId="274"/>
        </pc:sldMkLst>
        <pc:picChg chg="mod">
          <ac:chgData name="Olivia Hadjadj" userId="fbc0ed93-04d2-4a9d-939e-16c81ad9f31f" providerId="ADAL" clId="{5A978A2E-0139-4FFB-B785-7078BD6CD2FF}" dt="2024-05-17T09:23:54.608" v="508" actId="1076"/>
          <ac:picMkLst>
            <pc:docMk/>
            <pc:sldMk cId="3766018587" sldId="274"/>
            <ac:picMk id="12" creationId="{D5F1DC88-99D7-4841-BAED-39A6A6405E0D}"/>
          </ac:picMkLst>
        </pc:picChg>
        <pc:picChg chg="del">
          <ac:chgData name="Olivia Hadjadj" userId="fbc0ed93-04d2-4a9d-939e-16c81ad9f31f" providerId="ADAL" clId="{5A978A2E-0139-4FFB-B785-7078BD6CD2FF}" dt="2024-05-17T09:23:49.197" v="506" actId="478"/>
          <ac:picMkLst>
            <pc:docMk/>
            <pc:sldMk cId="3766018587" sldId="274"/>
            <ac:picMk id="15" creationId="{B1125BD6-0BAF-4454-87D3-87B5A6BF2775}"/>
          </ac:picMkLst>
        </pc:picChg>
        <pc:picChg chg="add">
          <ac:chgData name="Olivia Hadjadj" userId="fbc0ed93-04d2-4a9d-939e-16c81ad9f31f" providerId="ADAL" clId="{5A978A2E-0139-4FFB-B785-7078BD6CD2FF}" dt="2024-05-17T09:23:50.779" v="507"/>
          <ac:picMkLst>
            <pc:docMk/>
            <pc:sldMk cId="3766018587" sldId="274"/>
            <ac:picMk id="18" creationId="{3747C5E8-D0C0-45B0-B3B8-68AB6272B8FC}"/>
          </ac:picMkLst>
        </pc:picChg>
      </pc:sldChg>
      <pc:sldChg chg="addSp delSp modSp delAnim modAnim">
        <pc:chgData name="Olivia Hadjadj" userId="fbc0ed93-04d2-4a9d-939e-16c81ad9f31f" providerId="ADAL" clId="{5A978A2E-0139-4FFB-B785-7078BD6CD2FF}" dt="2024-05-17T09:40:16.653" v="523" actId="478"/>
        <pc:sldMkLst>
          <pc:docMk/>
          <pc:sldMk cId="731252847" sldId="276"/>
        </pc:sldMkLst>
        <pc:graphicFrameChg chg="add del mod ord modGraphic">
          <ac:chgData name="Olivia Hadjadj" userId="fbc0ed93-04d2-4a9d-939e-16c81ad9f31f" providerId="ADAL" clId="{5A978A2E-0139-4FFB-B785-7078BD6CD2FF}" dt="2024-05-17T09:18:13.482" v="357" actId="478"/>
          <ac:graphicFrameMkLst>
            <pc:docMk/>
            <pc:sldMk cId="731252847" sldId="276"/>
            <ac:graphicFrameMk id="16" creationId="{B8B823BB-75B3-4B39-9D1A-3105B8E1174B}"/>
          </ac:graphicFrameMkLst>
        </pc:graphicFrameChg>
        <pc:picChg chg="mod">
          <ac:chgData name="Olivia Hadjadj" userId="fbc0ed93-04d2-4a9d-939e-16c81ad9f31f" providerId="ADAL" clId="{5A978A2E-0139-4FFB-B785-7078BD6CD2FF}" dt="2024-05-17T08:57:57.750" v="341" actId="1076"/>
          <ac:picMkLst>
            <pc:docMk/>
            <pc:sldMk cId="731252847" sldId="276"/>
            <ac:picMk id="4" creationId="{C469B058-0DE0-411B-9D9E-78E3A3F1B2F5}"/>
          </ac:picMkLst>
        </pc:picChg>
        <pc:picChg chg="mod">
          <ac:chgData name="Olivia Hadjadj" userId="fbc0ed93-04d2-4a9d-939e-16c81ad9f31f" providerId="ADAL" clId="{5A978A2E-0139-4FFB-B785-7078BD6CD2FF}" dt="2024-05-17T09:23:20.780" v="502"/>
          <ac:picMkLst>
            <pc:docMk/>
            <pc:sldMk cId="731252847" sldId="276"/>
            <ac:picMk id="9" creationId="{AF8617DE-0F26-4D58-AF44-D021FBB57CD8}"/>
          </ac:picMkLst>
        </pc:picChg>
        <pc:picChg chg="add del mod">
          <ac:chgData name="Olivia Hadjadj" userId="fbc0ed93-04d2-4a9d-939e-16c81ad9f31f" providerId="ADAL" clId="{5A978A2E-0139-4FFB-B785-7078BD6CD2FF}" dt="2024-05-17T09:40:16.653" v="523" actId="478"/>
          <ac:picMkLst>
            <pc:docMk/>
            <pc:sldMk cId="731252847" sldId="276"/>
            <ac:picMk id="17" creationId="{671FDA37-F012-4146-A109-2D994B250A36}"/>
          </ac:picMkLst>
        </pc:picChg>
        <pc:picChg chg="add mod">
          <ac:chgData name="Olivia Hadjadj" userId="fbc0ed93-04d2-4a9d-939e-16c81ad9f31f" providerId="ADAL" clId="{5A978A2E-0139-4FFB-B785-7078BD6CD2FF}" dt="2024-05-17T08:51:08.733" v="319" actId="1076"/>
          <ac:picMkLst>
            <pc:docMk/>
            <pc:sldMk cId="731252847" sldId="276"/>
            <ac:picMk id="18" creationId="{EEAA92F6-08E3-45BF-9492-36CC6675CB1B}"/>
          </ac:picMkLst>
        </pc:picChg>
        <pc:picChg chg="add mod">
          <ac:chgData name="Olivia Hadjadj" userId="fbc0ed93-04d2-4a9d-939e-16c81ad9f31f" providerId="ADAL" clId="{5A978A2E-0139-4FFB-B785-7078BD6CD2FF}" dt="2024-05-17T08:55:14.775" v="329" actId="1076"/>
          <ac:picMkLst>
            <pc:docMk/>
            <pc:sldMk cId="731252847" sldId="276"/>
            <ac:picMk id="19" creationId="{0E7BF37D-2857-42C1-9E89-9A08F407E600}"/>
          </ac:picMkLst>
        </pc:picChg>
        <pc:picChg chg="add del mod">
          <ac:chgData name="Olivia Hadjadj" userId="fbc0ed93-04d2-4a9d-939e-16c81ad9f31f" providerId="ADAL" clId="{5A978A2E-0139-4FFB-B785-7078BD6CD2FF}" dt="2024-05-17T09:24:25.123" v="519" actId="478"/>
          <ac:picMkLst>
            <pc:docMk/>
            <pc:sldMk cId="731252847" sldId="276"/>
            <ac:picMk id="20" creationId="{FEFDE1F3-FA91-4535-9F21-0F042FE7084F}"/>
          </ac:picMkLst>
        </pc:picChg>
      </pc:sldChg>
      <pc:sldChg chg="addSp delSp modSp delAnim modAnim">
        <pc:chgData name="Olivia Hadjadj" userId="fbc0ed93-04d2-4a9d-939e-16c81ad9f31f" providerId="ADAL" clId="{5A978A2E-0139-4FFB-B785-7078BD6CD2FF}" dt="2024-05-17T09:41:34.812" v="528"/>
        <pc:sldMkLst>
          <pc:docMk/>
          <pc:sldMk cId="257011497" sldId="277"/>
        </pc:sldMkLst>
        <pc:graphicFrameChg chg="add del">
          <ac:chgData name="Olivia Hadjadj" userId="fbc0ed93-04d2-4a9d-939e-16c81ad9f31f" providerId="ADAL" clId="{5A978A2E-0139-4FFB-B785-7078BD6CD2FF}" dt="2024-05-17T09:15:13.913" v="355"/>
          <ac:graphicFrameMkLst>
            <pc:docMk/>
            <pc:sldMk cId="257011497" sldId="277"/>
            <ac:graphicFrameMk id="20" creationId="{9040760E-DABE-4C83-9545-AE93AFA4D917}"/>
          </ac:graphicFrameMkLst>
        </pc:graphicFrameChg>
        <pc:graphicFrameChg chg="add del">
          <ac:chgData name="Olivia Hadjadj" userId="fbc0ed93-04d2-4a9d-939e-16c81ad9f31f" providerId="ADAL" clId="{5A978A2E-0139-4FFB-B785-7078BD6CD2FF}" dt="2024-05-17T09:18:15.340" v="358" actId="478"/>
          <ac:graphicFrameMkLst>
            <pc:docMk/>
            <pc:sldMk cId="257011497" sldId="277"/>
            <ac:graphicFrameMk id="23" creationId="{C7369F88-2F62-41CB-A951-0C730E3046DE}"/>
          </ac:graphicFrameMkLst>
        </pc:graphicFrameChg>
        <pc:picChg chg="del">
          <ac:chgData name="Olivia Hadjadj" userId="fbc0ed93-04d2-4a9d-939e-16c81ad9f31f" providerId="ADAL" clId="{5A978A2E-0139-4FFB-B785-7078BD6CD2FF}" dt="2024-05-17T09:14:58.133" v="352" actId="478"/>
          <ac:picMkLst>
            <pc:docMk/>
            <pc:sldMk cId="257011497" sldId="277"/>
            <ac:picMk id="10" creationId="{ED327191-9885-4401-84E5-066704FF1F4D}"/>
          </ac:picMkLst>
        </pc:picChg>
        <pc:picChg chg="mod">
          <ac:chgData name="Olivia Hadjadj" userId="fbc0ed93-04d2-4a9d-939e-16c81ad9f31f" providerId="ADAL" clId="{5A978A2E-0139-4FFB-B785-7078BD6CD2FF}" dt="2024-05-17T09:15:00.960" v="353" actId="1076"/>
          <ac:picMkLst>
            <pc:docMk/>
            <pc:sldMk cId="257011497" sldId="277"/>
            <ac:picMk id="14" creationId="{8F11A4D5-40D0-4DD0-B56B-DCA06594BA00}"/>
          </ac:picMkLst>
        </pc:picChg>
        <pc:picChg chg="add del">
          <ac:chgData name="Olivia Hadjadj" userId="fbc0ed93-04d2-4a9d-939e-16c81ad9f31f" providerId="ADAL" clId="{5A978A2E-0139-4FFB-B785-7078BD6CD2FF}" dt="2024-05-17T09:15:13.913" v="355"/>
          <ac:picMkLst>
            <pc:docMk/>
            <pc:sldMk cId="257011497" sldId="277"/>
            <ac:picMk id="19" creationId="{4CBBD4BD-FEBE-404B-AB66-14D1891DEBB2}"/>
          </ac:picMkLst>
        </pc:picChg>
        <pc:picChg chg="add del">
          <ac:chgData name="Olivia Hadjadj" userId="fbc0ed93-04d2-4a9d-939e-16c81ad9f31f" providerId="ADAL" clId="{5A978A2E-0139-4FFB-B785-7078BD6CD2FF}" dt="2024-05-17T09:15:13.913" v="355"/>
          <ac:picMkLst>
            <pc:docMk/>
            <pc:sldMk cId="257011497" sldId="277"/>
            <ac:picMk id="21" creationId="{0BA409DC-E201-4AA6-AAE4-FBF32F594BBA}"/>
          </ac:picMkLst>
        </pc:picChg>
        <pc:picChg chg="add del">
          <ac:chgData name="Olivia Hadjadj" userId="fbc0ed93-04d2-4a9d-939e-16c81ad9f31f" providerId="ADAL" clId="{5A978A2E-0139-4FFB-B785-7078BD6CD2FF}" dt="2024-05-17T09:23:32.014" v="503" actId="478"/>
          <ac:picMkLst>
            <pc:docMk/>
            <pc:sldMk cId="257011497" sldId="277"/>
            <ac:picMk id="22" creationId="{D2C6D417-5185-4B75-BBDC-C978088BAE71}"/>
          </ac:picMkLst>
        </pc:picChg>
        <pc:picChg chg="add del">
          <ac:chgData name="Olivia Hadjadj" userId="fbc0ed93-04d2-4a9d-939e-16c81ad9f31f" providerId="ADAL" clId="{5A978A2E-0139-4FFB-B785-7078BD6CD2FF}" dt="2024-05-17T09:24:26.749" v="520" actId="478"/>
          <ac:picMkLst>
            <pc:docMk/>
            <pc:sldMk cId="257011497" sldId="277"/>
            <ac:picMk id="24" creationId="{4C543A72-93A6-4438-9ECD-6EF476D2A7E1}"/>
          </ac:picMkLst>
        </pc:picChg>
        <pc:picChg chg="add mod">
          <ac:chgData name="Olivia Hadjadj" userId="fbc0ed93-04d2-4a9d-939e-16c81ad9f31f" providerId="ADAL" clId="{5A978A2E-0139-4FFB-B785-7078BD6CD2FF}" dt="2024-05-17T09:23:46.084" v="505"/>
          <ac:picMkLst>
            <pc:docMk/>
            <pc:sldMk cId="257011497" sldId="277"/>
            <ac:picMk id="25" creationId="{CE56EAB9-95A5-4A9D-A85B-643FFC6CE375}"/>
          </ac:picMkLst>
        </pc:picChg>
        <pc:picChg chg="add del">
          <ac:chgData name="Olivia Hadjadj" userId="fbc0ed93-04d2-4a9d-939e-16c81ad9f31f" providerId="ADAL" clId="{5A978A2E-0139-4FFB-B785-7078BD6CD2FF}" dt="2024-05-17T09:40:37.635" v="525"/>
          <ac:picMkLst>
            <pc:docMk/>
            <pc:sldMk cId="257011497" sldId="277"/>
            <ac:picMk id="26" creationId="{8CFC2AA5-FEC5-4139-B7A4-34F78E5C24AA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2:00.063" v="534"/>
        <pc:sldMkLst>
          <pc:docMk/>
          <pc:sldMk cId="1465139543" sldId="278"/>
        </pc:sldMkLst>
        <pc:picChg chg="mod">
          <ac:chgData name="Olivia Hadjadj" userId="fbc0ed93-04d2-4a9d-939e-16c81ad9f31f" providerId="ADAL" clId="{5A978A2E-0139-4FFB-B785-7078BD6CD2FF}" dt="2024-05-17T09:24:03.807" v="512" actId="1076"/>
          <ac:picMkLst>
            <pc:docMk/>
            <pc:sldMk cId="1465139543" sldId="278"/>
            <ac:picMk id="11" creationId="{08957F92-D259-4268-9EED-962C154CDA7D}"/>
          </ac:picMkLst>
        </pc:picChg>
        <pc:picChg chg="del">
          <ac:chgData name="Olivia Hadjadj" userId="fbc0ed93-04d2-4a9d-939e-16c81ad9f31f" providerId="ADAL" clId="{5A978A2E-0139-4FFB-B785-7078BD6CD2FF}" dt="2024-05-17T09:23:58.006" v="509" actId="478"/>
          <ac:picMkLst>
            <pc:docMk/>
            <pc:sldMk cId="1465139543" sldId="278"/>
            <ac:picMk id="17" creationId="{8F254172-4D34-43D0-87D9-4499D2076556}"/>
          </ac:picMkLst>
        </pc:picChg>
        <pc:picChg chg="add">
          <ac:chgData name="Olivia Hadjadj" userId="fbc0ed93-04d2-4a9d-939e-16c81ad9f31f" providerId="ADAL" clId="{5A978A2E-0139-4FFB-B785-7078BD6CD2FF}" dt="2024-05-17T09:24:00.427" v="511"/>
          <ac:picMkLst>
            <pc:docMk/>
            <pc:sldMk cId="1465139543" sldId="278"/>
            <ac:picMk id="18" creationId="{32EB8109-D47A-4C0F-9386-4A0E9D155EFD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2:12.646" v="537"/>
        <pc:sldMkLst>
          <pc:docMk/>
          <pc:sldMk cId="2495351135" sldId="280"/>
        </pc:sldMkLst>
        <pc:picChg chg="mod">
          <ac:chgData name="Olivia Hadjadj" userId="fbc0ed93-04d2-4a9d-939e-16c81ad9f31f" providerId="ADAL" clId="{5A978A2E-0139-4FFB-B785-7078BD6CD2FF}" dt="2024-05-17T09:24:11.519" v="514" actId="1076"/>
          <ac:picMkLst>
            <pc:docMk/>
            <pc:sldMk cId="2495351135" sldId="280"/>
            <ac:picMk id="16" creationId="{2F1A1EE0-9FD9-4C90-A20F-A6622DFE6777}"/>
          </ac:picMkLst>
        </pc:picChg>
        <pc:picChg chg="del">
          <ac:chgData name="Olivia Hadjadj" userId="fbc0ed93-04d2-4a9d-939e-16c81ad9f31f" providerId="ADAL" clId="{5A978A2E-0139-4FFB-B785-7078BD6CD2FF}" dt="2024-05-17T09:24:07.497" v="513" actId="478"/>
          <ac:picMkLst>
            <pc:docMk/>
            <pc:sldMk cId="2495351135" sldId="280"/>
            <ac:picMk id="22" creationId="{13BD1BF3-86C7-4380-86E4-22EE5B7256B3}"/>
          </ac:picMkLst>
        </pc:picChg>
        <pc:picChg chg="add">
          <ac:chgData name="Olivia Hadjadj" userId="fbc0ed93-04d2-4a9d-939e-16c81ad9f31f" providerId="ADAL" clId="{5A978A2E-0139-4FFB-B785-7078BD6CD2FF}" dt="2024-05-17T09:24:11.863" v="515"/>
          <ac:picMkLst>
            <pc:docMk/>
            <pc:sldMk cId="2495351135" sldId="280"/>
            <ac:picMk id="23" creationId="{6989EBDE-10E1-4B27-8E61-7E17822361DC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2:29.338" v="540"/>
        <pc:sldMkLst>
          <pc:docMk/>
          <pc:sldMk cId="440065897" sldId="281"/>
        </pc:sldMkLst>
        <pc:picChg chg="mod">
          <ac:chgData name="Olivia Hadjadj" userId="fbc0ed93-04d2-4a9d-939e-16c81ad9f31f" providerId="ADAL" clId="{5A978A2E-0139-4FFB-B785-7078BD6CD2FF}" dt="2024-05-17T09:24:15.552" v="516" actId="1076"/>
          <ac:picMkLst>
            <pc:docMk/>
            <pc:sldMk cId="440065897" sldId="281"/>
            <ac:picMk id="14" creationId="{0BB69F87-ECF4-4C26-B9A0-CC81BCC43DD9}"/>
          </ac:picMkLst>
        </pc:picChg>
        <pc:picChg chg="add">
          <ac:chgData name="Olivia Hadjadj" userId="fbc0ed93-04d2-4a9d-939e-16c81ad9f31f" providerId="ADAL" clId="{5A978A2E-0139-4FFB-B785-7078BD6CD2FF}" dt="2024-05-17T09:24:16.990" v="518"/>
          <ac:picMkLst>
            <pc:docMk/>
            <pc:sldMk cId="440065897" sldId="281"/>
            <ac:picMk id="17" creationId="{00D12B32-99DB-4616-968F-32218B51285E}"/>
          </ac:picMkLst>
        </pc:picChg>
        <pc:picChg chg="del">
          <ac:chgData name="Olivia Hadjadj" userId="fbc0ed93-04d2-4a9d-939e-16c81ad9f31f" providerId="ADAL" clId="{5A978A2E-0139-4FFB-B785-7078BD6CD2FF}" dt="2024-05-17T09:24:16.763" v="517" actId="478"/>
          <ac:picMkLst>
            <pc:docMk/>
            <pc:sldMk cId="440065897" sldId="281"/>
            <ac:picMk id="20" creationId="{82EA10D0-78D1-4915-8F16-B5D26EBDA1D3}"/>
          </ac:picMkLst>
        </pc:picChg>
      </pc:sldChg>
      <pc:sldChg chg="del">
        <pc:chgData name="Olivia Hadjadj" userId="fbc0ed93-04d2-4a9d-939e-16c81ad9f31f" providerId="ADAL" clId="{5A978A2E-0139-4FFB-B785-7078BD6CD2FF}" dt="2024-05-16T14:02:27.425" v="7" actId="2696"/>
        <pc:sldMkLst>
          <pc:docMk/>
          <pc:sldMk cId="2273669711" sldId="283"/>
        </pc:sldMkLst>
      </pc:sldChg>
      <pc:sldChg chg="del">
        <pc:chgData name="Olivia Hadjadj" userId="fbc0ed93-04d2-4a9d-939e-16c81ad9f31f" providerId="ADAL" clId="{5A978A2E-0139-4FFB-B785-7078BD6CD2FF}" dt="2024-05-17T09:19:00.403" v="360" actId="2696"/>
        <pc:sldMkLst>
          <pc:docMk/>
          <pc:sldMk cId="3230663539" sldId="284"/>
        </pc:sldMkLst>
      </pc:sldChg>
      <pc:sldChg chg="delSp del">
        <pc:chgData name="Olivia Hadjadj" userId="fbc0ed93-04d2-4a9d-939e-16c81ad9f31f" providerId="ADAL" clId="{5A978A2E-0139-4FFB-B785-7078BD6CD2FF}" dt="2024-05-17T09:19:00.992" v="361" actId="2696"/>
        <pc:sldMkLst>
          <pc:docMk/>
          <pc:sldMk cId="3386188829" sldId="285"/>
        </pc:sldMkLst>
        <pc:spChg chg="del">
          <ac:chgData name="Olivia Hadjadj" userId="fbc0ed93-04d2-4a9d-939e-16c81ad9f31f" providerId="ADAL" clId="{5A978A2E-0139-4FFB-B785-7078BD6CD2FF}" dt="2024-05-16T14:08:00.015" v="20" actId="478"/>
          <ac:spMkLst>
            <pc:docMk/>
            <pc:sldMk cId="3386188829" sldId="285"/>
            <ac:spMk id="11" creationId="{D2951D0D-2A9B-4A12-BC15-264EA072508B}"/>
          </ac:spMkLst>
        </pc:spChg>
        <pc:spChg chg="del">
          <ac:chgData name="Olivia Hadjadj" userId="fbc0ed93-04d2-4a9d-939e-16c81ad9f31f" providerId="ADAL" clId="{5A978A2E-0139-4FFB-B785-7078BD6CD2FF}" dt="2024-05-16T14:07:55.650" v="19" actId="478"/>
          <ac:spMkLst>
            <pc:docMk/>
            <pc:sldMk cId="3386188829" sldId="285"/>
            <ac:spMk id="12" creationId="{18C33C35-F392-454B-9341-01330B085B62}"/>
          </ac:spMkLst>
        </pc:spChg>
        <pc:picChg chg="del">
          <ac:chgData name="Olivia Hadjadj" userId="fbc0ed93-04d2-4a9d-939e-16c81ad9f31f" providerId="ADAL" clId="{5A978A2E-0139-4FFB-B785-7078BD6CD2FF}" dt="2024-05-16T14:08:01.338" v="21" actId="478"/>
          <ac:picMkLst>
            <pc:docMk/>
            <pc:sldMk cId="3386188829" sldId="285"/>
            <ac:picMk id="15" creationId="{94CDDD53-1757-488D-8CFC-9B525CEBADCB}"/>
          </ac:picMkLst>
        </pc:picChg>
      </pc:sldChg>
      <pc:sldChg chg="del">
        <pc:chgData name="Olivia Hadjadj" userId="fbc0ed93-04d2-4a9d-939e-16c81ad9f31f" providerId="ADAL" clId="{5A978A2E-0139-4FFB-B785-7078BD6CD2FF}" dt="2024-05-16T14:02:28.938" v="8" actId="2696"/>
        <pc:sldMkLst>
          <pc:docMk/>
          <pc:sldMk cId="502042488" sldId="286"/>
        </pc:sldMkLst>
      </pc:sldChg>
      <pc:sldChg chg="modSp modAnim">
        <pc:chgData name="Olivia Hadjadj" userId="fbc0ed93-04d2-4a9d-939e-16c81ad9f31f" providerId="ADAL" clId="{5A978A2E-0139-4FFB-B785-7078BD6CD2FF}" dt="2024-05-17T09:43:24.359" v="545"/>
        <pc:sldMkLst>
          <pc:docMk/>
          <pc:sldMk cId="2789134212" sldId="287"/>
        </pc:sldMkLst>
        <pc:picChg chg="mod">
          <ac:chgData name="Olivia Hadjadj" userId="fbc0ed93-04d2-4a9d-939e-16c81ad9f31f" providerId="ADAL" clId="{5A978A2E-0139-4FFB-B785-7078BD6CD2FF}" dt="2024-05-17T09:43:14.914" v="543"/>
          <ac:picMkLst>
            <pc:docMk/>
            <pc:sldMk cId="2789134212" sldId="287"/>
            <ac:picMk id="6" creationId="{44EBAE5D-24AC-4FE5-8E36-97B15DC1C2AE}"/>
          </ac:picMkLst>
        </pc:picChg>
        <pc:picChg chg="mod">
          <ac:chgData name="Olivia Hadjadj" userId="fbc0ed93-04d2-4a9d-939e-16c81ad9f31f" providerId="ADAL" clId="{5A978A2E-0139-4FFB-B785-7078BD6CD2FF}" dt="2024-05-17T09:42:58.412" v="541" actId="1076"/>
          <ac:picMkLst>
            <pc:docMk/>
            <pc:sldMk cId="2789134212" sldId="287"/>
            <ac:picMk id="11" creationId="{786782C4-F5E6-477D-A684-845C4F22CDD1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3:46.839" v="552"/>
        <pc:sldMkLst>
          <pc:docMk/>
          <pc:sldMk cId="1644973303" sldId="288"/>
        </pc:sldMkLst>
        <pc:picChg chg="del">
          <ac:chgData name="Olivia Hadjadj" userId="fbc0ed93-04d2-4a9d-939e-16c81ad9f31f" providerId="ADAL" clId="{5A978A2E-0139-4FFB-B785-7078BD6CD2FF}" dt="2024-05-17T09:43:30.197" v="546" actId="478"/>
          <ac:picMkLst>
            <pc:docMk/>
            <pc:sldMk cId="1644973303" sldId="288"/>
            <ac:picMk id="6" creationId="{C9106C38-590E-49C0-8FDA-9B6FA7358808}"/>
          </ac:picMkLst>
        </pc:picChg>
        <pc:picChg chg="mod">
          <ac:chgData name="Olivia Hadjadj" userId="fbc0ed93-04d2-4a9d-939e-16c81ad9f31f" providerId="ADAL" clId="{5A978A2E-0139-4FFB-B785-7078BD6CD2FF}" dt="2024-05-17T09:43:34.851" v="549" actId="1076"/>
          <ac:picMkLst>
            <pc:docMk/>
            <pc:sldMk cId="1644973303" sldId="288"/>
            <ac:picMk id="10" creationId="{005327ED-2C71-4251-B714-CB4D7805DB55}"/>
          </ac:picMkLst>
        </pc:picChg>
        <pc:picChg chg="add">
          <ac:chgData name="Olivia Hadjadj" userId="fbc0ed93-04d2-4a9d-939e-16c81ad9f31f" providerId="ADAL" clId="{5A978A2E-0139-4FFB-B785-7078BD6CD2FF}" dt="2024-05-17T09:43:33.070" v="548"/>
          <ac:picMkLst>
            <pc:docMk/>
            <pc:sldMk cId="1644973303" sldId="288"/>
            <ac:picMk id="16" creationId="{FD385A26-9A11-43D3-A77F-E0EDFFAA5B40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4:02.587" v="559"/>
        <pc:sldMkLst>
          <pc:docMk/>
          <pc:sldMk cId="1514134474" sldId="289"/>
        </pc:sldMkLst>
        <pc:picChg chg="mod">
          <ac:chgData name="Olivia Hadjadj" userId="fbc0ed93-04d2-4a9d-939e-16c81ad9f31f" providerId="ADAL" clId="{5A978A2E-0139-4FFB-B785-7078BD6CD2FF}" dt="2024-05-17T09:43:54.036" v="555" actId="1076"/>
          <ac:picMkLst>
            <pc:docMk/>
            <pc:sldMk cId="1514134474" sldId="289"/>
            <ac:picMk id="11" creationId="{52946BDB-4463-47CB-8D5A-E23ACBB6DB83}"/>
          </ac:picMkLst>
        </pc:picChg>
        <pc:picChg chg="del">
          <ac:chgData name="Olivia Hadjadj" userId="fbc0ed93-04d2-4a9d-939e-16c81ad9f31f" providerId="ADAL" clId="{5A978A2E-0139-4FFB-B785-7078BD6CD2FF}" dt="2024-05-17T09:43:50.829" v="553" actId="478"/>
          <ac:picMkLst>
            <pc:docMk/>
            <pc:sldMk cId="1514134474" sldId="289"/>
            <ac:picMk id="14" creationId="{F437D1A9-C916-468D-867A-7C9765F03477}"/>
          </ac:picMkLst>
        </pc:picChg>
        <pc:picChg chg="add">
          <ac:chgData name="Olivia Hadjadj" userId="fbc0ed93-04d2-4a9d-939e-16c81ad9f31f" providerId="ADAL" clId="{5A978A2E-0139-4FFB-B785-7078BD6CD2FF}" dt="2024-05-17T09:43:51.244" v="554"/>
          <ac:picMkLst>
            <pc:docMk/>
            <pc:sldMk cId="1514134474" sldId="289"/>
            <ac:picMk id="16" creationId="{9A596652-12BB-4CF6-81E0-B65FEE624AAF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4:17.830" v="566"/>
        <pc:sldMkLst>
          <pc:docMk/>
          <pc:sldMk cId="764291050" sldId="290"/>
        </pc:sldMkLst>
        <pc:picChg chg="mod">
          <ac:chgData name="Olivia Hadjadj" userId="fbc0ed93-04d2-4a9d-939e-16c81ad9f31f" providerId="ADAL" clId="{5A978A2E-0139-4FFB-B785-7078BD6CD2FF}" dt="2024-05-17T09:44:08.428" v="561" actId="1076"/>
          <ac:picMkLst>
            <pc:docMk/>
            <pc:sldMk cId="764291050" sldId="290"/>
            <ac:picMk id="10" creationId="{4F29AC3E-86EB-4E1F-9EC0-3BF51BAB3962}"/>
          </ac:picMkLst>
        </pc:picChg>
        <pc:picChg chg="del">
          <ac:chgData name="Olivia Hadjadj" userId="fbc0ed93-04d2-4a9d-939e-16c81ad9f31f" providerId="ADAL" clId="{5A978A2E-0139-4FFB-B785-7078BD6CD2FF}" dt="2024-05-17T09:44:06.366" v="560" actId="478"/>
          <ac:picMkLst>
            <pc:docMk/>
            <pc:sldMk cId="764291050" sldId="290"/>
            <ac:picMk id="13" creationId="{DF510FF0-9F35-4FF9-B482-A93EF5E8D19A}"/>
          </ac:picMkLst>
        </pc:picChg>
        <pc:picChg chg="add mod">
          <ac:chgData name="Olivia Hadjadj" userId="fbc0ed93-04d2-4a9d-939e-16c81ad9f31f" providerId="ADAL" clId="{5A978A2E-0139-4FFB-B785-7078BD6CD2FF}" dt="2024-05-17T09:44:10.300" v="563" actId="1076"/>
          <ac:picMkLst>
            <pc:docMk/>
            <pc:sldMk cId="764291050" sldId="290"/>
            <ac:picMk id="16" creationId="{470E519D-59EF-4231-9FAC-131CBF93D607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5:44.927" v="575"/>
        <pc:sldMkLst>
          <pc:docMk/>
          <pc:sldMk cId="27318445" sldId="291"/>
        </pc:sldMkLst>
        <pc:picChg chg="mod">
          <ac:chgData name="Olivia Hadjadj" userId="fbc0ed93-04d2-4a9d-939e-16c81ad9f31f" providerId="ADAL" clId="{5A978A2E-0139-4FFB-B785-7078BD6CD2FF}" dt="2024-05-17T09:45:33.476" v="570" actId="1076"/>
          <ac:picMkLst>
            <pc:docMk/>
            <pc:sldMk cId="27318445" sldId="291"/>
            <ac:picMk id="9" creationId="{1DA11377-BB49-4AB1-A862-A08E0C1DAA92}"/>
          </ac:picMkLst>
        </pc:picChg>
        <pc:picChg chg="del">
          <ac:chgData name="Olivia Hadjadj" userId="fbc0ed93-04d2-4a9d-939e-16c81ad9f31f" providerId="ADAL" clId="{5A978A2E-0139-4FFB-B785-7078BD6CD2FF}" dt="2024-05-17T09:45:29.165" v="567" actId="478"/>
          <ac:picMkLst>
            <pc:docMk/>
            <pc:sldMk cId="27318445" sldId="291"/>
            <ac:picMk id="15" creationId="{151331C4-AD28-4999-A2C1-44A566012215}"/>
          </ac:picMkLst>
        </pc:picChg>
        <pc:picChg chg="add mod">
          <ac:chgData name="Olivia Hadjadj" userId="fbc0ed93-04d2-4a9d-939e-16c81ad9f31f" providerId="ADAL" clId="{5A978A2E-0139-4FFB-B785-7078BD6CD2FF}" dt="2024-05-17T09:45:38.020" v="572" actId="1076"/>
          <ac:picMkLst>
            <pc:docMk/>
            <pc:sldMk cId="27318445" sldId="291"/>
            <ac:picMk id="16" creationId="{95CA1C5A-6ADF-4EDA-8CB7-4AAA7130157E}"/>
          </ac:picMkLst>
        </pc:picChg>
      </pc:sldChg>
      <pc:sldChg chg="addSp delSp modSp modAnim">
        <pc:chgData name="Olivia Hadjadj" userId="fbc0ed93-04d2-4a9d-939e-16c81ad9f31f" providerId="ADAL" clId="{5A978A2E-0139-4FFB-B785-7078BD6CD2FF}" dt="2024-05-17T09:45:59.056" v="581"/>
        <pc:sldMkLst>
          <pc:docMk/>
          <pc:sldMk cId="1679405029" sldId="292"/>
        </pc:sldMkLst>
        <pc:picChg chg="mod">
          <ac:chgData name="Olivia Hadjadj" userId="fbc0ed93-04d2-4a9d-939e-16c81ad9f31f" providerId="ADAL" clId="{5A978A2E-0139-4FFB-B785-7078BD6CD2FF}" dt="2024-05-17T09:45:50.404" v="577" actId="1076"/>
          <ac:picMkLst>
            <pc:docMk/>
            <pc:sldMk cId="1679405029" sldId="292"/>
            <ac:picMk id="9" creationId="{6FFA51D7-68CA-4BA8-B5DC-BDCB82014895}"/>
          </ac:picMkLst>
        </pc:picChg>
        <pc:picChg chg="del">
          <ac:chgData name="Olivia Hadjadj" userId="fbc0ed93-04d2-4a9d-939e-16c81ad9f31f" providerId="ADAL" clId="{5A978A2E-0139-4FFB-B785-7078BD6CD2FF}" dt="2024-05-17T09:45:48.078" v="576" actId="478"/>
          <ac:picMkLst>
            <pc:docMk/>
            <pc:sldMk cId="1679405029" sldId="292"/>
            <ac:picMk id="15" creationId="{A7A40197-E0E5-4EA9-A967-930341279FD8}"/>
          </ac:picMkLst>
        </pc:picChg>
        <pc:picChg chg="add">
          <ac:chgData name="Olivia Hadjadj" userId="fbc0ed93-04d2-4a9d-939e-16c81ad9f31f" providerId="ADAL" clId="{5A978A2E-0139-4FFB-B785-7078BD6CD2FF}" dt="2024-05-17T09:45:50.736" v="578"/>
          <ac:picMkLst>
            <pc:docMk/>
            <pc:sldMk cId="1679405029" sldId="292"/>
            <ac:picMk id="16" creationId="{B5CC46A9-14C9-4A5F-B4C9-48BF3579D468}"/>
          </ac:picMkLst>
        </pc:picChg>
      </pc:sldChg>
      <pc:sldChg chg="del">
        <pc:chgData name="Olivia Hadjadj" userId="fbc0ed93-04d2-4a9d-939e-16c81ad9f31f" providerId="ADAL" clId="{5A978A2E-0139-4FFB-B785-7078BD6CD2FF}" dt="2024-05-16T14:02:47.042" v="10" actId="2696"/>
        <pc:sldMkLst>
          <pc:docMk/>
          <pc:sldMk cId="3549945229" sldId="295"/>
        </pc:sldMkLst>
      </pc:sldChg>
      <pc:sldChg chg="del">
        <pc:chgData name="Olivia Hadjadj" userId="fbc0ed93-04d2-4a9d-939e-16c81ad9f31f" providerId="ADAL" clId="{5A978A2E-0139-4FFB-B785-7078BD6CD2FF}" dt="2024-05-16T14:02:47.849" v="11" actId="2696"/>
        <pc:sldMkLst>
          <pc:docMk/>
          <pc:sldMk cId="73388373" sldId="296"/>
        </pc:sldMkLst>
      </pc:sldChg>
      <pc:sldChg chg="modSp modAnim">
        <pc:chgData name="Olivia Hadjadj" userId="fbc0ed93-04d2-4a9d-939e-16c81ad9f31f" providerId="ADAL" clId="{5A978A2E-0139-4FFB-B785-7078BD6CD2FF}" dt="2024-05-17T09:46:40.048" v="586"/>
        <pc:sldMkLst>
          <pc:docMk/>
          <pc:sldMk cId="296154524" sldId="298"/>
        </pc:sldMkLst>
        <pc:picChg chg="mod">
          <ac:chgData name="Olivia Hadjadj" userId="fbc0ed93-04d2-4a9d-939e-16c81ad9f31f" providerId="ADAL" clId="{5A978A2E-0139-4FFB-B785-7078BD6CD2FF}" dt="2024-05-17T09:46:22.908" v="584"/>
          <ac:picMkLst>
            <pc:docMk/>
            <pc:sldMk cId="296154524" sldId="298"/>
            <ac:picMk id="6" creationId="{ADE1A992-1361-4D0E-B13B-3455370E5FAD}"/>
          </ac:picMkLst>
        </pc:picChg>
        <pc:picChg chg="mod">
          <ac:chgData name="Olivia Hadjadj" userId="fbc0ed93-04d2-4a9d-939e-16c81ad9f31f" providerId="ADAL" clId="{5A978A2E-0139-4FFB-B785-7078BD6CD2FF}" dt="2024-05-17T09:46:06.892" v="582" actId="1076"/>
          <ac:picMkLst>
            <pc:docMk/>
            <pc:sldMk cId="296154524" sldId="298"/>
            <ac:picMk id="13" creationId="{E95F2286-4A07-4AB3-B59C-D52745F65C07}"/>
          </ac:picMkLst>
        </pc:picChg>
      </pc:sldChg>
      <pc:sldChg chg="modSp modAnim">
        <pc:chgData name="Olivia Hadjadj" userId="fbc0ed93-04d2-4a9d-939e-16c81ad9f31f" providerId="ADAL" clId="{5A978A2E-0139-4FFB-B785-7078BD6CD2FF}" dt="2024-05-17T09:47:18.152" v="591"/>
        <pc:sldMkLst>
          <pc:docMk/>
          <pc:sldMk cId="4186987566" sldId="299"/>
        </pc:sldMkLst>
        <pc:picChg chg="mod">
          <ac:chgData name="Olivia Hadjadj" userId="fbc0ed93-04d2-4a9d-939e-16c81ad9f31f" providerId="ADAL" clId="{5A978A2E-0139-4FFB-B785-7078BD6CD2FF}" dt="2024-05-17T09:47:06.685" v="588" actId="1076"/>
          <ac:picMkLst>
            <pc:docMk/>
            <pc:sldMk cId="4186987566" sldId="299"/>
            <ac:picMk id="8" creationId="{58ED6A3E-8D54-42AD-B695-B1884C3EDB91}"/>
          </ac:picMkLst>
        </pc:picChg>
        <pc:picChg chg="mod">
          <ac:chgData name="Olivia Hadjadj" userId="fbc0ed93-04d2-4a9d-939e-16c81ad9f31f" providerId="ADAL" clId="{5A978A2E-0139-4FFB-B785-7078BD6CD2FF}" dt="2024-05-17T09:47:04.157" v="587" actId="1076"/>
          <ac:picMkLst>
            <pc:docMk/>
            <pc:sldMk cId="4186987566" sldId="299"/>
            <ac:picMk id="12" creationId="{13B7C939-0F06-4253-8023-24B43D3A4893}"/>
          </ac:picMkLst>
        </pc:picChg>
      </pc:sldChg>
      <pc:sldChg chg="modSp modAnim">
        <pc:chgData name="Olivia Hadjadj" userId="fbc0ed93-04d2-4a9d-939e-16c81ad9f31f" providerId="ADAL" clId="{5A978A2E-0139-4FFB-B785-7078BD6CD2FF}" dt="2024-05-17T09:47:35.509" v="596" actId="1076"/>
        <pc:sldMkLst>
          <pc:docMk/>
          <pc:sldMk cId="2202654307" sldId="300"/>
        </pc:sldMkLst>
        <pc:picChg chg="mod">
          <ac:chgData name="Olivia Hadjadj" userId="fbc0ed93-04d2-4a9d-939e-16c81ad9f31f" providerId="ADAL" clId="{5A978A2E-0139-4FFB-B785-7078BD6CD2FF}" dt="2024-05-17T09:47:33.445" v="595" actId="1076"/>
          <ac:picMkLst>
            <pc:docMk/>
            <pc:sldMk cId="2202654307" sldId="300"/>
            <ac:picMk id="10" creationId="{EE7C247A-83A0-475C-A7EE-044C0AFBD5BB}"/>
          </ac:picMkLst>
        </pc:picChg>
        <pc:picChg chg="mod">
          <ac:chgData name="Olivia Hadjadj" userId="fbc0ed93-04d2-4a9d-939e-16c81ad9f31f" providerId="ADAL" clId="{5A978A2E-0139-4FFB-B785-7078BD6CD2FF}" dt="2024-05-17T09:47:35.509" v="596" actId="1076"/>
          <ac:picMkLst>
            <pc:docMk/>
            <pc:sldMk cId="2202654307" sldId="300"/>
            <ac:picMk id="13" creationId="{03335D5B-D553-4186-86CC-D21B1FE0D1B1}"/>
          </ac:picMkLst>
        </pc:picChg>
      </pc:sldChg>
      <pc:sldChg chg="modSp modAnim">
        <pc:chgData name="Olivia Hadjadj" userId="fbc0ed93-04d2-4a9d-939e-16c81ad9f31f" providerId="ADAL" clId="{5A978A2E-0139-4FFB-B785-7078BD6CD2FF}" dt="2024-05-17T09:47:50.689" v="601"/>
        <pc:sldMkLst>
          <pc:docMk/>
          <pc:sldMk cId="16625744" sldId="301"/>
        </pc:sldMkLst>
        <pc:picChg chg="mod">
          <ac:chgData name="Olivia Hadjadj" userId="fbc0ed93-04d2-4a9d-939e-16c81ad9f31f" providerId="ADAL" clId="{5A978A2E-0139-4FFB-B785-7078BD6CD2FF}" dt="2024-05-17T09:47:38.821" v="597" actId="1076"/>
          <ac:picMkLst>
            <pc:docMk/>
            <pc:sldMk cId="16625744" sldId="301"/>
            <ac:picMk id="11" creationId="{E5FEBADC-5B06-403E-9CDF-E297FB812AA1}"/>
          </ac:picMkLst>
        </pc:picChg>
        <pc:picChg chg="mod">
          <ac:chgData name="Olivia Hadjadj" userId="fbc0ed93-04d2-4a9d-939e-16c81ad9f31f" providerId="ADAL" clId="{5A978A2E-0139-4FFB-B785-7078BD6CD2FF}" dt="2024-05-17T09:47:41.124" v="598" actId="1076"/>
          <ac:picMkLst>
            <pc:docMk/>
            <pc:sldMk cId="16625744" sldId="301"/>
            <ac:picMk id="14" creationId="{1F5236ED-697B-4A58-90A5-4133C438D81B}"/>
          </ac:picMkLst>
        </pc:picChg>
      </pc:sldChg>
      <pc:sldChg chg="modSp modAnim">
        <pc:chgData name="Olivia Hadjadj" userId="fbc0ed93-04d2-4a9d-939e-16c81ad9f31f" providerId="ADAL" clId="{5A978A2E-0139-4FFB-B785-7078BD6CD2FF}" dt="2024-05-17T09:48:06.161" v="606"/>
        <pc:sldMkLst>
          <pc:docMk/>
          <pc:sldMk cId="1663150346" sldId="302"/>
        </pc:sldMkLst>
        <pc:picChg chg="mod">
          <ac:chgData name="Olivia Hadjadj" userId="fbc0ed93-04d2-4a9d-939e-16c81ad9f31f" providerId="ADAL" clId="{5A978A2E-0139-4FFB-B785-7078BD6CD2FF}" dt="2024-05-17T09:47:54.085" v="602" actId="1076"/>
          <ac:picMkLst>
            <pc:docMk/>
            <pc:sldMk cId="1663150346" sldId="302"/>
            <ac:picMk id="12" creationId="{7EB02D3F-935E-412B-A7F0-BE3A597F0883}"/>
          </ac:picMkLst>
        </pc:picChg>
        <pc:picChg chg="mod">
          <ac:chgData name="Olivia Hadjadj" userId="fbc0ed93-04d2-4a9d-939e-16c81ad9f31f" providerId="ADAL" clId="{5A978A2E-0139-4FFB-B785-7078BD6CD2FF}" dt="2024-05-17T09:47:56.469" v="603" actId="1076"/>
          <ac:picMkLst>
            <pc:docMk/>
            <pc:sldMk cId="1663150346" sldId="302"/>
            <ac:picMk id="15" creationId="{5E6CA3C3-C76C-40C1-9186-A3F74885B1BB}"/>
          </ac:picMkLst>
        </pc:picChg>
      </pc:sldChg>
      <pc:sldChg chg="modSp modAnim">
        <pc:chgData name="Olivia Hadjadj" userId="fbc0ed93-04d2-4a9d-939e-16c81ad9f31f" providerId="ADAL" clId="{5A978A2E-0139-4FFB-B785-7078BD6CD2FF}" dt="2024-05-17T09:48:21.096" v="611"/>
        <pc:sldMkLst>
          <pc:docMk/>
          <pc:sldMk cId="3616142026" sldId="303"/>
        </pc:sldMkLst>
        <pc:picChg chg="mod">
          <ac:chgData name="Olivia Hadjadj" userId="fbc0ed93-04d2-4a9d-939e-16c81ad9f31f" providerId="ADAL" clId="{5A978A2E-0139-4FFB-B785-7078BD6CD2FF}" dt="2024-05-17T09:48:10.869" v="607" actId="1076"/>
          <ac:picMkLst>
            <pc:docMk/>
            <pc:sldMk cId="3616142026" sldId="303"/>
            <ac:picMk id="11" creationId="{25506E54-6707-4259-94EB-78A58A6840B6}"/>
          </ac:picMkLst>
        </pc:picChg>
        <pc:picChg chg="mod">
          <ac:chgData name="Olivia Hadjadj" userId="fbc0ed93-04d2-4a9d-939e-16c81ad9f31f" providerId="ADAL" clId="{5A978A2E-0139-4FFB-B785-7078BD6CD2FF}" dt="2024-05-17T09:48:14.653" v="608" actId="1076"/>
          <ac:picMkLst>
            <pc:docMk/>
            <pc:sldMk cId="3616142026" sldId="303"/>
            <ac:picMk id="13" creationId="{3F904BD5-5DAA-4503-9239-ED784EF7E608}"/>
          </ac:picMkLst>
        </pc:picChg>
      </pc:sldChg>
      <pc:sldChg chg="del">
        <pc:chgData name="Olivia Hadjadj" userId="fbc0ed93-04d2-4a9d-939e-16c81ad9f31f" providerId="ADAL" clId="{5A978A2E-0139-4FFB-B785-7078BD6CD2FF}" dt="2024-05-17T09:19:01.545" v="362" actId="2696"/>
        <pc:sldMkLst>
          <pc:docMk/>
          <pc:sldMk cId="2214827623" sldId="305"/>
        </pc:sldMkLst>
      </pc:sldChg>
      <pc:sldChg chg="delSp del">
        <pc:chgData name="Olivia Hadjadj" userId="fbc0ed93-04d2-4a9d-939e-16c81ad9f31f" providerId="ADAL" clId="{5A978A2E-0139-4FFB-B785-7078BD6CD2FF}" dt="2024-05-17T09:19:02.044" v="363" actId="2696"/>
        <pc:sldMkLst>
          <pc:docMk/>
          <pc:sldMk cId="988041657" sldId="306"/>
        </pc:sldMkLst>
        <pc:spChg chg="del">
          <ac:chgData name="Olivia Hadjadj" userId="fbc0ed93-04d2-4a9d-939e-16c81ad9f31f" providerId="ADAL" clId="{5A978A2E-0139-4FFB-B785-7078BD6CD2FF}" dt="2024-05-16T14:08:08.491" v="23" actId="478"/>
          <ac:spMkLst>
            <pc:docMk/>
            <pc:sldMk cId="988041657" sldId="306"/>
            <ac:spMk id="11" creationId="{D2951D0D-2A9B-4A12-BC15-264EA072508B}"/>
          </ac:spMkLst>
        </pc:spChg>
        <pc:spChg chg="del">
          <ac:chgData name="Olivia Hadjadj" userId="fbc0ed93-04d2-4a9d-939e-16c81ad9f31f" providerId="ADAL" clId="{5A978A2E-0139-4FFB-B785-7078BD6CD2FF}" dt="2024-05-16T14:08:06.282" v="22" actId="478"/>
          <ac:spMkLst>
            <pc:docMk/>
            <pc:sldMk cId="988041657" sldId="306"/>
            <ac:spMk id="12" creationId="{18C33C35-F392-454B-9341-01330B085B62}"/>
          </ac:spMkLst>
        </pc:spChg>
        <pc:picChg chg="del">
          <ac:chgData name="Olivia Hadjadj" userId="fbc0ed93-04d2-4a9d-939e-16c81ad9f31f" providerId="ADAL" clId="{5A978A2E-0139-4FFB-B785-7078BD6CD2FF}" dt="2024-05-16T14:08:09.650" v="24" actId="478"/>
          <ac:picMkLst>
            <pc:docMk/>
            <pc:sldMk cId="988041657" sldId="306"/>
            <ac:picMk id="16" creationId="{A526B538-0155-4B0E-94DE-9A3C505C2DA4}"/>
          </ac:picMkLst>
        </pc:picChg>
      </pc:sldChg>
      <pc:sldChg chg="del">
        <pc:chgData name="Olivia Hadjadj" userId="fbc0ed93-04d2-4a9d-939e-16c81ad9f31f" providerId="ADAL" clId="{5A978A2E-0139-4FFB-B785-7078BD6CD2FF}" dt="2024-05-16T14:03:02.183" v="13" actId="2696"/>
        <pc:sldMkLst>
          <pc:docMk/>
          <pc:sldMk cId="4152109336" sldId="310"/>
        </pc:sldMkLst>
      </pc:sldChg>
      <pc:sldChg chg="del">
        <pc:chgData name="Olivia Hadjadj" userId="fbc0ed93-04d2-4a9d-939e-16c81ad9f31f" providerId="ADAL" clId="{5A978A2E-0139-4FFB-B785-7078BD6CD2FF}" dt="2024-05-16T14:03:03.847" v="14" actId="2696"/>
        <pc:sldMkLst>
          <pc:docMk/>
          <pc:sldMk cId="820015629" sldId="311"/>
        </pc:sldMkLst>
      </pc:sldChg>
      <pc:sldChg chg="modSp modAnim">
        <pc:chgData name="Olivia Hadjadj" userId="fbc0ed93-04d2-4a9d-939e-16c81ad9f31f" providerId="ADAL" clId="{5A978A2E-0139-4FFB-B785-7078BD6CD2FF}" dt="2024-05-17T13:04:03.321" v="725"/>
        <pc:sldMkLst>
          <pc:docMk/>
          <pc:sldMk cId="4240673271" sldId="313"/>
        </pc:sldMkLst>
        <pc:picChg chg="mod">
          <ac:chgData name="Olivia Hadjadj" userId="fbc0ed93-04d2-4a9d-939e-16c81ad9f31f" providerId="ADAL" clId="{5A978A2E-0139-4FFB-B785-7078BD6CD2FF}" dt="2024-05-17T13:04:03.321" v="725"/>
          <ac:picMkLst>
            <pc:docMk/>
            <pc:sldMk cId="4240673271" sldId="313"/>
            <ac:picMk id="7" creationId="{01BD4197-E170-4B82-9145-0367BE2EC659}"/>
          </ac:picMkLst>
        </pc:picChg>
        <pc:picChg chg="mod">
          <ac:chgData name="Olivia Hadjadj" userId="fbc0ed93-04d2-4a9d-939e-16c81ad9f31f" providerId="ADAL" clId="{5A978A2E-0139-4FFB-B785-7078BD6CD2FF}" dt="2024-05-17T09:49:16.685" v="612" actId="1076"/>
          <ac:picMkLst>
            <pc:docMk/>
            <pc:sldMk cId="4240673271" sldId="313"/>
            <ac:picMk id="12" creationId="{81A5892E-690F-45C7-BAC6-EAF06A627F0A}"/>
          </ac:picMkLst>
        </pc:picChg>
      </pc:sldChg>
      <pc:sldChg chg="modSp modAnim">
        <pc:chgData name="Olivia Hadjadj" userId="fbc0ed93-04d2-4a9d-939e-16c81ad9f31f" providerId="ADAL" clId="{5A978A2E-0139-4FFB-B785-7078BD6CD2FF}" dt="2024-05-17T13:04:12.954" v="726"/>
        <pc:sldMkLst>
          <pc:docMk/>
          <pc:sldMk cId="2628223278" sldId="314"/>
        </pc:sldMkLst>
        <pc:picChg chg="mod">
          <ac:chgData name="Olivia Hadjadj" userId="fbc0ed93-04d2-4a9d-939e-16c81ad9f31f" providerId="ADAL" clId="{5A978A2E-0139-4FFB-B785-7078BD6CD2FF}" dt="2024-05-17T13:04:12.954" v="726"/>
          <ac:picMkLst>
            <pc:docMk/>
            <pc:sldMk cId="2628223278" sldId="314"/>
            <ac:picMk id="13" creationId="{79C16A3A-939D-42B8-B3FE-17BE1E0783B4}"/>
          </ac:picMkLst>
        </pc:picChg>
        <pc:picChg chg="mod">
          <ac:chgData name="Olivia Hadjadj" userId="fbc0ed93-04d2-4a9d-939e-16c81ad9f31f" providerId="ADAL" clId="{5A978A2E-0139-4FFB-B785-7078BD6CD2FF}" dt="2024-05-17T09:49:31.798" v="618" actId="1076"/>
          <ac:picMkLst>
            <pc:docMk/>
            <pc:sldMk cId="2628223278" sldId="314"/>
            <ac:picMk id="17" creationId="{5208C67C-F8B3-4FF6-962D-4FBBC2087899}"/>
          </ac:picMkLst>
        </pc:picChg>
      </pc:sldChg>
      <pc:sldChg chg="modSp modAnim">
        <pc:chgData name="Olivia Hadjadj" userId="fbc0ed93-04d2-4a9d-939e-16c81ad9f31f" providerId="ADAL" clId="{5A978A2E-0139-4FFB-B785-7078BD6CD2FF}" dt="2024-05-17T13:04:17.058" v="727"/>
        <pc:sldMkLst>
          <pc:docMk/>
          <pc:sldMk cId="2630624687" sldId="315"/>
        </pc:sldMkLst>
        <pc:picChg chg="mod">
          <ac:chgData name="Olivia Hadjadj" userId="fbc0ed93-04d2-4a9d-939e-16c81ad9f31f" providerId="ADAL" clId="{5A978A2E-0139-4FFB-B785-7078BD6CD2FF}" dt="2024-05-17T09:50:20.941" v="623" actId="1076"/>
          <ac:picMkLst>
            <pc:docMk/>
            <pc:sldMk cId="2630624687" sldId="315"/>
            <ac:picMk id="11" creationId="{E42249E6-6370-40A6-ADC7-B04353E85F62}"/>
          </ac:picMkLst>
        </pc:picChg>
        <pc:picChg chg="mod">
          <ac:chgData name="Olivia Hadjadj" userId="fbc0ed93-04d2-4a9d-939e-16c81ad9f31f" providerId="ADAL" clId="{5A978A2E-0139-4FFB-B785-7078BD6CD2FF}" dt="2024-05-17T13:04:17.058" v="727"/>
          <ac:picMkLst>
            <pc:docMk/>
            <pc:sldMk cId="2630624687" sldId="315"/>
            <ac:picMk id="14" creationId="{258E0A97-13A0-4053-931A-17FAC1B4B090}"/>
          </ac:picMkLst>
        </pc:picChg>
      </pc:sldChg>
      <pc:sldChg chg="modSp modAnim">
        <pc:chgData name="Olivia Hadjadj" userId="fbc0ed93-04d2-4a9d-939e-16c81ad9f31f" providerId="ADAL" clId="{5A978A2E-0139-4FFB-B785-7078BD6CD2FF}" dt="2024-05-17T13:04:20.616" v="728"/>
        <pc:sldMkLst>
          <pc:docMk/>
          <pc:sldMk cId="1036988390" sldId="316"/>
        </pc:sldMkLst>
        <pc:picChg chg="mod">
          <ac:chgData name="Olivia Hadjadj" userId="fbc0ed93-04d2-4a9d-939e-16c81ad9f31f" providerId="ADAL" clId="{5A978A2E-0139-4FFB-B785-7078BD6CD2FF}" dt="2024-05-17T09:50:47.334" v="631" actId="1076"/>
          <ac:picMkLst>
            <pc:docMk/>
            <pc:sldMk cId="1036988390" sldId="316"/>
            <ac:picMk id="11" creationId="{605366AE-8BF1-4DA6-80AD-480F48FAF6D1}"/>
          </ac:picMkLst>
        </pc:picChg>
        <pc:picChg chg="mod">
          <ac:chgData name="Olivia Hadjadj" userId="fbc0ed93-04d2-4a9d-939e-16c81ad9f31f" providerId="ADAL" clId="{5A978A2E-0139-4FFB-B785-7078BD6CD2FF}" dt="2024-05-17T13:04:20.616" v="728"/>
          <ac:picMkLst>
            <pc:docMk/>
            <pc:sldMk cId="1036988390" sldId="316"/>
            <ac:picMk id="14" creationId="{4E8CEAEC-A88D-4DA4-9F6B-DDF2600768DE}"/>
          </ac:picMkLst>
        </pc:picChg>
      </pc:sldChg>
      <pc:sldChg chg="modSp modAnim">
        <pc:chgData name="Olivia Hadjadj" userId="fbc0ed93-04d2-4a9d-939e-16c81ad9f31f" providerId="ADAL" clId="{5A978A2E-0139-4FFB-B785-7078BD6CD2FF}" dt="2024-05-17T13:04:26.659" v="729"/>
        <pc:sldMkLst>
          <pc:docMk/>
          <pc:sldMk cId="1301037426" sldId="317"/>
        </pc:sldMkLst>
        <pc:picChg chg="mod">
          <ac:chgData name="Olivia Hadjadj" userId="fbc0ed93-04d2-4a9d-939e-16c81ad9f31f" providerId="ADAL" clId="{5A978A2E-0139-4FFB-B785-7078BD6CD2FF}" dt="2024-05-17T09:51:13.527" v="640" actId="1076"/>
          <ac:picMkLst>
            <pc:docMk/>
            <pc:sldMk cId="1301037426" sldId="317"/>
            <ac:picMk id="9" creationId="{BBAD90BD-1ED6-45FC-9F71-697245B0922B}"/>
          </ac:picMkLst>
        </pc:picChg>
        <pc:picChg chg="mod">
          <ac:chgData name="Olivia Hadjadj" userId="fbc0ed93-04d2-4a9d-939e-16c81ad9f31f" providerId="ADAL" clId="{5A978A2E-0139-4FFB-B785-7078BD6CD2FF}" dt="2024-05-17T13:04:26.659" v="729"/>
          <ac:picMkLst>
            <pc:docMk/>
            <pc:sldMk cId="1301037426" sldId="317"/>
            <ac:picMk id="12" creationId="{A843C915-1A7E-445B-BDA7-B924206521A5}"/>
          </ac:picMkLst>
        </pc:picChg>
      </pc:sldChg>
      <pc:sldChg chg="modSp modAnim">
        <pc:chgData name="Olivia Hadjadj" userId="fbc0ed93-04d2-4a9d-939e-16c81ad9f31f" providerId="ADAL" clId="{5A978A2E-0139-4FFB-B785-7078BD6CD2FF}" dt="2024-05-17T13:04:32.921" v="730"/>
        <pc:sldMkLst>
          <pc:docMk/>
          <pc:sldMk cId="387186224" sldId="318"/>
        </pc:sldMkLst>
        <pc:picChg chg="mod">
          <ac:chgData name="Olivia Hadjadj" userId="fbc0ed93-04d2-4a9d-939e-16c81ad9f31f" providerId="ADAL" clId="{5A978A2E-0139-4FFB-B785-7078BD6CD2FF}" dt="2024-05-17T09:51:16.159" v="641" actId="1076"/>
          <ac:picMkLst>
            <pc:docMk/>
            <pc:sldMk cId="387186224" sldId="318"/>
            <ac:picMk id="13" creationId="{8EDD3547-BF1F-4A7F-A354-A2A6408D7BBC}"/>
          </ac:picMkLst>
        </pc:picChg>
        <pc:picChg chg="mod">
          <ac:chgData name="Olivia Hadjadj" userId="fbc0ed93-04d2-4a9d-939e-16c81ad9f31f" providerId="ADAL" clId="{5A978A2E-0139-4FFB-B785-7078BD6CD2FF}" dt="2024-05-17T13:04:32.921" v="730"/>
          <ac:picMkLst>
            <pc:docMk/>
            <pc:sldMk cId="387186224" sldId="318"/>
            <ac:picMk id="15" creationId="{A75FE7D1-EB48-413E-BCA5-424A57D873FF}"/>
          </ac:picMkLst>
        </pc:picChg>
        <pc:picChg chg="mod">
          <ac:chgData name="Olivia Hadjadj" userId="fbc0ed93-04d2-4a9d-939e-16c81ad9f31f" providerId="ADAL" clId="{5A978A2E-0139-4FFB-B785-7078BD6CD2FF}" dt="2024-05-17T09:51:20.015" v="643" actId="1076"/>
          <ac:picMkLst>
            <pc:docMk/>
            <pc:sldMk cId="387186224" sldId="318"/>
            <ac:picMk id="16" creationId="{4DD480B2-05F0-4565-96BF-DB89343C4AE2}"/>
          </ac:picMkLst>
        </pc:picChg>
      </pc:sldChg>
      <pc:sldChg chg="del">
        <pc:chgData name="Olivia Hadjadj" userId="fbc0ed93-04d2-4a9d-939e-16c81ad9f31f" providerId="ADAL" clId="{5A978A2E-0139-4FFB-B785-7078BD6CD2FF}" dt="2024-05-17T09:19:02.558" v="364" actId="2696"/>
        <pc:sldMkLst>
          <pc:docMk/>
          <pc:sldMk cId="1125822448" sldId="319"/>
        </pc:sldMkLst>
      </pc:sldChg>
      <pc:sldChg chg="delSp del">
        <pc:chgData name="Olivia Hadjadj" userId="fbc0ed93-04d2-4a9d-939e-16c81ad9f31f" providerId="ADAL" clId="{5A978A2E-0139-4FFB-B785-7078BD6CD2FF}" dt="2024-05-17T09:19:03.102" v="365" actId="2696"/>
        <pc:sldMkLst>
          <pc:docMk/>
          <pc:sldMk cId="4171005218" sldId="320"/>
        </pc:sldMkLst>
        <pc:spChg chg="del">
          <ac:chgData name="Olivia Hadjadj" userId="fbc0ed93-04d2-4a9d-939e-16c81ad9f31f" providerId="ADAL" clId="{5A978A2E-0139-4FFB-B785-7078BD6CD2FF}" dt="2024-05-16T14:08:16.892" v="26" actId="478"/>
          <ac:spMkLst>
            <pc:docMk/>
            <pc:sldMk cId="4171005218" sldId="320"/>
            <ac:spMk id="11" creationId="{D2951D0D-2A9B-4A12-BC15-264EA072508B}"/>
          </ac:spMkLst>
        </pc:spChg>
        <pc:spChg chg="del">
          <ac:chgData name="Olivia Hadjadj" userId="fbc0ed93-04d2-4a9d-939e-16c81ad9f31f" providerId="ADAL" clId="{5A978A2E-0139-4FFB-B785-7078BD6CD2FF}" dt="2024-05-16T14:08:15.159" v="25" actId="478"/>
          <ac:spMkLst>
            <pc:docMk/>
            <pc:sldMk cId="4171005218" sldId="320"/>
            <ac:spMk id="12" creationId="{18C33C35-F392-454B-9341-01330B085B62}"/>
          </ac:spMkLst>
        </pc:spChg>
        <pc:picChg chg="del">
          <ac:chgData name="Olivia Hadjadj" userId="fbc0ed93-04d2-4a9d-939e-16c81ad9f31f" providerId="ADAL" clId="{5A978A2E-0139-4FFB-B785-7078BD6CD2FF}" dt="2024-05-16T14:08:18.010" v="27" actId="478"/>
          <ac:picMkLst>
            <pc:docMk/>
            <pc:sldMk cId="4171005218" sldId="320"/>
            <ac:picMk id="16" creationId="{35C4151E-4D96-480A-9475-B8CA42AD88CE}"/>
          </ac:picMkLst>
        </pc:picChg>
      </pc:sldChg>
      <pc:sldChg chg="del">
        <pc:chgData name="Olivia Hadjadj" userId="fbc0ed93-04d2-4a9d-939e-16c81ad9f31f" providerId="ADAL" clId="{5A978A2E-0139-4FFB-B785-7078BD6CD2FF}" dt="2024-05-16T14:07:20.995" v="16" actId="2696"/>
        <pc:sldMkLst>
          <pc:docMk/>
          <pc:sldMk cId="2611188568" sldId="323"/>
        </pc:sldMkLst>
      </pc:sldChg>
      <pc:sldChg chg="del">
        <pc:chgData name="Olivia Hadjadj" userId="fbc0ed93-04d2-4a9d-939e-16c81ad9f31f" providerId="ADAL" clId="{5A978A2E-0139-4FFB-B785-7078BD6CD2FF}" dt="2024-05-16T14:07:21.873" v="17" actId="2696"/>
        <pc:sldMkLst>
          <pc:docMk/>
          <pc:sldMk cId="3632516536" sldId="324"/>
        </pc:sldMkLst>
      </pc:sldChg>
      <pc:sldChg chg="modSp modAnim">
        <pc:chgData name="Olivia Hadjadj" userId="fbc0ed93-04d2-4a9d-939e-16c81ad9f31f" providerId="ADAL" clId="{5A978A2E-0139-4FFB-B785-7078BD6CD2FF}" dt="2024-05-17T13:09:12.524" v="731"/>
        <pc:sldMkLst>
          <pc:docMk/>
          <pc:sldMk cId="1401534673" sldId="326"/>
        </pc:sldMkLst>
        <pc:picChg chg="mod">
          <ac:chgData name="Olivia Hadjadj" userId="fbc0ed93-04d2-4a9d-939e-16c81ad9f31f" providerId="ADAL" clId="{5A978A2E-0139-4FFB-B785-7078BD6CD2FF}" dt="2024-05-17T13:09:12.524" v="731"/>
          <ac:picMkLst>
            <pc:docMk/>
            <pc:sldMk cId="1401534673" sldId="326"/>
            <ac:picMk id="8" creationId="{190E383D-E6D9-4F04-8E0B-EB92454B49DF}"/>
          </ac:picMkLst>
        </pc:picChg>
        <pc:picChg chg="mod">
          <ac:chgData name="Olivia Hadjadj" userId="fbc0ed93-04d2-4a9d-939e-16c81ad9f31f" providerId="ADAL" clId="{5A978A2E-0139-4FFB-B785-7078BD6CD2FF}" dt="2024-05-17T09:51:46.832" v="648" actId="1076"/>
          <ac:picMkLst>
            <pc:docMk/>
            <pc:sldMk cId="1401534673" sldId="326"/>
            <ac:picMk id="12" creationId="{BB065EED-E042-4AF3-AA77-834FCAFF0EB4}"/>
          </ac:picMkLst>
        </pc:picChg>
      </pc:sldChg>
      <pc:sldChg chg="modSp modAnim">
        <pc:chgData name="Olivia Hadjadj" userId="fbc0ed93-04d2-4a9d-939e-16c81ad9f31f" providerId="ADAL" clId="{5A978A2E-0139-4FFB-B785-7078BD6CD2FF}" dt="2024-05-17T13:09:21.315" v="732"/>
        <pc:sldMkLst>
          <pc:docMk/>
          <pc:sldMk cId="1508478500" sldId="327"/>
        </pc:sldMkLst>
        <pc:picChg chg="mod">
          <ac:chgData name="Olivia Hadjadj" userId="fbc0ed93-04d2-4a9d-939e-16c81ad9f31f" providerId="ADAL" clId="{5A978A2E-0139-4FFB-B785-7078BD6CD2FF}" dt="2024-05-17T13:09:21.315" v="732"/>
          <ac:picMkLst>
            <pc:docMk/>
            <pc:sldMk cId="1508478500" sldId="327"/>
            <ac:picMk id="7" creationId="{5309C239-FF97-4C09-BA86-84B34DBCFA64}"/>
          </ac:picMkLst>
        </pc:picChg>
        <pc:picChg chg="mod">
          <ac:chgData name="Olivia Hadjadj" userId="fbc0ed93-04d2-4a9d-939e-16c81ad9f31f" providerId="ADAL" clId="{5A978A2E-0139-4FFB-B785-7078BD6CD2FF}" dt="2024-05-17T09:51:57.320" v="652" actId="1076"/>
          <ac:picMkLst>
            <pc:docMk/>
            <pc:sldMk cId="1508478500" sldId="327"/>
            <ac:picMk id="14" creationId="{326A4A2E-2863-4A76-A245-22E9135B1863}"/>
          </ac:picMkLst>
        </pc:picChg>
      </pc:sldChg>
      <pc:sldChg chg="modSp modAnim">
        <pc:chgData name="Olivia Hadjadj" userId="fbc0ed93-04d2-4a9d-939e-16c81ad9f31f" providerId="ADAL" clId="{5A978A2E-0139-4FFB-B785-7078BD6CD2FF}" dt="2024-05-17T13:09:33.036" v="735"/>
        <pc:sldMkLst>
          <pc:docMk/>
          <pc:sldMk cId="2410613801" sldId="328"/>
        </pc:sldMkLst>
        <pc:picChg chg="mod">
          <ac:chgData name="Olivia Hadjadj" userId="fbc0ed93-04d2-4a9d-939e-16c81ad9f31f" providerId="ADAL" clId="{5A978A2E-0139-4FFB-B785-7078BD6CD2FF}" dt="2024-05-17T13:09:25.372" v="733" actId="1076"/>
          <ac:picMkLst>
            <pc:docMk/>
            <pc:sldMk cId="2410613801" sldId="328"/>
            <ac:picMk id="12" creationId="{107C978B-3A62-4A23-A01B-64E1EC9A2EAF}"/>
          </ac:picMkLst>
        </pc:picChg>
        <pc:picChg chg="mod">
          <ac:chgData name="Olivia Hadjadj" userId="fbc0ed93-04d2-4a9d-939e-16c81ad9f31f" providerId="ADAL" clId="{5A978A2E-0139-4FFB-B785-7078BD6CD2FF}" dt="2024-05-17T13:09:33.036" v="735"/>
          <ac:picMkLst>
            <pc:docMk/>
            <pc:sldMk cId="2410613801" sldId="328"/>
            <ac:picMk id="16" creationId="{5F6E95F7-5724-415D-BA8F-70C32A06072D}"/>
          </ac:picMkLst>
        </pc:picChg>
      </pc:sldChg>
      <pc:sldChg chg="modSp modAnim">
        <pc:chgData name="Olivia Hadjadj" userId="fbc0ed93-04d2-4a9d-939e-16c81ad9f31f" providerId="ADAL" clId="{5A978A2E-0139-4FFB-B785-7078BD6CD2FF}" dt="2024-05-17T13:09:40.481" v="736"/>
        <pc:sldMkLst>
          <pc:docMk/>
          <pc:sldMk cId="2063712670" sldId="329"/>
        </pc:sldMkLst>
        <pc:picChg chg="mod">
          <ac:chgData name="Olivia Hadjadj" userId="fbc0ed93-04d2-4a9d-939e-16c81ad9f31f" providerId="ADAL" clId="{5A978A2E-0139-4FFB-B785-7078BD6CD2FF}" dt="2024-05-17T09:52:24.417" v="660" actId="1076"/>
          <ac:picMkLst>
            <pc:docMk/>
            <pc:sldMk cId="2063712670" sldId="329"/>
            <ac:picMk id="11" creationId="{E0BD078E-1D86-434F-90CA-F259EEFBBCF2}"/>
          </ac:picMkLst>
        </pc:picChg>
        <pc:picChg chg="mod">
          <ac:chgData name="Olivia Hadjadj" userId="fbc0ed93-04d2-4a9d-939e-16c81ad9f31f" providerId="ADAL" clId="{5A978A2E-0139-4FFB-B785-7078BD6CD2FF}" dt="2024-05-17T13:09:40.481" v="736"/>
          <ac:picMkLst>
            <pc:docMk/>
            <pc:sldMk cId="2063712670" sldId="329"/>
            <ac:picMk id="15" creationId="{11EDAB8D-9AE0-4FA3-94E6-D0C58FF1E1E1}"/>
          </ac:picMkLst>
        </pc:picChg>
      </pc:sldChg>
      <pc:sldChg chg="modSp modAnim">
        <pc:chgData name="Olivia Hadjadj" userId="fbc0ed93-04d2-4a9d-939e-16c81ad9f31f" providerId="ADAL" clId="{5A978A2E-0139-4FFB-B785-7078BD6CD2FF}" dt="2024-05-17T13:09:47.662" v="737"/>
        <pc:sldMkLst>
          <pc:docMk/>
          <pc:sldMk cId="1067163586" sldId="330"/>
        </pc:sldMkLst>
        <pc:picChg chg="mod">
          <ac:chgData name="Olivia Hadjadj" userId="fbc0ed93-04d2-4a9d-939e-16c81ad9f31f" providerId="ADAL" clId="{5A978A2E-0139-4FFB-B785-7078BD6CD2FF}" dt="2024-05-17T13:09:47.662" v="737"/>
          <ac:picMkLst>
            <pc:docMk/>
            <pc:sldMk cId="1067163586" sldId="330"/>
            <ac:picMk id="14" creationId="{38A717A9-465F-4747-944E-7FD27F959B6B}"/>
          </ac:picMkLst>
        </pc:picChg>
        <pc:picChg chg="mod">
          <ac:chgData name="Olivia Hadjadj" userId="fbc0ed93-04d2-4a9d-939e-16c81ad9f31f" providerId="ADAL" clId="{5A978A2E-0139-4FFB-B785-7078BD6CD2FF}" dt="2024-05-17T09:52:37.744" v="665" actId="1076"/>
          <ac:picMkLst>
            <pc:docMk/>
            <pc:sldMk cId="1067163586" sldId="330"/>
            <ac:picMk id="18" creationId="{11727290-9B9C-4421-8409-381B1351E037}"/>
          </ac:picMkLst>
        </pc:picChg>
      </pc:sldChg>
      <pc:sldChg chg="modSp modAnim">
        <pc:chgData name="Olivia Hadjadj" userId="fbc0ed93-04d2-4a9d-939e-16c81ad9f31f" providerId="ADAL" clId="{5A978A2E-0139-4FFB-B785-7078BD6CD2FF}" dt="2024-05-17T13:09:55.775" v="738"/>
        <pc:sldMkLst>
          <pc:docMk/>
          <pc:sldMk cId="46201589" sldId="331"/>
        </pc:sldMkLst>
        <pc:picChg chg="mod">
          <ac:chgData name="Olivia Hadjadj" userId="fbc0ed93-04d2-4a9d-939e-16c81ad9f31f" providerId="ADAL" clId="{5A978A2E-0139-4FFB-B785-7078BD6CD2FF}" dt="2024-05-17T09:52:55.760" v="670" actId="1076"/>
          <ac:picMkLst>
            <pc:docMk/>
            <pc:sldMk cId="46201589" sldId="331"/>
            <ac:picMk id="13" creationId="{B5E866DA-7407-4E67-B875-FBAAC1F531E1}"/>
          </ac:picMkLst>
        </pc:picChg>
        <pc:picChg chg="mod">
          <ac:chgData name="Olivia Hadjadj" userId="fbc0ed93-04d2-4a9d-939e-16c81ad9f31f" providerId="ADAL" clId="{5A978A2E-0139-4FFB-B785-7078BD6CD2FF}" dt="2024-05-17T13:09:55.775" v="738"/>
          <ac:picMkLst>
            <pc:docMk/>
            <pc:sldMk cId="46201589" sldId="331"/>
            <ac:picMk id="16" creationId="{CF634889-C2AD-4C50-8FB3-921ED24619A7}"/>
          </ac:picMkLst>
        </pc:picChg>
      </pc:sldChg>
      <pc:sldChg chg="del">
        <pc:chgData name="Olivia Hadjadj" userId="fbc0ed93-04d2-4a9d-939e-16c81ad9f31f" providerId="ADAL" clId="{5A978A2E-0139-4FFB-B785-7078BD6CD2FF}" dt="2024-05-17T09:19:03.708" v="366" actId="2696"/>
        <pc:sldMkLst>
          <pc:docMk/>
          <pc:sldMk cId="3174753226" sldId="332"/>
        </pc:sldMkLst>
      </pc:sldChg>
      <pc:sldChg chg="delSp del">
        <pc:chgData name="Olivia Hadjadj" userId="fbc0ed93-04d2-4a9d-939e-16c81ad9f31f" providerId="ADAL" clId="{5A978A2E-0139-4FFB-B785-7078BD6CD2FF}" dt="2024-05-17T09:19:04.196" v="367" actId="2696"/>
        <pc:sldMkLst>
          <pc:docMk/>
          <pc:sldMk cId="2776320570" sldId="333"/>
        </pc:sldMkLst>
        <pc:spChg chg="del">
          <ac:chgData name="Olivia Hadjadj" userId="fbc0ed93-04d2-4a9d-939e-16c81ad9f31f" providerId="ADAL" clId="{5A978A2E-0139-4FFB-B785-7078BD6CD2FF}" dt="2024-05-16T14:08:23.228" v="29" actId="478"/>
          <ac:spMkLst>
            <pc:docMk/>
            <pc:sldMk cId="2776320570" sldId="333"/>
            <ac:spMk id="11" creationId="{D2951D0D-2A9B-4A12-BC15-264EA072508B}"/>
          </ac:spMkLst>
        </pc:spChg>
        <pc:spChg chg="del">
          <ac:chgData name="Olivia Hadjadj" userId="fbc0ed93-04d2-4a9d-939e-16c81ad9f31f" providerId="ADAL" clId="{5A978A2E-0139-4FFB-B785-7078BD6CD2FF}" dt="2024-05-16T14:08:22.384" v="28" actId="478"/>
          <ac:spMkLst>
            <pc:docMk/>
            <pc:sldMk cId="2776320570" sldId="333"/>
            <ac:spMk id="12" creationId="{18C33C35-F392-454B-9341-01330B085B62}"/>
          </ac:spMkLst>
        </pc:spChg>
        <pc:picChg chg="del">
          <ac:chgData name="Olivia Hadjadj" userId="fbc0ed93-04d2-4a9d-939e-16c81ad9f31f" providerId="ADAL" clId="{5A978A2E-0139-4FFB-B785-7078BD6CD2FF}" dt="2024-05-16T14:08:24.187" v="30" actId="478"/>
          <ac:picMkLst>
            <pc:docMk/>
            <pc:sldMk cId="2776320570" sldId="333"/>
            <ac:picMk id="5" creationId="{18BEA468-30A9-4686-834E-AD76C88D5506}"/>
          </ac:picMkLst>
        </pc:picChg>
      </pc:sldChg>
      <pc:sldChg chg="modSp">
        <pc:chgData name="Olivia Hadjadj" userId="fbc0ed93-04d2-4a9d-939e-16c81ad9f31f" providerId="ADAL" clId="{5A978A2E-0139-4FFB-B785-7078BD6CD2FF}" dt="2024-05-17T08:31:09.499" v="299" actId="1076"/>
        <pc:sldMkLst>
          <pc:docMk/>
          <pc:sldMk cId="1971196570" sldId="334"/>
        </pc:sldMkLst>
        <pc:picChg chg="mod">
          <ac:chgData name="Olivia Hadjadj" userId="fbc0ed93-04d2-4a9d-939e-16c81ad9f31f" providerId="ADAL" clId="{5A978A2E-0139-4FFB-B785-7078BD6CD2FF}" dt="2024-05-17T08:31:02.476" v="297" actId="1076"/>
          <ac:picMkLst>
            <pc:docMk/>
            <pc:sldMk cId="1971196570" sldId="334"/>
            <ac:picMk id="2" creationId="{BD2BCF6E-0FC4-4E76-BE01-5E9B3472B3B0}"/>
          </ac:picMkLst>
        </pc:picChg>
        <pc:picChg chg="mod">
          <ac:chgData name="Olivia Hadjadj" userId="fbc0ed93-04d2-4a9d-939e-16c81ad9f31f" providerId="ADAL" clId="{5A978A2E-0139-4FFB-B785-7078BD6CD2FF}" dt="2024-05-17T08:31:05.500" v="298" actId="1076"/>
          <ac:picMkLst>
            <pc:docMk/>
            <pc:sldMk cId="1971196570" sldId="334"/>
            <ac:picMk id="3" creationId="{410167E0-23DF-443C-B382-3317CCB95059}"/>
          </ac:picMkLst>
        </pc:picChg>
        <pc:picChg chg="mod">
          <ac:chgData name="Olivia Hadjadj" userId="fbc0ed93-04d2-4a9d-939e-16c81ad9f31f" providerId="ADAL" clId="{5A978A2E-0139-4FFB-B785-7078BD6CD2FF}" dt="2024-05-17T08:31:09.499" v="299" actId="1076"/>
          <ac:picMkLst>
            <pc:docMk/>
            <pc:sldMk cId="1971196570" sldId="334"/>
            <ac:picMk id="6" creationId="{85638160-4729-4ED7-9BC7-37A4125169F4}"/>
          </ac:picMkLst>
        </pc:picChg>
      </pc:sldChg>
      <pc:sldChg chg="addSp modSp add del">
        <pc:chgData name="Olivia Hadjadj" userId="fbc0ed93-04d2-4a9d-939e-16c81ad9f31f" providerId="ADAL" clId="{5A978A2E-0139-4FFB-B785-7078BD6CD2FF}" dt="2024-05-17T09:21:34.636" v="462" actId="2696"/>
        <pc:sldMkLst>
          <pc:docMk/>
          <pc:sldMk cId="3699907673" sldId="338"/>
        </pc:sldMkLst>
        <pc:spChg chg="add mod">
          <ac:chgData name="Olivia Hadjadj" userId="fbc0ed93-04d2-4a9d-939e-16c81ad9f31f" providerId="ADAL" clId="{5A978A2E-0139-4FFB-B785-7078BD6CD2FF}" dt="2024-05-17T09:19:56.109" v="407" actId="1076"/>
          <ac:spMkLst>
            <pc:docMk/>
            <pc:sldMk cId="3699907673" sldId="338"/>
            <ac:spMk id="8" creationId="{BCCF9604-6F89-417C-AFEE-A7B564A755DF}"/>
          </ac:spMkLst>
        </pc:spChg>
        <pc:spChg chg="add mod">
          <ac:chgData name="Olivia Hadjadj" userId="fbc0ed93-04d2-4a9d-939e-16c81ad9f31f" providerId="ADAL" clId="{5A978A2E-0139-4FFB-B785-7078BD6CD2FF}" dt="2024-05-17T09:20:16.277" v="412" actId="1076"/>
          <ac:spMkLst>
            <pc:docMk/>
            <pc:sldMk cId="3699907673" sldId="338"/>
            <ac:spMk id="9" creationId="{1AB725D0-0A76-41D1-8C64-A08828D62A47}"/>
          </ac:spMkLst>
        </pc:spChg>
        <pc:spChg chg="add mod">
          <ac:chgData name="Olivia Hadjadj" userId="fbc0ed93-04d2-4a9d-939e-16c81ad9f31f" providerId="ADAL" clId="{5A978A2E-0139-4FFB-B785-7078BD6CD2FF}" dt="2024-05-17T09:20:23.099" v="416" actId="20577"/>
          <ac:spMkLst>
            <pc:docMk/>
            <pc:sldMk cId="3699907673" sldId="338"/>
            <ac:spMk id="14" creationId="{6F53CC7F-7BD0-4A5B-B43A-3D039DCDDAF7}"/>
          </ac:spMkLst>
        </pc:spChg>
        <pc:spChg chg="add mod">
          <ac:chgData name="Olivia Hadjadj" userId="fbc0ed93-04d2-4a9d-939e-16c81ad9f31f" providerId="ADAL" clId="{5A978A2E-0139-4FFB-B785-7078BD6CD2FF}" dt="2024-05-17T09:21:01.886" v="431" actId="1076"/>
          <ac:spMkLst>
            <pc:docMk/>
            <pc:sldMk cId="3699907673" sldId="338"/>
            <ac:spMk id="15" creationId="{E8277FE1-0E3F-4039-BD81-E69BB99E4BA1}"/>
          </ac:spMkLst>
        </pc:spChg>
        <pc:spChg chg="add mod">
          <ac:chgData name="Olivia Hadjadj" userId="fbc0ed93-04d2-4a9d-939e-16c81ad9f31f" providerId="ADAL" clId="{5A978A2E-0139-4FFB-B785-7078BD6CD2FF}" dt="2024-05-17T09:20:39.814" v="422" actId="20577"/>
          <ac:spMkLst>
            <pc:docMk/>
            <pc:sldMk cId="3699907673" sldId="338"/>
            <ac:spMk id="16" creationId="{B812D714-9E2E-40DD-936D-50440F8B15E0}"/>
          </ac:spMkLst>
        </pc:spChg>
        <pc:spChg chg="add mod">
          <ac:chgData name="Olivia Hadjadj" userId="fbc0ed93-04d2-4a9d-939e-16c81ad9f31f" providerId="ADAL" clId="{5A978A2E-0139-4FFB-B785-7078BD6CD2FF}" dt="2024-05-17T09:20:47.185" v="426" actId="20577"/>
          <ac:spMkLst>
            <pc:docMk/>
            <pc:sldMk cId="3699907673" sldId="338"/>
            <ac:spMk id="17" creationId="{D2422569-3CB4-44B7-8827-7B8C5F857C72}"/>
          </ac:spMkLst>
        </pc:spChg>
        <pc:spChg chg="add mod">
          <ac:chgData name="Olivia Hadjadj" userId="fbc0ed93-04d2-4a9d-939e-16c81ad9f31f" providerId="ADAL" clId="{5A978A2E-0139-4FFB-B785-7078BD6CD2FF}" dt="2024-05-17T09:20:54.305" v="430" actId="20577"/>
          <ac:spMkLst>
            <pc:docMk/>
            <pc:sldMk cId="3699907673" sldId="338"/>
            <ac:spMk id="18" creationId="{976D97DB-82AC-4FE3-B4D7-465803E8F2B4}"/>
          </ac:spMkLst>
        </pc:spChg>
      </pc:sldChg>
      <pc:sldChg chg="addSp delSp modSp add delAnim">
        <pc:chgData name="Olivia Hadjadj" userId="fbc0ed93-04d2-4a9d-939e-16c81ad9f31f" providerId="ADAL" clId="{5A978A2E-0139-4FFB-B785-7078BD6CD2FF}" dt="2024-05-17T13:38:15.982" v="749" actId="478"/>
        <pc:sldMkLst>
          <pc:docMk/>
          <pc:sldMk cId="273815601" sldId="339"/>
        </pc:sldMkLst>
        <pc:spChg chg="mod">
          <ac:chgData name="Olivia Hadjadj" userId="fbc0ed93-04d2-4a9d-939e-16c81ad9f31f" providerId="ADAL" clId="{5A978A2E-0139-4FFB-B785-7078BD6CD2FF}" dt="2024-05-17T09:21:27.054" v="461" actId="20577"/>
          <ac:spMkLst>
            <pc:docMk/>
            <pc:sldMk cId="273815601" sldId="339"/>
            <ac:spMk id="4" creationId="{7D9EF9CF-AF58-4AB6-B4C9-63D242D28AC6}"/>
          </ac:spMkLst>
        </pc:spChg>
        <pc:spChg chg="mod">
          <ac:chgData name="Olivia Hadjadj" userId="fbc0ed93-04d2-4a9d-939e-16c81ad9f31f" providerId="ADAL" clId="{5A978A2E-0139-4FFB-B785-7078BD6CD2FF}" dt="2024-05-17T09:59:51.115" v="677"/>
          <ac:spMkLst>
            <pc:docMk/>
            <pc:sldMk cId="273815601" sldId="339"/>
            <ac:spMk id="9" creationId="{1AB725D0-0A76-41D1-8C64-A08828D62A47}"/>
          </ac:spMkLst>
        </pc:spChg>
        <pc:spChg chg="add mod">
          <ac:chgData name="Olivia Hadjadj" userId="fbc0ed93-04d2-4a9d-939e-16c81ad9f31f" providerId="ADAL" clId="{5A978A2E-0139-4FFB-B785-7078BD6CD2FF}" dt="2024-05-17T09:22:11.441" v="484" actId="207"/>
          <ac:spMkLst>
            <pc:docMk/>
            <pc:sldMk cId="273815601" sldId="339"/>
            <ac:spMk id="10" creationId="{568CCAB9-1E54-4029-92B5-4CEB06FFB22D}"/>
          </ac:spMkLst>
        </pc:spChg>
        <pc:spChg chg="mod">
          <ac:chgData name="Olivia Hadjadj" userId="fbc0ed93-04d2-4a9d-939e-16c81ad9f31f" providerId="ADAL" clId="{5A978A2E-0139-4FFB-B785-7078BD6CD2FF}" dt="2024-05-17T09:59:57.883" v="678"/>
          <ac:spMkLst>
            <pc:docMk/>
            <pc:sldMk cId="273815601" sldId="339"/>
            <ac:spMk id="14" creationId="{6F53CC7F-7BD0-4A5B-B43A-3D039DCDDAF7}"/>
          </ac:spMkLst>
        </pc:spChg>
        <pc:spChg chg="mod">
          <ac:chgData name="Olivia Hadjadj" userId="fbc0ed93-04d2-4a9d-939e-16c81ad9f31f" providerId="ADAL" clId="{5A978A2E-0139-4FFB-B785-7078BD6CD2FF}" dt="2024-05-17T10:00:06.257" v="679"/>
          <ac:spMkLst>
            <pc:docMk/>
            <pc:sldMk cId="273815601" sldId="339"/>
            <ac:spMk id="15" creationId="{E8277FE1-0E3F-4039-BD81-E69BB99E4BA1}"/>
          </ac:spMkLst>
        </pc:spChg>
        <pc:spChg chg="mod">
          <ac:chgData name="Olivia Hadjadj" userId="fbc0ed93-04d2-4a9d-939e-16c81ad9f31f" providerId="ADAL" clId="{5A978A2E-0139-4FFB-B785-7078BD6CD2FF}" dt="2024-05-17T10:00:12.411" v="680"/>
          <ac:spMkLst>
            <pc:docMk/>
            <pc:sldMk cId="273815601" sldId="339"/>
            <ac:spMk id="16" creationId="{B812D714-9E2E-40DD-936D-50440F8B15E0}"/>
          </ac:spMkLst>
        </pc:spChg>
        <pc:spChg chg="mod">
          <ac:chgData name="Olivia Hadjadj" userId="fbc0ed93-04d2-4a9d-939e-16c81ad9f31f" providerId="ADAL" clId="{5A978A2E-0139-4FFB-B785-7078BD6CD2FF}" dt="2024-05-17T10:00:19.221" v="681"/>
          <ac:spMkLst>
            <pc:docMk/>
            <pc:sldMk cId="273815601" sldId="339"/>
            <ac:spMk id="17" creationId="{D2422569-3CB4-44B7-8827-7B8C5F857C72}"/>
          </ac:spMkLst>
        </pc:spChg>
        <pc:spChg chg="mod">
          <ac:chgData name="Olivia Hadjadj" userId="fbc0ed93-04d2-4a9d-939e-16c81ad9f31f" providerId="ADAL" clId="{5A978A2E-0139-4FFB-B785-7078BD6CD2FF}" dt="2024-05-17T10:00:29.898" v="682"/>
          <ac:spMkLst>
            <pc:docMk/>
            <pc:sldMk cId="273815601" sldId="339"/>
            <ac:spMk id="18" creationId="{976D97DB-82AC-4FE3-B4D7-465803E8F2B4}"/>
          </ac:spMkLst>
        </pc:spChg>
        <pc:picChg chg="del">
          <ac:chgData name="Olivia Hadjadj" userId="fbc0ed93-04d2-4a9d-939e-16c81ad9f31f" providerId="ADAL" clId="{5A978A2E-0139-4FFB-B785-7078BD6CD2FF}" dt="2024-05-17T13:38:15.982" v="749" actId="478"/>
          <ac:picMkLst>
            <pc:docMk/>
            <pc:sldMk cId="273815601" sldId="339"/>
            <ac:picMk id="2" creationId="{BD2BCF6E-0FC4-4E76-BE01-5E9B3472B3B0}"/>
          </ac:picMkLst>
        </pc:picChg>
      </pc:sldChg>
      <pc:sldChg chg="add del">
        <pc:chgData name="Olivia Hadjadj" userId="fbc0ed93-04d2-4a9d-939e-16c81ad9f31f" providerId="ADAL" clId="{5A978A2E-0139-4FFB-B785-7078BD6CD2FF}" dt="2024-05-17T09:19:15.675" v="373" actId="2696"/>
        <pc:sldMkLst>
          <pc:docMk/>
          <pc:sldMk cId="1376126061" sldId="339"/>
        </pc:sldMkLst>
      </pc:sldChg>
      <pc:sldChg chg="add del">
        <pc:chgData name="Olivia Hadjadj" userId="fbc0ed93-04d2-4a9d-939e-16c81ad9f31f" providerId="ADAL" clId="{5A978A2E-0139-4FFB-B785-7078BD6CD2FF}" dt="2024-05-17T09:21:16.034" v="441" actId="2696"/>
        <pc:sldMkLst>
          <pc:docMk/>
          <pc:sldMk cId="1127383787" sldId="340"/>
        </pc:sldMkLst>
      </pc:sldChg>
      <pc:sldChg chg="add del">
        <pc:chgData name="Olivia Hadjadj" userId="fbc0ed93-04d2-4a9d-939e-16c81ad9f31f" providerId="ADAL" clId="{5A978A2E-0139-4FFB-B785-7078BD6CD2FF}" dt="2024-05-17T09:21:05.945" v="433" actId="2696"/>
        <pc:sldMkLst>
          <pc:docMk/>
          <pc:sldMk cId="2709242764" sldId="340"/>
        </pc:sldMkLst>
      </pc:sldChg>
      <pc:sldChg chg="addSp delSp modSp add delAnim">
        <pc:chgData name="Olivia Hadjadj" userId="fbc0ed93-04d2-4a9d-939e-16c81ad9f31f" providerId="ADAL" clId="{5A978A2E-0139-4FFB-B785-7078BD6CD2FF}" dt="2024-05-17T13:38:14.720" v="748" actId="478"/>
        <pc:sldMkLst>
          <pc:docMk/>
          <pc:sldMk cId="3434081452" sldId="340"/>
        </pc:sldMkLst>
        <pc:spChg chg="mod">
          <ac:chgData name="Olivia Hadjadj" userId="fbc0ed93-04d2-4a9d-939e-16c81ad9f31f" providerId="ADAL" clId="{5A978A2E-0139-4FFB-B785-7078BD6CD2FF}" dt="2024-05-17T12:34:19.097" v="709"/>
          <ac:spMkLst>
            <pc:docMk/>
            <pc:sldMk cId="3434081452" sldId="340"/>
            <ac:spMk id="9" creationId="{1AB725D0-0A76-41D1-8C64-A08828D62A47}"/>
          </ac:spMkLst>
        </pc:spChg>
        <pc:spChg chg="mod">
          <ac:chgData name="Olivia Hadjadj" userId="fbc0ed93-04d2-4a9d-939e-16c81ad9f31f" providerId="ADAL" clId="{5A978A2E-0139-4FFB-B785-7078BD6CD2FF}" dt="2024-05-17T11:27:02.106" v="692"/>
          <ac:spMkLst>
            <pc:docMk/>
            <pc:sldMk cId="3434081452" sldId="340"/>
            <ac:spMk id="14" creationId="{6F53CC7F-7BD0-4A5B-B43A-3D039DCDDAF7}"/>
          </ac:spMkLst>
        </pc:spChg>
        <pc:spChg chg="mod">
          <ac:chgData name="Olivia Hadjadj" userId="fbc0ed93-04d2-4a9d-939e-16c81ad9f31f" providerId="ADAL" clId="{5A978A2E-0139-4FFB-B785-7078BD6CD2FF}" dt="2024-05-17T11:27:08.401" v="693"/>
          <ac:spMkLst>
            <pc:docMk/>
            <pc:sldMk cId="3434081452" sldId="340"/>
            <ac:spMk id="15" creationId="{E8277FE1-0E3F-4039-BD81-E69BB99E4BA1}"/>
          </ac:spMkLst>
        </pc:spChg>
        <pc:spChg chg="mod">
          <ac:chgData name="Olivia Hadjadj" userId="fbc0ed93-04d2-4a9d-939e-16c81ad9f31f" providerId="ADAL" clId="{5A978A2E-0139-4FFB-B785-7078BD6CD2FF}" dt="2024-05-17T11:27:15.214" v="694"/>
          <ac:spMkLst>
            <pc:docMk/>
            <pc:sldMk cId="3434081452" sldId="340"/>
            <ac:spMk id="16" creationId="{B812D714-9E2E-40DD-936D-50440F8B15E0}"/>
          </ac:spMkLst>
        </pc:spChg>
        <pc:spChg chg="mod">
          <ac:chgData name="Olivia Hadjadj" userId="fbc0ed93-04d2-4a9d-939e-16c81ad9f31f" providerId="ADAL" clId="{5A978A2E-0139-4FFB-B785-7078BD6CD2FF}" dt="2024-05-17T11:27:23.591" v="695"/>
          <ac:spMkLst>
            <pc:docMk/>
            <pc:sldMk cId="3434081452" sldId="340"/>
            <ac:spMk id="17" creationId="{D2422569-3CB4-44B7-8827-7B8C5F857C72}"/>
          </ac:spMkLst>
        </pc:spChg>
        <pc:spChg chg="mod">
          <ac:chgData name="Olivia Hadjadj" userId="fbc0ed93-04d2-4a9d-939e-16c81ad9f31f" providerId="ADAL" clId="{5A978A2E-0139-4FFB-B785-7078BD6CD2FF}" dt="2024-05-17T11:27:30.796" v="696"/>
          <ac:spMkLst>
            <pc:docMk/>
            <pc:sldMk cId="3434081452" sldId="340"/>
            <ac:spMk id="18" creationId="{976D97DB-82AC-4FE3-B4D7-465803E8F2B4}"/>
          </ac:spMkLst>
        </pc:spChg>
        <pc:spChg chg="add mod">
          <ac:chgData name="Olivia Hadjadj" userId="fbc0ed93-04d2-4a9d-939e-16c81ad9f31f" providerId="ADAL" clId="{5A978A2E-0139-4FFB-B785-7078BD6CD2FF}" dt="2024-05-17T09:22:18.040" v="487" actId="20577"/>
          <ac:spMkLst>
            <pc:docMk/>
            <pc:sldMk cId="3434081452" sldId="340"/>
            <ac:spMk id="19" creationId="{C8260679-CC74-4A39-8780-3683DB1887AD}"/>
          </ac:spMkLst>
        </pc:spChg>
        <pc:picChg chg="del">
          <ac:chgData name="Olivia Hadjadj" userId="fbc0ed93-04d2-4a9d-939e-16c81ad9f31f" providerId="ADAL" clId="{5A978A2E-0139-4FFB-B785-7078BD6CD2FF}" dt="2024-05-17T13:38:14.720" v="748" actId="478"/>
          <ac:picMkLst>
            <pc:docMk/>
            <pc:sldMk cId="3434081452" sldId="340"/>
            <ac:picMk id="2" creationId="{BD2BCF6E-0FC4-4E76-BE01-5E9B3472B3B0}"/>
          </ac:picMkLst>
        </pc:picChg>
      </pc:sldChg>
      <pc:sldChg chg="addSp delSp modSp add delAnim">
        <pc:chgData name="Olivia Hadjadj" userId="fbc0ed93-04d2-4a9d-939e-16c81ad9f31f" providerId="ADAL" clId="{5A978A2E-0139-4FFB-B785-7078BD6CD2FF}" dt="2024-05-17T13:38:13.407" v="747" actId="478"/>
        <pc:sldMkLst>
          <pc:docMk/>
          <pc:sldMk cId="1961371150" sldId="341"/>
        </pc:sldMkLst>
        <pc:spChg chg="mod">
          <ac:chgData name="Olivia Hadjadj" userId="fbc0ed93-04d2-4a9d-939e-16c81ad9f31f" providerId="ADAL" clId="{5A978A2E-0139-4FFB-B785-7078BD6CD2FF}" dt="2024-05-17T13:01:28.770" v="710"/>
          <ac:spMkLst>
            <pc:docMk/>
            <pc:sldMk cId="1961371150" sldId="341"/>
            <ac:spMk id="9" creationId="{1AB725D0-0A76-41D1-8C64-A08828D62A47}"/>
          </ac:spMkLst>
        </pc:spChg>
        <pc:spChg chg="mod">
          <ac:chgData name="Olivia Hadjadj" userId="fbc0ed93-04d2-4a9d-939e-16c81ad9f31f" providerId="ADAL" clId="{5A978A2E-0139-4FFB-B785-7078BD6CD2FF}" dt="2024-05-17T13:01:33.997" v="711"/>
          <ac:spMkLst>
            <pc:docMk/>
            <pc:sldMk cId="1961371150" sldId="341"/>
            <ac:spMk id="14" creationId="{6F53CC7F-7BD0-4A5B-B43A-3D039DCDDAF7}"/>
          </ac:spMkLst>
        </pc:spChg>
        <pc:spChg chg="mod">
          <ac:chgData name="Olivia Hadjadj" userId="fbc0ed93-04d2-4a9d-939e-16c81ad9f31f" providerId="ADAL" clId="{5A978A2E-0139-4FFB-B785-7078BD6CD2FF}" dt="2024-05-17T13:02:38.156" v="716"/>
          <ac:spMkLst>
            <pc:docMk/>
            <pc:sldMk cId="1961371150" sldId="341"/>
            <ac:spMk id="15" creationId="{E8277FE1-0E3F-4039-BD81-E69BB99E4BA1}"/>
          </ac:spMkLst>
        </pc:spChg>
        <pc:spChg chg="mod">
          <ac:chgData name="Olivia Hadjadj" userId="fbc0ed93-04d2-4a9d-939e-16c81ad9f31f" providerId="ADAL" clId="{5A978A2E-0139-4FFB-B785-7078BD6CD2FF}" dt="2024-05-17T13:02:27.447" v="715"/>
          <ac:spMkLst>
            <pc:docMk/>
            <pc:sldMk cId="1961371150" sldId="341"/>
            <ac:spMk id="16" creationId="{B812D714-9E2E-40DD-936D-50440F8B15E0}"/>
          </ac:spMkLst>
        </pc:spChg>
        <pc:spChg chg="mod">
          <ac:chgData name="Olivia Hadjadj" userId="fbc0ed93-04d2-4a9d-939e-16c81ad9f31f" providerId="ADAL" clId="{5A978A2E-0139-4FFB-B785-7078BD6CD2FF}" dt="2024-05-17T13:02:44.852" v="717"/>
          <ac:spMkLst>
            <pc:docMk/>
            <pc:sldMk cId="1961371150" sldId="341"/>
            <ac:spMk id="17" creationId="{D2422569-3CB4-44B7-8827-7B8C5F857C72}"/>
          </ac:spMkLst>
        </pc:spChg>
        <pc:spChg chg="mod">
          <ac:chgData name="Olivia Hadjadj" userId="fbc0ed93-04d2-4a9d-939e-16c81ad9f31f" providerId="ADAL" clId="{5A978A2E-0139-4FFB-B785-7078BD6CD2FF}" dt="2024-05-17T13:02:51.205" v="718"/>
          <ac:spMkLst>
            <pc:docMk/>
            <pc:sldMk cId="1961371150" sldId="341"/>
            <ac:spMk id="18" creationId="{976D97DB-82AC-4FE3-B4D7-465803E8F2B4}"/>
          </ac:spMkLst>
        </pc:spChg>
        <pc:spChg chg="add mod">
          <ac:chgData name="Olivia Hadjadj" userId="fbc0ed93-04d2-4a9d-939e-16c81ad9f31f" providerId="ADAL" clId="{5A978A2E-0139-4FFB-B785-7078BD6CD2FF}" dt="2024-05-17T09:22:21.927" v="490" actId="20577"/>
          <ac:spMkLst>
            <pc:docMk/>
            <pc:sldMk cId="1961371150" sldId="341"/>
            <ac:spMk id="19" creationId="{41774393-8C17-47AF-B7BC-78BC2EE59F5A}"/>
          </ac:spMkLst>
        </pc:spChg>
        <pc:picChg chg="del">
          <ac:chgData name="Olivia Hadjadj" userId="fbc0ed93-04d2-4a9d-939e-16c81ad9f31f" providerId="ADAL" clId="{5A978A2E-0139-4FFB-B785-7078BD6CD2FF}" dt="2024-05-17T13:38:13.407" v="747" actId="478"/>
          <ac:picMkLst>
            <pc:docMk/>
            <pc:sldMk cId="1961371150" sldId="341"/>
            <ac:picMk id="2" creationId="{BD2BCF6E-0FC4-4E76-BE01-5E9B3472B3B0}"/>
          </ac:picMkLst>
        </pc:picChg>
      </pc:sldChg>
      <pc:sldChg chg="add del">
        <pc:chgData name="Olivia Hadjadj" userId="fbc0ed93-04d2-4a9d-939e-16c81ad9f31f" providerId="ADAL" clId="{5A978A2E-0139-4FFB-B785-7078BD6CD2FF}" dt="2024-05-17T09:21:16.367" v="442" actId="2696"/>
        <pc:sldMkLst>
          <pc:docMk/>
          <pc:sldMk cId="2543898214" sldId="341"/>
        </pc:sldMkLst>
      </pc:sldChg>
      <pc:sldChg chg="add del">
        <pc:chgData name="Olivia Hadjadj" userId="fbc0ed93-04d2-4a9d-939e-16c81ad9f31f" providerId="ADAL" clId="{5A978A2E-0139-4FFB-B785-7078BD6CD2FF}" dt="2024-05-17T09:21:06.415" v="434" actId="2696"/>
        <pc:sldMkLst>
          <pc:docMk/>
          <pc:sldMk cId="3807218687" sldId="341"/>
        </pc:sldMkLst>
      </pc:sldChg>
      <pc:sldChg chg="add del">
        <pc:chgData name="Olivia Hadjadj" userId="fbc0ed93-04d2-4a9d-939e-16c81ad9f31f" providerId="ADAL" clId="{5A978A2E-0139-4FFB-B785-7078BD6CD2FF}" dt="2024-05-17T09:21:06.954" v="435" actId="2696"/>
        <pc:sldMkLst>
          <pc:docMk/>
          <pc:sldMk cId="38544765" sldId="342"/>
        </pc:sldMkLst>
      </pc:sldChg>
      <pc:sldChg chg="addSp delSp modSp add delAnim">
        <pc:chgData name="Olivia Hadjadj" userId="fbc0ed93-04d2-4a9d-939e-16c81ad9f31f" providerId="ADAL" clId="{5A978A2E-0139-4FFB-B785-7078BD6CD2FF}" dt="2024-05-17T13:38:12.101" v="746" actId="478"/>
        <pc:sldMkLst>
          <pc:docMk/>
          <pc:sldMk cId="1016490365" sldId="342"/>
        </pc:sldMkLst>
        <pc:spChg chg="mod">
          <ac:chgData name="Olivia Hadjadj" userId="fbc0ed93-04d2-4a9d-939e-16c81ad9f31f" providerId="ADAL" clId="{5A978A2E-0139-4FFB-B785-7078BD6CD2FF}" dt="2024-05-17T13:03:10.502" v="719"/>
          <ac:spMkLst>
            <pc:docMk/>
            <pc:sldMk cId="1016490365" sldId="342"/>
            <ac:spMk id="9" creationId="{1AB725D0-0A76-41D1-8C64-A08828D62A47}"/>
          </ac:spMkLst>
        </pc:spChg>
        <pc:spChg chg="mod">
          <ac:chgData name="Olivia Hadjadj" userId="fbc0ed93-04d2-4a9d-939e-16c81ad9f31f" providerId="ADAL" clId="{5A978A2E-0139-4FFB-B785-7078BD6CD2FF}" dt="2024-05-17T13:03:14.991" v="720"/>
          <ac:spMkLst>
            <pc:docMk/>
            <pc:sldMk cId="1016490365" sldId="342"/>
            <ac:spMk id="14" creationId="{6F53CC7F-7BD0-4A5B-B43A-3D039DCDDAF7}"/>
          </ac:spMkLst>
        </pc:spChg>
        <pc:spChg chg="mod">
          <ac:chgData name="Olivia Hadjadj" userId="fbc0ed93-04d2-4a9d-939e-16c81ad9f31f" providerId="ADAL" clId="{5A978A2E-0139-4FFB-B785-7078BD6CD2FF}" dt="2024-05-17T13:03:20.240" v="721"/>
          <ac:spMkLst>
            <pc:docMk/>
            <pc:sldMk cId="1016490365" sldId="342"/>
            <ac:spMk id="15" creationId="{E8277FE1-0E3F-4039-BD81-E69BB99E4BA1}"/>
          </ac:spMkLst>
        </pc:spChg>
        <pc:spChg chg="mod">
          <ac:chgData name="Olivia Hadjadj" userId="fbc0ed93-04d2-4a9d-939e-16c81ad9f31f" providerId="ADAL" clId="{5A978A2E-0139-4FFB-B785-7078BD6CD2FF}" dt="2024-05-17T13:03:24.976" v="722"/>
          <ac:spMkLst>
            <pc:docMk/>
            <pc:sldMk cId="1016490365" sldId="342"/>
            <ac:spMk id="16" creationId="{B812D714-9E2E-40DD-936D-50440F8B15E0}"/>
          </ac:spMkLst>
        </pc:spChg>
        <pc:spChg chg="mod">
          <ac:chgData name="Olivia Hadjadj" userId="fbc0ed93-04d2-4a9d-939e-16c81ad9f31f" providerId="ADAL" clId="{5A978A2E-0139-4FFB-B785-7078BD6CD2FF}" dt="2024-05-17T13:03:31.111" v="723"/>
          <ac:spMkLst>
            <pc:docMk/>
            <pc:sldMk cId="1016490365" sldId="342"/>
            <ac:spMk id="17" creationId="{D2422569-3CB4-44B7-8827-7B8C5F857C72}"/>
          </ac:spMkLst>
        </pc:spChg>
        <pc:spChg chg="mod">
          <ac:chgData name="Olivia Hadjadj" userId="fbc0ed93-04d2-4a9d-939e-16c81ad9f31f" providerId="ADAL" clId="{5A978A2E-0139-4FFB-B785-7078BD6CD2FF}" dt="2024-05-17T13:03:36.527" v="724"/>
          <ac:spMkLst>
            <pc:docMk/>
            <pc:sldMk cId="1016490365" sldId="342"/>
            <ac:spMk id="18" creationId="{976D97DB-82AC-4FE3-B4D7-465803E8F2B4}"/>
          </ac:spMkLst>
        </pc:spChg>
        <pc:spChg chg="add mod">
          <ac:chgData name="Olivia Hadjadj" userId="fbc0ed93-04d2-4a9d-939e-16c81ad9f31f" providerId="ADAL" clId="{5A978A2E-0139-4FFB-B785-7078BD6CD2FF}" dt="2024-05-17T09:22:25.848" v="493" actId="20577"/>
          <ac:spMkLst>
            <pc:docMk/>
            <pc:sldMk cId="1016490365" sldId="342"/>
            <ac:spMk id="19" creationId="{E8E0F652-9F81-46F1-A16F-5C8D76F4970D}"/>
          </ac:spMkLst>
        </pc:spChg>
        <pc:picChg chg="del">
          <ac:chgData name="Olivia Hadjadj" userId="fbc0ed93-04d2-4a9d-939e-16c81ad9f31f" providerId="ADAL" clId="{5A978A2E-0139-4FFB-B785-7078BD6CD2FF}" dt="2024-05-17T13:38:12.101" v="746" actId="478"/>
          <ac:picMkLst>
            <pc:docMk/>
            <pc:sldMk cId="1016490365" sldId="342"/>
            <ac:picMk id="2" creationId="{BD2BCF6E-0FC4-4E76-BE01-5E9B3472B3B0}"/>
          </ac:picMkLst>
        </pc:picChg>
      </pc:sldChg>
      <pc:sldChg chg="add del">
        <pc:chgData name="Olivia Hadjadj" userId="fbc0ed93-04d2-4a9d-939e-16c81ad9f31f" providerId="ADAL" clId="{5A978A2E-0139-4FFB-B785-7078BD6CD2FF}" dt="2024-05-17T09:21:16.841" v="443" actId="2696"/>
        <pc:sldMkLst>
          <pc:docMk/>
          <pc:sldMk cId="1665451128" sldId="342"/>
        </pc:sldMkLst>
      </pc:sldChg>
      <pc:sldChg chg="addSp delSp modSp add delAnim">
        <pc:chgData name="Olivia Hadjadj" userId="fbc0ed93-04d2-4a9d-939e-16c81ad9f31f" providerId="ADAL" clId="{5A978A2E-0139-4FFB-B785-7078BD6CD2FF}" dt="2024-05-17T13:38:09.982" v="745" actId="478"/>
        <pc:sldMkLst>
          <pc:docMk/>
          <pc:sldMk cId="1638658989" sldId="343"/>
        </pc:sldMkLst>
        <pc:spChg chg="mod">
          <ac:chgData name="Olivia Hadjadj" userId="fbc0ed93-04d2-4a9d-939e-16c81ad9f31f" providerId="ADAL" clId="{5A978A2E-0139-4FFB-B785-7078BD6CD2FF}" dt="2024-05-17T13:10:10.566" v="739"/>
          <ac:spMkLst>
            <pc:docMk/>
            <pc:sldMk cId="1638658989" sldId="343"/>
            <ac:spMk id="9" creationId="{1AB725D0-0A76-41D1-8C64-A08828D62A47}"/>
          </ac:spMkLst>
        </pc:spChg>
        <pc:spChg chg="mod">
          <ac:chgData name="Olivia Hadjadj" userId="fbc0ed93-04d2-4a9d-939e-16c81ad9f31f" providerId="ADAL" clId="{5A978A2E-0139-4FFB-B785-7078BD6CD2FF}" dt="2024-05-17T13:10:19.210" v="740"/>
          <ac:spMkLst>
            <pc:docMk/>
            <pc:sldMk cId="1638658989" sldId="343"/>
            <ac:spMk id="14" creationId="{6F53CC7F-7BD0-4A5B-B43A-3D039DCDDAF7}"/>
          </ac:spMkLst>
        </pc:spChg>
        <pc:spChg chg="mod">
          <ac:chgData name="Olivia Hadjadj" userId="fbc0ed93-04d2-4a9d-939e-16c81ad9f31f" providerId="ADAL" clId="{5A978A2E-0139-4FFB-B785-7078BD6CD2FF}" dt="2024-05-17T13:10:31.747" v="741"/>
          <ac:spMkLst>
            <pc:docMk/>
            <pc:sldMk cId="1638658989" sldId="343"/>
            <ac:spMk id="15" creationId="{E8277FE1-0E3F-4039-BD81-E69BB99E4BA1}"/>
          </ac:spMkLst>
        </pc:spChg>
        <pc:spChg chg="mod">
          <ac:chgData name="Olivia Hadjadj" userId="fbc0ed93-04d2-4a9d-939e-16c81ad9f31f" providerId="ADAL" clId="{5A978A2E-0139-4FFB-B785-7078BD6CD2FF}" dt="2024-05-17T13:10:44.845" v="742"/>
          <ac:spMkLst>
            <pc:docMk/>
            <pc:sldMk cId="1638658989" sldId="343"/>
            <ac:spMk id="16" creationId="{B812D714-9E2E-40DD-936D-50440F8B15E0}"/>
          </ac:spMkLst>
        </pc:spChg>
        <pc:spChg chg="mod">
          <ac:chgData name="Olivia Hadjadj" userId="fbc0ed93-04d2-4a9d-939e-16c81ad9f31f" providerId="ADAL" clId="{5A978A2E-0139-4FFB-B785-7078BD6CD2FF}" dt="2024-05-17T13:10:50.930" v="743"/>
          <ac:spMkLst>
            <pc:docMk/>
            <pc:sldMk cId="1638658989" sldId="343"/>
            <ac:spMk id="17" creationId="{D2422569-3CB4-44B7-8827-7B8C5F857C72}"/>
          </ac:spMkLst>
        </pc:spChg>
        <pc:spChg chg="mod">
          <ac:chgData name="Olivia Hadjadj" userId="fbc0ed93-04d2-4a9d-939e-16c81ad9f31f" providerId="ADAL" clId="{5A978A2E-0139-4FFB-B785-7078BD6CD2FF}" dt="2024-05-17T13:10:57.842" v="744"/>
          <ac:spMkLst>
            <pc:docMk/>
            <pc:sldMk cId="1638658989" sldId="343"/>
            <ac:spMk id="18" creationId="{976D97DB-82AC-4FE3-B4D7-465803E8F2B4}"/>
          </ac:spMkLst>
        </pc:spChg>
        <pc:spChg chg="add mod">
          <ac:chgData name="Olivia Hadjadj" userId="fbc0ed93-04d2-4a9d-939e-16c81ad9f31f" providerId="ADAL" clId="{5A978A2E-0139-4FFB-B785-7078BD6CD2FF}" dt="2024-05-17T09:22:29.703" v="496" actId="20577"/>
          <ac:spMkLst>
            <pc:docMk/>
            <pc:sldMk cId="1638658989" sldId="343"/>
            <ac:spMk id="19" creationId="{294FFB35-8FDE-43E5-9B6E-7CD860153EEC}"/>
          </ac:spMkLst>
        </pc:spChg>
        <pc:picChg chg="del">
          <ac:chgData name="Olivia Hadjadj" userId="fbc0ed93-04d2-4a9d-939e-16c81ad9f31f" providerId="ADAL" clId="{5A978A2E-0139-4FFB-B785-7078BD6CD2FF}" dt="2024-05-17T13:38:09.982" v="745" actId="478"/>
          <ac:picMkLst>
            <pc:docMk/>
            <pc:sldMk cId="1638658989" sldId="343"/>
            <ac:picMk id="2" creationId="{BD2BCF6E-0FC4-4E76-BE01-5E9B3472B3B0}"/>
          </ac:picMkLst>
        </pc:picChg>
      </pc:sldChg>
      <pc:sldChg chg="add del">
        <pc:chgData name="Olivia Hadjadj" userId="fbc0ed93-04d2-4a9d-939e-16c81ad9f31f" providerId="ADAL" clId="{5A978A2E-0139-4FFB-B785-7078BD6CD2FF}" dt="2024-05-17T09:21:05.561" v="432" actId="2696"/>
        <pc:sldMkLst>
          <pc:docMk/>
          <pc:sldMk cId="2187323063" sldId="343"/>
        </pc:sldMkLst>
      </pc:sldChg>
      <pc:sldChg chg="add del">
        <pc:chgData name="Olivia Hadjadj" userId="fbc0ed93-04d2-4a9d-939e-16c81ad9f31f" providerId="ADAL" clId="{5A978A2E-0139-4FFB-B785-7078BD6CD2FF}" dt="2024-05-17T09:21:17.316" v="444" actId="2696"/>
        <pc:sldMkLst>
          <pc:docMk/>
          <pc:sldMk cId="4238758937" sldId="343"/>
        </pc:sldMkLst>
      </pc:sldChg>
      <pc:sldChg chg="add del">
        <pc:chgData name="Olivia Hadjadj" userId="fbc0ed93-04d2-4a9d-939e-16c81ad9f31f" providerId="ADAL" clId="{5A978A2E-0139-4FFB-B785-7078BD6CD2FF}" dt="2024-05-17T09:55:24.872" v="676"/>
        <pc:sldMkLst>
          <pc:docMk/>
          <pc:sldMk cId="2215044098" sldId="344"/>
        </pc:sldMkLst>
      </pc:sldChg>
      <pc:sldChg chg="add del">
        <pc:chgData name="Olivia Hadjadj" userId="fbc0ed93-04d2-4a9d-939e-16c81ad9f31f" providerId="ADAL" clId="{5A978A2E-0139-4FFB-B785-7078BD6CD2FF}" dt="2024-05-17T09:19:59.501" v="409"/>
        <pc:sldMkLst>
          <pc:docMk/>
          <pc:sldMk cId="2711462615" sldId="344"/>
        </pc:sldMkLst>
      </pc:sldChg>
      <pc:sldChg chg="del">
        <pc:chgData name="Olivia Hadjadj" userId="fbc0ed93-04d2-4a9d-939e-16c81ad9f31f" providerId="ADAL" clId="{5A978A2E-0139-4FFB-B785-7078BD6CD2FF}" dt="2024-05-16T14:01:44.600" v="3" actId="2696"/>
        <pc:sldMkLst>
          <pc:docMk/>
          <pc:sldMk cId="1010283890" sldId="354"/>
        </pc:sldMkLst>
      </pc:sldChg>
      <pc:sldChg chg="del">
        <pc:chgData name="Olivia Hadjadj" userId="fbc0ed93-04d2-4a9d-939e-16c81ad9f31f" providerId="ADAL" clId="{5A978A2E-0139-4FFB-B785-7078BD6CD2FF}" dt="2024-05-16T14:02:26.366" v="6" actId="2696"/>
        <pc:sldMkLst>
          <pc:docMk/>
          <pc:sldMk cId="610685069" sldId="355"/>
        </pc:sldMkLst>
      </pc:sldChg>
      <pc:sldChg chg="del">
        <pc:chgData name="Olivia Hadjadj" userId="fbc0ed93-04d2-4a9d-939e-16c81ad9f31f" providerId="ADAL" clId="{5A978A2E-0139-4FFB-B785-7078BD6CD2FF}" dt="2024-05-16T14:02:45.959" v="9" actId="2696"/>
        <pc:sldMkLst>
          <pc:docMk/>
          <pc:sldMk cId="4064532444" sldId="356"/>
        </pc:sldMkLst>
      </pc:sldChg>
      <pc:sldChg chg="del">
        <pc:chgData name="Olivia Hadjadj" userId="fbc0ed93-04d2-4a9d-939e-16c81ad9f31f" providerId="ADAL" clId="{5A978A2E-0139-4FFB-B785-7078BD6CD2FF}" dt="2024-05-16T14:03:01.101" v="12" actId="2696"/>
        <pc:sldMkLst>
          <pc:docMk/>
          <pc:sldMk cId="1533664757" sldId="357"/>
        </pc:sldMkLst>
      </pc:sldChg>
      <pc:sldChg chg="del">
        <pc:chgData name="Olivia Hadjadj" userId="fbc0ed93-04d2-4a9d-939e-16c81ad9f31f" providerId="ADAL" clId="{5A978A2E-0139-4FFB-B785-7078BD6CD2FF}" dt="2024-05-16T14:07:19.893" v="15" actId="2696"/>
        <pc:sldMkLst>
          <pc:docMk/>
          <pc:sldMk cId="3234979462" sldId="358"/>
        </pc:sldMkLst>
      </pc:sldChg>
      <pc:sldChg chg="del">
        <pc:chgData name="Olivia Hadjadj" userId="fbc0ed93-04d2-4a9d-939e-16c81ad9f31f" providerId="ADAL" clId="{5A978A2E-0139-4FFB-B785-7078BD6CD2FF}" dt="2024-05-16T14:01:18.830" v="0" actId="2696"/>
        <pc:sldMkLst>
          <pc:docMk/>
          <pc:sldMk cId="712469955" sldId="380"/>
        </pc:sldMkLst>
      </pc:sldChg>
      <pc:sldChg chg="del">
        <pc:chgData name="Olivia Hadjadj" userId="fbc0ed93-04d2-4a9d-939e-16c81ad9f31f" providerId="ADAL" clId="{5A978A2E-0139-4FFB-B785-7078BD6CD2FF}" dt="2024-05-16T14:07:43.912" v="18" actId="2696"/>
        <pc:sldMkLst>
          <pc:docMk/>
          <pc:sldMk cId="3631675596" sldId="38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0E1F4-0B49-47A7-9C3A-5843069A048C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A84F0A-66D7-4B05-87D1-899085FA101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1322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943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alors, que dirait l’alien ?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  <a:p>
            <a:r>
              <a:rPr lang="fr-FR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840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/>
              <a:t>+ aides graduelles  sur les icônes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10826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6881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49499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3857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956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Maintenant, les amis de l’alien vont faire autre chose »</a:t>
            </a: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r-FR" sz="1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8044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tevi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Tu vois, ça c’est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tevi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s’il te plait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tevi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Donc ça c’est ….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9173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encore parler comme l’alien, d’accord ? On commence. 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rgbClr val="4472C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20407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2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alors, que dirait l’alien ? »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800" dirty="0"/>
          </a:p>
          <a:p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410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Voici un alien qui vient d’une autre planète et qui parle une autre langue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3463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84125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3779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35783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361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3380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Maintenant, les amis de l’alien vont faire autre chose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2970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mezi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Tu vois, ça c’est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mezi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s’il te plait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mezi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FR" sz="1800" i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Donc ça c’est 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7701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encore parler comme l’alien, d’accord ? On commence. 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rgbClr val="4472C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2013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alors, que dirait l’alien ?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11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164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ça, ce sont les amis de l’alien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6466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01292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7576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7468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688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Maintenant, les amis de l’alien vont faire autre chose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6154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fydi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Tu vois, ça c’est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fydi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s’il te plait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fydi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 ?».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Donc ça c’est 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45494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encore parler comme l’alien, d’accord ? On commence. 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rgbClr val="4472C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5681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alors, que dirait l’alien ?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6723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 sur les icônes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5415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399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Tu vois, ça c’est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s’il te plait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14605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56373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85079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76087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Maintenant, les amis de l’alien vont faire autre chose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97161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EXP : « Tu vois, ça c’est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s’il te plait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FR" sz="180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Donc ça c’est ….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308643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encore parler comme l’alien, d’accord ? On commence. 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rgbClr val="4472C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13357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alors, que dirait l’alien ?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+ aides graduelles sur les icônes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943893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43400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235574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7713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Maintenant, l’alien va dire ce que font ses amis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Si l’animal est tout seul, on ajoute « bé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Si les animaux sont plusieurs, on ajoute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25575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364798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+ aides graduelles sur les icônes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845792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759347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Maintenant, l’alien va dire ce que font ses amis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Si l’animal est tout seul, on ajoute « bé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Si les animaux sont plusieurs, on ajoute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5804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Maintenant, l’alien va dire ce que font ses amis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Si l’animal est tout seul, on ajoute « bé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Si les animaux sont plusieurs, on ajoute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421297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Maintenant, l’alien va dire ce que font ses amis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Si l’animal est tout seul, on ajoute « bé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Si les animaux sont plusieurs, on ajoute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939397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Maintenant, l’alien va dire ce que font ses amis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Si l’animal est tout seul, on ajoute « bé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Si les animaux sont plusieurs, on ajoute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32713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Maintenant, l’alien va dire ce que font ses amis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Si l’animal est tout seul, on ajoute « bé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Si les animaux sont plusieurs, on ajoute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à la fin du mot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9959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doli-be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Tu vois, l’animal est tout seul alors l’alien dit /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doli-be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répètes s’il te plait 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doli-be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 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800" i="1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fr-FR" sz="1800" i="1" dirty="0">
              <a:effectLst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082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doli-bou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Tu vois, il y a plusieurs animaux alors l’alien dit /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-bu/.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répètes s’il te plait /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doli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-bu/ 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764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 voici les autres amis de l’alien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6105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voir les animaux bouger et tu vas parler comme l’alien 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800" dirty="0">
              <a:solidFill>
                <a:srgbClr val="4472C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7680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FFE8297-F79F-4184-AF6F-3D7522739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85BF64E9-5366-410A-83F4-5DE9DB779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D337E253-E0C6-4C51-B7ED-0F620A94D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DFC2A-8AC1-4B15-A72C-278B164F4A02}" type="datetime1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D9B3A723-08B0-40E2-896F-386243E12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CBCFDEFF-52AB-42BB-8CF1-EE0CBA15F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198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83A274D-29DC-44FA-B60F-356422D1B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35BD6D78-36A0-4DEC-927E-933DE036FC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6CE644F5-3224-4765-8486-76386654F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453E1-5CF2-4F23-A688-107F0D83FFE1}" type="datetime1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47FAD50E-6CE1-4AF6-925B-51B6D808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E958F62-7552-4026-AFB4-0F00DF541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386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64911BA9-CDA3-4BAF-A281-975FEF54C6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C214AB2E-461D-4BF9-8E2F-C215709C7F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8E80AC5C-9CDC-446E-8CBB-620DA5486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023C-DEFE-4A2B-AC5D-9C4024EF512A}" type="datetime1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2D412FD8-B6E0-4275-9961-4535024A5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2360680-DEB1-4DC7-9C74-386D0B8B6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894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D15D8732-5F34-4057-A793-17C036C3E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C752EF93-81E8-4D77-A393-C08956CF1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06C1E33C-881D-41A7-8FAD-A82DEAFE2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ACD9C-705B-459F-8536-5ECEA173D7CB}" type="datetime1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0F97371C-CE89-4248-92D0-C04A92D70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45A343B3-24E2-4B97-8F1A-5EF0B2835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377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B9178CA-02E3-42EF-A105-5DF6C86DF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2178B67F-7633-4D6E-B27B-F35768E14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8EF64516-331B-4480-BCEE-EBB699C8C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5AD8-6E88-4A9A-A38F-B054EBF5242C}" type="datetime1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B70EEB64-6887-4B4F-90D0-690578B14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B50837D3-67B3-4ACA-996E-EA14B27B3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5229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23ABFB4-B779-4330-88CD-7B7514B81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711457C8-7F82-4C3F-BD6E-6FCC0281C0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C3887721-655E-467F-B8A9-67395E8AD3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269FEC6D-F5C0-4D0D-ACA6-69A5E8F7E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EAEC6-61FB-425E-BC87-7A9C4575554C}" type="datetime1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DA16703D-48A6-46CB-94E0-88756CC85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2249427E-B404-4F31-B503-CDEC2DB98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352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41A42B3F-A415-46D8-8038-4F02A969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948A6D11-3BD0-41D0-AE00-B1B9FF34E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9344AFC9-CE7F-4B52-8462-F88F1CC885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D81F5A25-139C-4639-96AB-D83673C811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312D4D74-823D-459A-AD36-073C5D9FB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F25818A9-8D8B-4216-9E50-0892F3AD7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E12B3-20D5-49F6-ACE6-1235A8857495}" type="datetime1">
              <a:rPr lang="fr-FR" smtClean="0"/>
              <a:t>19/06/2024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CC7E3A6C-1E78-4778-8B3F-3500E79E8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B6CAB5C8-8D60-4690-9200-ED2DBE298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358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FF0016D-3BBE-440C-AD84-5F40B76D5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D5FFC922-EE26-41B1-8E8F-E9FCC418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6C23-F984-4438-9A4D-A458DDC3723C}" type="datetime1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7EEA854E-FDFC-485C-8233-7847DDCB0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ED13C89B-E272-4242-939F-A15658841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807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8F62E495-AF58-472A-894B-976A090CB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F18F3-E426-4BDA-9044-21D50E36DACA}" type="datetime1">
              <a:rPr lang="fr-FR" smtClean="0"/>
              <a:t>19/06/2024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23A7DF5C-30B6-441C-9EDB-64CF379E5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7C06383E-573C-4063-9996-3F9431CFC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331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74DE71D-2906-4E46-AC3C-A7AF2E380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5E562A57-0873-4A1B-9199-01E24ADF3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A63852F5-C2C2-4B77-A413-A11C6F1101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6914FADA-8D30-4413-A40D-345F991EF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181D-5FBF-457F-83B6-008B9E4ADFA1}" type="datetime1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2AB5FC40-BC18-4E69-B57B-B7D0C512C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D4883CF3-DCA0-4E26-812F-36C92A9BF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85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89CEF2F-7C46-4B4A-A45B-7DF43CD00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0A2BBECC-9395-4CB3-96F9-9CE90C00F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042BC17F-E9D9-4CB9-8C5E-C35512E537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A088F3CD-5641-4378-A76F-6B4348554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401ED-C8AE-45B5-B36C-0DC6A4601FBC}" type="datetime1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F269BC74-2F00-46F4-BA67-C621E68AF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539312AF-7AC3-45DD-B743-4C337C4F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7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9B99DDC8-D622-4B56-AA39-1CB2BFF95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C0F7F94B-5585-456C-9072-CB4AFAE37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1737CF77-F0AD-4435-A570-E1CCA54135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5F4F7-403C-41F7-A532-8311995D5B92}" type="datetime1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CF2AD27E-E472-4598-A88C-27F0AB8E6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F39E600C-A38F-4584-8CF8-5B54A2958B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15B8E-2AC6-4C92-BBD8-5F1E368DFB0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48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aac"/><Relationship Id="rId13" Type="http://schemas.openxmlformats.org/officeDocument/2006/relationships/slide" Target="slide53.xml"/><Relationship Id="rId18" Type="http://schemas.openxmlformats.org/officeDocument/2006/relationships/image" Target="../media/image23.svg"/><Relationship Id="rId3" Type="http://schemas.microsoft.com/office/2007/relationships/media" Target="../media/media15.mp3"/><Relationship Id="rId21" Type="http://schemas.openxmlformats.org/officeDocument/2006/relationships/image" Target="../media/image26.png"/><Relationship Id="rId7" Type="http://schemas.microsoft.com/office/2007/relationships/media" Target="../media/media8.aac"/><Relationship Id="rId12" Type="http://schemas.openxmlformats.org/officeDocument/2006/relationships/image" Target="../media/image22.png"/><Relationship Id="rId17" Type="http://schemas.openxmlformats.org/officeDocument/2006/relationships/image" Target="../media/image24.png"/><Relationship Id="rId2" Type="http://schemas.microsoft.com/office/2007/relationships/media" Target="../media/media14.mp3"/><Relationship Id="rId16" Type="http://schemas.openxmlformats.org/officeDocument/2006/relationships/image" Target="../media/image4.png"/><Relationship Id="rId20" Type="http://schemas.openxmlformats.org/officeDocument/2006/relationships/image" Target="../media/image25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notesSlide" Target="../notesSlides/notesSlide10.xml"/><Relationship Id="rId24" Type="http://schemas.openxmlformats.org/officeDocument/2006/relationships/image" Target="../media/image29.svg"/><Relationship Id="rId5" Type="http://schemas.microsoft.com/office/2007/relationships/media" Target="../media/media17.aac"/><Relationship Id="rId15" Type="http://schemas.openxmlformats.org/officeDocument/2006/relationships/image" Target="../media/image21.svg"/><Relationship Id="rId23" Type="http://schemas.openxmlformats.org/officeDocument/2006/relationships/image" Target="../media/image27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25.png"/><Relationship Id="rId4" Type="http://schemas.microsoft.com/office/2007/relationships/media" Target="../media/media16.mp3"/><Relationship Id="rId9" Type="http://schemas.microsoft.com/office/2007/relationships/media" Target="../media/media9.mp3"/><Relationship Id="rId14" Type="http://schemas.openxmlformats.org/officeDocument/2006/relationships/image" Target="../media/image23.png"/><Relationship Id="rId22" Type="http://schemas.openxmlformats.org/officeDocument/2006/relationships/image" Target="../media/image2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13" Type="http://schemas.openxmlformats.org/officeDocument/2006/relationships/image" Target="../media/image23.svg"/><Relationship Id="rId18" Type="http://schemas.openxmlformats.org/officeDocument/2006/relationships/image" Target="../media/image27.png"/><Relationship Id="rId3" Type="http://schemas.microsoft.com/office/2007/relationships/media" Target="../media/media15.mp3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7.svg"/><Relationship Id="rId2" Type="http://schemas.microsoft.com/office/2007/relationships/media" Target="../media/media14.mp3"/><Relationship Id="rId16" Type="http://schemas.openxmlformats.org/officeDocument/2006/relationships/image" Target="../media/image26.png"/><Relationship Id="rId20" Type="http://schemas.openxmlformats.org/officeDocument/2006/relationships/slide" Target="slide53.xml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4.png"/><Relationship Id="rId5" Type="http://schemas.microsoft.com/office/2007/relationships/media" Target="../media/media17.aac"/><Relationship Id="rId15" Type="http://schemas.openxmlformats.org/officeDocument/2006/relationships/image" Target="../media/image25.svg"/><Relationship Id="rId10" Type="http://schemas.openxmlformats.org/officeDocument/2006/relationships/image" Target="../media/image28.png"/><Relationship Id="rId19" Type="http://schemas.openxmlformats.org/officeDocument/2006/relationships/image" Target="../media/image29.svg"/><Relationship Id="rId4" Type="http://schemas.microsoft.com/office/2007/relationships/media" Target="../media/media18.mp3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15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3.xml"/><Relationship Id="rId4" Type="http://schemas.microsoft.com/office/2007/relationships/media" Target="../media/media16.mp3"/><Relationship Id="rId9" Type="http://schemas.openxmlformats.org/officeDocument/2006/relationships/image" Target="../media/image29.png"/><Relationship Id="rId14" Type="http://schemas.openxmlformats.org/officeDocument/2006/relationships/image" Target="../media/image25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15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3.xml"/><Relationship Id="rId4" Type="http://schemas.microsoft.com/office/2007/relationships/media" Target="../media/media16.mp3"/><Relationship Id="rId9" Type="http://schemas.openxmlformats.org/officeDocument/2006/relationships/image" Target="../media/image19.png"/><Relationship Id="rId14" Type="http://schemas.openxmlformats.org/officeDocument/2006/relationships/image" Target="../media/image25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24.png"/><Relationship Id="rId18" Type="http://schemas.openxmlformats.org/officeDocument/2006/relationships/image" Target="../media/image27.svg"/><Relationship Id="rId3" Type="http://schemas.microsoft.com/office/2007/relationships/media" Target="../media/media15.mp3"/><Relationship Id="rId21" Type="http://schemas.openxmlformats.org/officeDocument/2006/relationships/slide" Target="slide5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17" Type="http://schemas.openxmlformats.org/officeDocument/2006/relationships/image" Target="../media/image26.png"/><Relationship Id="rId2" Type="http://schemas.microsoft.com/office/2007/relationships/media" Target="../media/media14.mp3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32.png"/><Relationship Id="rId5" Type="http://schemas.microsoft.com/office/2007/relationships/media" Target="../media/media17.aac"/><Relationship Id="rId15" Type="http://schemas.openxmlformats.org/officeDocument/2006/relationships/image" Target="../media/image25.png"/><Relationship Id="rId23" Type="http://schemas.openxmlformats.org/officeDocument/2006/relationships/image" Target="../media/image21.svg"/><Relationship Id="rId10" Type="http://schemas.openxmlformats.org/officeDocument/2006/relationships/image" Target="../media/image31.png"/><Relationship Id="rId19" Type="http://schemas.openxmlformats.org/officeDocument/2006/relationships/image" Target="../media/image27.png"/><Relationship Id="rId4" Type="http://schemas.microsoft.com/office/2007/relationships/media" Target="../media/media18.mp3"/><Relationship Id="rId9" Type="http://schemas.openxmlformats.org/officeDocument/2006/relationships/image" Target="../media/image30.png"/><Relationship Id="rId14" Type="http://schemas.openxmlformats.org/officeDocument/2006/relationships/image" Target="../media/image23.svg"/><Relationship Id="rId2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13" Type="http://schemas.openxmlformats.org/officeDocument/2006/relationships/image" Target="../media/image23.svg"/><Relationship Id="rId18" Type="http://schemas.openxmlformats.org/officeDocument/2006/relationships/image" Target="../media/image27.png"/><Relationship Id="rId3" Type="http://schemas.microsoft.com/office/2007/relationships/media" Target="../media/media15.mp3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7.svg"/><Relationship Id="rId2" Type="http://schemas.microsoft.com/office/2007/relationships/media" Target="../media/media14.mp3"/><Relationship Id="rId16" Type="http://schemas.openxmlformats.org/officeDocument/2006/relationships/image" Target="../media/image26.png"/><Relationship Id="rId20" Type="http://schemas.openxmlformats.org/officeDocument/2006/relationships/slide" Target="slide53.xml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4.png"/><Relationship Id="rId5" Type="http://schemas.microsoft.com/office/2007/relationships/media" Target="../media/media17.aac"/><Relationship Id="rId15" Type="http://schemas.openxmlformats.org/officeDocument/2006/relationships/image" Target="../media/image25.svg"/><Relationship Id="rId10" Type="http://schemas.openxmlformats.org/officeDocument/2006/relationships/image" Target="../media/image21.png"/><Relationship Id="rId19" Type="http://schemas.openxmlformats.org/officeDocument/2006/relationships/image" Target="../media/image29.svg"/><Relationship Id="rId4" Type="http://schemas.microsoft.com/office/2007/relationships/media" Target="../media/media18.mp3"/><Relationship Id="rId9" Type="http://schemas.openxmlformats.org/officeDocument/2006/relationships/image" Target="../media/image18.png"/><Relationship Id="rId14" Type="http://schemas.openxmlformats.org/officeDocument/2006/relationships/image" Target="../media/image25.png"/><Relationship Id="rId22" Type="http://schemas.openxmlformats.org/officeDocument/2006/relationships/image" Target="../media/image2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9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5.svg"/><Relationship Id="rId3" Type="http://schemas.microsoft.com/office/2007/relationships/media" Target="../media/media21.aac"/><Relationship Id="rId7" Type="http://schemas.openxmlformats.org/officeDocument/2006/relationships/audio" Target="../media/media5.aac"/><Relationship Id="rId12" Type="http://schemas.openxmlformats.org/officeDocument/2006/relationships/image" Target="../media/image25.png"/><Relationship Id="rId2" Type="http://schemas.microsoft.com/office/2007/relationships/media" Target="../media/media20.mp3"/><Relationship Id="rId1" Type="http://schemas.openxmlformats.org/officeDocument/2006/relationships/audio" Target="NULL" TargetMode="External"/><Relationship Id="rId6" Type="http://schemas.microsoft.com/office/2007/relationships/media" Target="../media/media5.aac"/><Relationship Id="rId11" Type="http://schemas.openxmlformats.org/officeDocument/2006/relationships/image" Target="../media/image4.png"/><Relationship Id="rId5" Type="http://schemas.openxmlformats.org/officeDocument/2006/relationships/audio" Target="../media/media4.aac"/><Relationship Id="rId10" Type="http://schemas.openxmlformats.org/officeDocument/2006/relationships/image" Target="../media/image33.png"/><Relationship Id="rId4" Type="http://schemas.microsoft.com/office/2007/relationships/media" Target="../media/media4.aac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aac"/><Relationship Id="rId1" Type="http://schemas.microsoft.com/office/2007/relationships/media" Target="../media/media22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13" Type="http://schemas.openxmlformats.org/officeDocument/2006/relationships/image" Target="../media/image21.svg"/><Relationship Id="rId18" Type="http://schemas.openxmlformats.org/officeDocument/2006/relationships/image" Target="../media/image25.svg"/><Relationship Id="rId3" Type="http://schemas.microsoft.com/office/2007/relationships/media" Target="../media/media23.mp3"/><Relationship Id="rId21" Type="http://schemas.openxmlformats.org/officeDocument/2006/relationships/image" Target="../media/image27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png"/><Relationship Id="rId17" Type="http://schemas.openxmlformats.org/officeDocument/2006/relationships/image" Target="../media/image25.png"/><Relationship Id="rId2" Type="http://schemas.microsoft.com/office/2007/relationships/media" Target="../media/media14.mp3"/><Relationship Id="rId16" Type="http://schemas.openxmlformats.org/officeDocument/2006/relationships/image" Target="../media/image23.svg"/><Relationship Id="rId20" Type="http://schemas.openxmlformats.org/officeDocument/2006/relationships/image" Target="../media/image27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slide" Target="slide54.xml"/><Relationship Id="rId5" Type="http://schemas.microsoft.com/office/2007/relationships/media" Target="../media/media17.aac"/><Relationship Id="rId15" Type="http://schemas.openxmlformats.org/officeDocument/2006/relationships/image" Target="../media/image24.png"/><Relationship Id="rId10" Type="http://schemas.openxmlformats.org/officeDocument/2006/relationships/image" Target="../media/image35.png"/><Relationship Id="rId19" Type="http://schemas.openxmlformats.org/officeDocument/2006/relationships/image" Target="../media/image26.png"/><Relationship Id="rId4" Type="http://schemas.microsoft.com/office/2007/relationships/media" Target="../media/media24.mp3"/><Relationship Id="rId9" Type="http://schemas.openxmlformats.org/officeDocument/2006/relationships/image" Target="../media/image34.png"/><Relationship Id="rId14" Type="http://schemas.openxmlformats.org/officeDocument/2006/relationships/image" Target="../media/image4.png"/><Relationship Id="rId22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23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4.xml"/><Relationship Id="rId4" Type="http://schemas.microsoft.com/office/2007/relationships/media" Target="../media/media25.mp3"/><Relationship Id="rId9" Type="http://schemas.openxmlformats.org/officeDocument/2006/relationships/image" Target="../media/image36.png"/><Relationship Id="rId14" Type="http://schemas.openxmlformats.org/officeDocument/2006/relationships/image" Target="../media/image2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13" Type="http://schemas.openxmlformats.org/officeDocument/2006/relationships/image" Target="../media/image24.png"/><Relationship Id="rId18" Type="http://schemas.openxmlformats.org/officeDocument/2006/relationships/image" Target="../media/image27.svg"/><Relationship Id="rId3" Type="http://schemas.microsoft.com/office/2007/relationships/media" Target="../media/media23.mp3"/><Relationship Id="rId21" Type="http://schemas.openxmlformats.org/officeDocument/2006/relationships/slide" Target="slide5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17" Type="http://schemas.openxmlformats.org/officeDocument/2006/relationships/image" Target="../media/image26.png"/><Relationship Id="rId2" Type="http://schemas.microsoft.com/office/2007/relationships/media" Target="../media/media14.mp3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39.png"/><Relationship Id="rId5" Type="http://schemas.microsoft.com/office/2007/relationships/media" Target="../media/media17.aac"/><Relationship Id="rId15" Type="http://schemas.openxmlformats.org/officeDocument/2006/relationships/image" Target="../media/image25.png"/><Relationship Id="rId23" Type="http://schemas.openxmlformats.org/officeDocument/2006/relationships/image" Target="../media/image21.svg"/><Relationship Id="rId10" Type="http://schemas.openxmlformats.org/officeDocument/2006/relationships/image" Target="../media/image38.png"/><Relationship Id="rId19" Type="http://schemas.openxmlformats.org/officeDocument/2006/relationships/image" Target="../media/image27.png"/><Relationship Id="rId4" Type="http://schemas.microsoft.com/office/2007/relationships/media" Target="../media/media24.mp3"/><Relationship Id="rId9" Type="http://schemas.openxmlformats.org/officeDocument/2006/relationships/image" Target="../media/image37.png"/><Relationship Id="rId14" Type="http://schemas.openxmlformats.org/officeDocument/2006/relationships/image" Target="../media/image23.svg"/><Relationship Id="rId2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13" Type="http://schemas.openxmlformats.org/officeDocument/2006/relationships/image" Target="../media/image23.svg"/><Relationship Id="rId18" Type="http://schemas.openxmlformats.org/officeDocument/2006/relationships/image" Target="../media/image27.png"/><Relationship Id="rId3" Type="http://schemas.microsoft.com/office/2007/relationships/media" Target="../media/media23.mp3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7.svg"/><Relationship Id="rId2" Type="http://schemas.microsoft.com/office/2007/relationships/media" Target="../media/media14.mp3"/><Relationship Id="rId16" Type="http://schemas.openxmlformats.org/officeDocument/2006/relationships/image" Target="../media/image26.png"/><Relationship Id="rId20" Type="http://schemas.openxmlformats.org/officeDocument/2006/relationships/slide" Target="slide54.xml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4.png"/><Relationship Id="rId5" Type="http://schemas.microsoft.com/office/2007/relationships/media" Target="../media/media17.aac"/><Relationship Id="rId15" Type="http://schemas.openxmlformats.org/officeDocument/2006/relationships/image" Target="../media/image25.svg"/><Relationship Id="rId10" Type="http://schemas.openxmlformats.org/officeDocument/2006/relationships/image" Target="../media/image41.png"/><Relationship Id="rId19" Type="http://schemas.openxmlformats.org/officeDocument/2006/relationships/image" Target="../media/image29.svg"/><Relationship Id="rId4" Type="http://schemas.microsoft.com/office/2007/relationships/media" Target="../media/media24.mp3"/><Relationship Id="rId9" Type="http://schemas.openxmlformats.org/officeDocument/2006/relationships/image" Target="../media/image40.png"/><Relationship Id="rId14" Type="http://schemas.openxmlformats.org/officeDocument/2006/relationships/image" Target="../media/image25.png"/><Relationship Id="rId22" Type="http://schemas.openxmlformats.org/officeDocument/2006/relationships/image" Target="../media/image21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23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4.xml"/><Relationship Id="rId4" Type="http://schemas.microsoft.com/office/2007/relationships/media" Target="../media/media25.mp3"/><Relationship Id="rId9" Type="http://schemas.openxmlformats.org/officeDocument/2006/relationships/image" Target="../media/image42.png"/><Relationship Id="rId14" Type="http://schemas.openxmlformats.org/officeDocument/2006/relationships/image" Target="../media/image25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23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4.xml"/><Relationship Id="rId4" Type="http://schemas.microsoft.com/office/2007/relationships/media" Target="../media/media25.mp3"/><Relationship Id="rId9" Type="http://schemas.openxmlformats.org/officeDocument/2006/relationships/image" Target="../media/image43.png"/><Relationship Id="rId14" Type="http://schemas.openxmlformats.org/officeDocument/2006/relationships/image" Target="../media/image25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9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5.svg"/><Relationship Id="rId3" Type="http://schemas.microsoft.com/office/2007/relationships/media" Target="../media/media27.aac"/><Relationship Id="rId7" Type="http://schemas.openxmlformats.org/officeDocument/2006/relationships/audio" Target="../media/media5.aac"/><Relationship Id="rId12" Type="http://schemas.openxmlformats.org/officeDocument/2006/relationships/image" Target="../media/image25.png"/><Relationship Id="rId2" Type="http://schemas.microsoft.com/office/2007/relationships/media" Target="../media/media26.mp3"/><Relationship Id="rId1" Type="http://schemas.openxmlformats.org/officeDocument/2006/relationships/audio" Target="NULL" TargetMode="External"/><Relationship Id="rId6" Type="http://schemas.microsoft.com/office/2007/relationships/media" Target="../media/media5.aac"/><Relationship Id="rId11" Type="http://schemas.openxmlformats.org/officeDocument/2006/relationships/image" Target="../media/image4.png"/><Relationship Id="rId5" Type="http://schemas.openxmlformats.org/officeDocument/2006/relationships/audio" Target="../media/media4.aac"/><Relationship Id="rId10" Type="http://schemas.openxmlformats.org/officeDocument/2006/relationships/image" Target="../media/image33.png"/><Relationship Id="rId4" Type="http://schemas.microsoft.com/office/2007/relationships/media" Target="../media/media4.aac"/><Relationship Id="rId9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2.aac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13" Type="http://schemas.openxmlformats.org/officeDocument/2006/relationships/image" Target="../media/image21.svg"/><Relationship Id="rId18" Type="http://schemas.openxmlformats.org/officeDocument/2006/relationships/image" Target="../media/image25.svg"/><Relationship Id="rId3" Type="http://schemas.microsoft.com/office/2007/relationships/media" Target="../media/media28.mp3"/><Relationship Id="rId21" Type="http://schemas.openxmlformats.org/officeDocument/2006/relationships/image" Target="../media/image27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png"/><Relationship Id="rId17" Type="http://schemas.openxmlformats.org/officeDocument/2006/relationships/image" Target="../media/image25.png"/><Relationship Id="rId2" Type="http://schemas.microsoft.com/office/2007/relationships/media" Target="../media/media14.mp3"/><Relationship Id="rId16" Type="http://schemas.openxmlformats.org/officeDocument/2006/relationships/image" Target="../media/image23.svg"/><Relationship Id="rId20" Type="http://schemas.openxmlformats.org/officeDocument/2006/relationships/image" Target="../media/image27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slide" Target="slide55.xml"/><Relationship Id="rId5" Type="http://schemas.microsoft.com/office/2007/relationships/media" Target="../media/media17.aac"/><Relationship Id="rId15" Type="http://schemas.openxmlformats.org/officeDocument/2006/relationships/image" Target="../media/image24.png"/><Relationship Id="rId10" Type="http://schemas.openxmlformats.org/officeDocument/2006/relationships/image" Target="../media/image45.png"/><Relationship Id="rId19" Type="http://schemas.openxmlformats.org/officeDocument/2006/relationships/image" Target="../media/image26.png"/><Relationship Id="rId4" Type="http://schemas.microsoft.com/office/2007/relationships/media" Target="../media/media29.mp3"/><Relationship Id="rId9" Type="http://schemas.openxmlformats.org/officeDocument/2006/relationships/image" Target="../media/image44.png"/><Relationship Id="rId14" Type="http://schemas.openxmlformats.org/officeDocument/2006/relationships/image" Target="../media/image4.png"/><Relationship Id="rId22" Type="http://schemas.openxmlformats.org/officeDocument/2006/relationships/image" Target="../media/image29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13" Type="http://schemas.openxmlformats.org/officeDocument/2006/relationships/image" Target="../media/image21.svg"/><Relationship Id="rId18" Type="http://schemas.openxmlformats.org/officeDocument/2006/relationships/image" Target="../media/image25.svg"/><Relationship Id="rId3" Type="http://schemas.microsoft.com/office/2007/relationships/media" Target="../media/media28.mp3"/><Relationship Id="rId21" Type="http://schemas.openxmlformats.org/officeDocument/2006/relationships/image" Target="../media/image27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png"/><Relationship Id="rId17" Type="http://schemas.openxmlformats.org/officeDocument/2006/relationships/image" Target="../media/image25.png"/><Relationship Id="rId2" Type="http://schemas.microsoft.com/office/2007/relationships/media" Target="../media/media14.mp3"/><Relationship Id="rId16" Type="http://schemas.openxmlformats.org/officeDocument/2006/relationships/image" Target="../media/image23.svg"/><Relationship Id="rId20" Type="http://schemas.openxmlformats.org/officeDocument/2006/relationships/image" Target="../media/image27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slide" Target="slide55.xml"/><Relationship Id="rId5" Type="http://schemas.microsoft.com/office/2007/relationships/media" Target="../media/media17.aac"/><Relationship Id="rId15" Type="http://schemas.openxmlformats.org/officeDocument/2006/relationships/image" Target="../media/image24.png"/><Relationship Id="rId10" Type="http://schemas.openxmlformats.org/officeDocument/2006/relationships/image" Target="../media/image47.png"/><Relationship Id="rId19" Type="http://schemas.openxmlformats.org/officeDocument/2006/relationships/image" Target="../media/image26.png"/><Relationship Id="rId4" Type="http://schemas.microsoft.com/office/2007/relationships/media" Target="../media/media29.mp3"/><Relationship Id="rId9" Type="http://schemas.openxmlformats.org/officeDocument/2006/relationships/image" Target="../media/image46.png"/><Relationship Id="rId14" Type="http://schemas.openxmlformats.org/officeDocument/2006/relationships/image" Target="../media/image4.png"/><Relationship Id="rId22" Type="http://schemas.openxmlformats.org/officeDocument/2006/relationships/image" Target="../media/image2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aac"/><Relationship Id="rId1" Type="http://schemas.microsoft.com/office/2007/relationships/media" Target="../media/media2.aac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28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5.xml"/><Relationship Id="rId4" Type="http://schemas.microsoft.com/office/2007/relationships/media" Target="../media/media30.mp3"/><Relationship Id="rId9" Type="http://schemas.openxmlformats.org/officeDocument/2006/relationships/image" Target="../media/image48.png"/><Relationship Id="rId14" Type="http://schemas.openxmlformats.org/officeDocument/2006/relationships/image" Target="../media/image25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28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5.xml"/><Relationship Id="rId4" Type="http://schemas.microsoft.com/office/2007/relationships/media" Target="../media/media30.mp3"/><Relationship Id="rId9" Type="http://schemas.openxmlformats.org/officeDocument/2006/relationships/image" Target="../media/image49.png"/><Relationship Id="rId14" Type="http://schemas.openxmlformats.org/officeDocument/2006/relationships/image" Target="../media/image25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13" Type="http://schemas.openxmlformats.org/officeDocument/2006/relationships/image" Target="../media/image24.png"/><Relationship Id="rId18" Type="http://schemas.openxmlformats.org/officeDocument/2006/relationships/image" Target="../media/image27.svg"/><Relationship Id="rId3" Type="http://schemas.microsoft.com/office/2007/relationships/media" Target="../media/media28.mp3"/><Relationship Id="rId21" Type="http://schemas.openxmlformats.org/officeDocument/2006/relationships/slide" Target="slide55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17" Type="http://schemas.openxmlformats.org/officeDocument/2006/relationships/image" Target="../media/image26.png"/><Relationship Id="rId2" Type="http://schemas.microsoft.com/office/2007/relationships/media" Target="../media/media14.mp3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52.png"/><Relationship Id="rId5" Type="http://schemas.microsoft.com/office/2007/relationships/media" Target="../media/media17.aac"/><Relationship Id="rId15" Type="http://schemas.openxmlformats.org/officeDocument/2006/relationships/image" Target="../media/image25.png"/><Relationship Id="rId23" Type="http://schemas.openxmlformats.org/officeDocument/2006/relationships/image" Target="../media/image21.svg"/><Relationship Id="rId10" Type="http://schemas.openxmlformats.org/officeDocument/2006/relationships/image" Target="../media/image51.png"/><Relationship Id="rId19" Type="http://schemas.openxmlformats.org/officeDocument/2006/relationships/image" Target="../media/image27.png"/><Relationship Id="rId4" Type="http://schemas.microsoft.com/office/2007/relationships/media" Target="../media/media29.mp3"/><Relationship Id="rId9" Type="http://schemas.openxmlformats.org/officeDocument/2006/relationships/image" Target="../media/image50.png"/><Relationship Id="rId14" Type="http://schemas.openxmlformats.org/officeDocument/2006/relationships/image" Target="../media/image23.svg"/><Relationship Id="rId22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28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5.xml"/><Relationship Id="rId4" Type="http://schemas.microsoft.com/office/2007/relationships/media" Target="../media/media30.mp3"/><Relationship Id="rId9" Type="http://schemas.openxmlformats.org/officeDocument/2006/relationships/image" Target="../media/image50.png"/><Relationship Id="rId14" Type="http://schemas.openxmlformats.org/officeDocument/2006/relationships/image" Target="../media/image25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9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5.svg"/><Relationship Id="rId3" Type="http://schemas.microsoft.com/office/2007/relationships/media" Target="../media/media32.aac"/><Relationship Id="rId7" Type="http://schemas.openxmlformats.org/officeDocument/2006/relationships/audio" Target="../media/media5.aac"/><Relationship Id="rId12" Type="http://schemas.openxmlformats.org/officeDocument/2006/relationships/image" Target="../media/image25.png"/><Relationship Id="rId2" Type="http://schemas.microsoft.com/office/2007/relationships/media" Target="../media/media31.mp3"/><Relationship Id="rId1" Type="http://schemas.openxmlformats.org/officeDocument/2006/relationships/audio" Target="NULL" TargetMode="External"/><Relationship Id="rId6" Type="http://schemas.microsoft.com/office/2007/relationships/media" Target="../media/media5.aac"/><Relationship Id="rId11" Type="http://schemas.openxmlformats.org/officeDocument/2006/relationships/image" Target="../media/image4.png"/><Relationship Id="rId5" Type="http://schemas.openxmlformats.org/officeDocument/2006/relationships/audio" Target="../media/media4.aac"/><Relationship Id="rId10" Type="http://schemas.openxmlformats.org/officeDocument/2006/relationships/image" Target="../media/image53.png"/><Relationship Id="rId4" Type="http://schemas.microsoft.com/office/2007/relationships/media" Target="../media/media4.aac"/><Relationship Id="rId9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2.aac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13" Type="http://schemas.openxmlformats.org/officeDocument/2006/relationships/image" Target="../media/image4.png"/><Relationship Id="rId18" Type="http://schemas.openxmlformats.org/officeDocument/2006/relationships/image" Target="../media/image26.png"/><Relationship Id="rId3" Type="http://schemas.microsoft.com/office/2007/relationships/media" Target="../media/media33.mp3"/><Relationship Id="rId21" Type="http://schemas.openxmlformats.org/officeDocument/2006/relationships/image" Target="../media/image29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1.svg"/><Relationship Id="rId17" Type="http://schemas.openxmlformats.org/officeDocument/2006/relationships/image" Target="../media/image25.svg"/><Relationship Id="rId2" Type="http://schemas.microsoft.com/office/2007/relationships/media" Target="../media/media14.mp3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3.png"/><Relationship Id="rId5" Type="http://schemas.microsoft.com/office/2007/relationships/media" Target="../media/media17.aac"/><Relationship Id="rId15" Type="http://schemas.openxmlformats.org/officeDocument/2006/relationships/image" Target="../media/image23.svg"/><Relationship Id="rId10" Type="http://schemas.openxmlformats.org/officeDocument/2006/relationships/slide" Target="slide56.xml"/><Relationship Id="rId19" Type="http://schemas.openxmlformats.org/officeDocument/2006/relationships/image" Target="../media/image27.svg"/><Relationship Id="rId4" Type="http://schemas.microsoft.com/office/2007/relationships/media" Target="../media/media34.mp3"/><Relationship Id="rId9" Type="http://schemas.openxmlformats.org/officeDocument/2006/relationships/image" Target="../media/image54.png"/><Relationship Id="rId14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13" Type="http://schemas.openxmlformats.org/officeDocument/2006/relationships/image" Target="../media/image23.png"/><Relationship Id="rId18" Type="http://schemas.openxmlformats.org/officeDocument/2006/relationships/image" Target="../media/image25.png"/><Relationship Id="rId3" Type="http://schemas.microsoft.com/office/2007/relationships/media" Target="../media/media33.mp3"/><Relationship Id="rId21" Type="http://schemas.openxmlformats.org/officeDocument/2006/relationships/image" Target="../media/image27.svg"/><Relationship Id="rId7" Type="http://schemas.openxmlformats.org/officeDocument/2006/relationships/slideLayout" Target="../slideLayouts/slideLayout2.xml"/><Relationship Id="rId12" Type="http://schemas.openxmlformats.org/officeDocument/2006/relationships/slide" Target="slide56.xml"/><Relationship Id="rId17" Type="http://schemas.openxmlformats.org/officeDocument/2006/relationships/image" Target="../media/image23.svg"/><Relationship Id="rId2" Type="http://schemas.microsoft.com/office/2007/relationships/media" Target="../media/media14.mp3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57.png"/><Relationship Id="rId5" Type="http://schemas.microsoft.com/office/2007/relationships/media" Target="../media/media17.aac"/><Relationship Id="rId15" Type="http://schemas.openxmlformats.org/officeDocument/2006/relationships/image" Target="../media/image4.png"/><Relationship Id="rId23" Type="http://schemas.openxmlformats.org/officeDocument/2006/relationships/image" Target="../media/image29.svg"/><Relationship Id="rId10" Type="http://schemas.openxmlformats.org/officeDocument/2006/relationships/image" Target="../media/image56.png"/><Relationship Id="rId19" Type="http://schemas.openxmlformats.org/officeDocument/2006/relationships/image" Target="../media/image25.svg"/><Relationship Id="rId4" Type="http://schemas.microsoft.com/office/2007/relationships/media" Target="../media/media35.mp3"/><Relationship Id="rId9" Type="http://schemas.openxmlformats.org/officeDocument/2006/relationships/image" Target="../media/image55.png"/><Relationship Id="rId14" Type="http://schemas.openxmlformats.org/officeDocument/2006/relationships/image" Target="../media/image21.svg"/><Relationship Id="rId22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13" Type="http://schemas.openxmlformats.org/officeDocument/2006/relationships/image" Target="../media/image23.svg"/><Relationship Id="rId18" Type="http://schemas.openxmlformats.org/officeDocument/2006/relationships/image" Target="../media/image27.png"/><Relationship Id="rId3" Type="http://schemas.microsoft.com/office/2007/relationships/media" Target="../media/media33.mp3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7.svg"/><Relationship Id="rId2" Type="http://schemas.microsoft.com/office/2007/relationships/media" Target="../media/media14.mp3"/><Relationship Id="rId16" Type="http://schemas.openxmlformats.org/officeDocument/2006/relationships/image" Target="../media/image26.png"/><Relationship Id="rId20" Type="http://schemas.openxmlformats.org/officeDocument/2006/relationships/slide" Target="slide56.xml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4.png"/><Relationship Id="rId5" Type="http://schemas.microsoft.com/office/2007/relationships/media" Target="../media/media17.aac"/><Relationship Id="rId15" Type="http://schemas.openxmlformats.org/officeDocument/2006/relationships/image" Target="../media/image25.svg"/><Relationship Id="rId10" Type="http://schemas.openxmlformats.org/officeDocument/2006/relationships/image" Target="../media/image59.png"/><Relationship Id="rId19" Type="http://schemas.openxmlformats.org/officeDocument/2006/relationships/image" Target="../media/image29.svg"/><Relationship Id="rId4" Type="http://schemas.microsoft.com/office/2007/relationships/media" Target="../media/media35.mp3"/><Relationship Id="rId9" Type="http://schemas.openxmlformats.org/officeDocument/2006/relationships/image" Target="../media/image58.png"/><Relationship Id="rId14" Type="http://schemas.openxmlformats.org/officeDocument/2006/relationships/image" Target="../media/image25.png"/><Relationship Id="rId22" Type="http://schemas.openxmlformats.org/officeDocument/2006/relationships/image" Target="../media/image2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microsoft.com/office/2007/relationships/media" Target="../media/media4.aac"/><Relationship Id="rId7" Type="http://schemas.openxmlformats.org/officeDocument/2006/relationships/slideLayout" Target="../slideLayouts/slideLayout2.xml"/><Relationship Id="rId2" Type="http://schemas.microsoft.com/office/2007/relationships/media" Target="../media/media3.aac"/><Relationship Id="rId1" Type="http://schemas.openxmlformats.org/officeDocument/2006/relationships/audio" Target="NULL" TargetMode="External"/><Relationship Id="rId6" Type="http://schemas.openxmlformats.org/officeDocument/2006/relationships/audio" Target="../media/media5.aac"/><Relationship Id="rId5" Type="http://schemas.microsoft.com/office/2007/relationships/media" Target="../media/media5.aac"/><Relationship Id="rId10" Type="http://schemas.openxmlformats.org/officeDocument/2006/relationships/image" Target="../media/image4.png"/><Relationship Id="rId4" Type="http://schemas.openxmlformats.org/officeDocument/2006/relationships/audio" Target="../media/media4.aac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33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6.xml"/><Relationship Id="rId4" Type="http://schemas.microsoft.com/office/2007/relationships/media" Target="../media/media34.mp3"/><Relationship Id="rId9" Type="http://schemas.openxmlformats.org/officeDocument/2006/relationships/image" Target="../media/image55.png"/><Relationship Id="rId14" Type="http://schemas.openxmlformats.org/officeDocument/2006/relationships/image" Target="../media/image25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1.xml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33.mp3"/><Relationship Id="rId21" Type="http://schemas.openxmlformats.org/officeDocument/2006/relationships/image" Target="../media/image21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24.png"/><Relationship Id="rId5" Type="http://schemas.microsoft.com/office/2007/relationships/media" Target="../media/media17.aac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6.xml"/><Relationship Id="rId4" Type="http://schemas.microsoft.com/office/2007/relationships/media" Target="../media/media34.mp3"/><Relationship Id="rId9" Type="http://schemas.openxmlformats.org/officeDocument/2006/relationships/image" Target="../media/image50.png"/><Relationship Id="rId14" Type="http://schemas.openxmlformats.org/officeDocument/2006/relationships/image" Target="../media/image25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2.xml"/><Relationship Id="rId13" Type="http://schemas.openxmlformats.org/officeDocument/2006/relationships/image" Target="../media/image23.svg"/><Relationship Id="rId18" Type="http://schemas.openxmlformats.org/officeDocument/2006/relationships/image" Target="../media/image27.png"/><Relationship Id="rId3" Type="http://schemas.microsoft.com/office/2007/relationships/media" Target="../media/media33.mp3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4.png"/><Relationship Id="rId17" Type="http://schemas.openxmlformats.org/officeDocument/2006/relationships/image" Target="../media/image27.svg"/><Relationship Id="rId2" Type="http://schemas.microsoft.com/office/2007/relationships/media" Target="../media/media14.mp3"/><Relationship Id="rId16" Type="http://schemas.openxmlformats.org/officeDocument/2006/relationships/image" Target="../media/image26.png"/><Relationship Id="rId20" Type="http://schemas.openxmlformats.org/officeDocument/2006/relationships/slide" Target="slide56.xml"/><Relationship Id="rId1" Type="http://schemas.openxmlformats.org/officeDocument/2006/relationships/audio" Target="NULL" TargetMode="External"/><Relationship Id="rId6" Type="http://schemas.openxmlformats.org/officeDocument/2006/relationships/audio" Target="../media/media17.aac"/><Relationship Id="rId11" Type="http://schemas.openxmlformats.org/officeDocument/2006/relationships/image" Target="../media/image4.png"/><Relationship Id="rId5" Type="http://schemas.microsoft.com/office/2007/relationships/media" Target="../media/media17.aac"/><Relationship Id="rId15" Type="http://schemas.openxmlformats.org/officeDocument/2006/relationships/image" Target="../media/image25.svg"/><Relationship Id="rId10" Type="http://schemas.openxmlformats.org/officeDocument/2006/relationships/image" Target="../media/image61.png"/><Relationship Id="rId19" Type="http://schemas.openxmlformats.org/officeDocument/2006/relationships/image" Target="../media/image29.svg"/><Relationship Id="rId4" Type="http://schemas.microsoft.com/office/2007/relationships/media" Target="../media/media35.mp3"/><Relationship Id="rId9" Type="http://schemas.openxmlformats.org/officeDocument/2006/relationships/image" Target="../media/image60.png"/><Relationship Id="rId14" Type="http://schemas.openxmlformats.org/officeDocument/2006/relationships/image" Target="../media/image25.png"/><Relationship Id="rId22" Type="http://schemas.openxmlformats.org/officeDocument/2006/relationships/image" Target="../media/image21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9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25.png"/><Relationship Id="rId3" Type="http://schemas.microsoft.com/office/2007/relationships/media" Target="../media/media37.aac"/><Relationship Id="rId7" Type="http://schemas.openxmlformats.org/officeDocument/2006/relationships/audio" Target="../media/media5.aac"/><Relationship Id="rId12" Type="http://schemas.openxmlformats.org/officeDocument/2006/relationships/image" Target="../media/image4.png"/><Relationship Id="rId2" Type="http://schemas.microsoft.com/office/2007/relationships/media" Target="../media/media36.mp3"/><Relationship Id="rId1" Type="http://schemas.openxmlformats.org/officeDocument/2006/relationships/audio" Target="NULL" TargetMode="External"/><Relationship Id="rId6" Type="http://schemas.microsoft.com/office/2007/relationships/media" Target="../media/media5.aac"/><Relationship Id="rId11" Type="http://schemas.openxmlformats.org/officeDocument/2006/relationships/image" Target="../media/image62.png"/><Relationship Id="rId5" Type="http://schemas.openxmlformats.org/officeDocument/2006/relationships/audio" Target="../media/media4.aac"/><Relationship Id="rId10" Type="http://schemas.openxmlformats.org/officeDocument/2006/relationships/image" Target="../media/image53.png"/><Relationship Id="rId4" Type="http://schemas.microsoft.com/office/2007/relationships/media" Target="../media/media4.aac"/><Relationship Id="rId9" Type="http://schemas.openxmlformats.org/officeDocument/2006/relationships/notesSlide" Target="../notesSlides/notesSlide44.xml"/><Relationship Id="rId14" Type="http://schemas.openxmlformats.org/officeDocument/2006/relationships/image" Target="../media/image25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2.aac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24.png"/><Relationship Id="rId18" Type="http://schemas.openxmlformats.org/officeDocument/2006/relationships/image" Target="../media/image27.svg"/><Relationship Id="rId3" Type="http://schemas.microsoft.com/office/2007/relationships/media" Target="../media/media38.mp3"/><Relationship Id="rId7" Type="http://schemas.openxmlformats.org/officeDocument/2006/relationships/image" Target="../media/image63.png"/><Relationship Id="rId12" Type="http://schemas.openxmlformats.org/officeDocument/2006/relationships/image" Target="../media/image4.png"/><Relationship Id="rId17" Type="http://schemas.openxmlformats.org/officeDocument/2006/relationships/image" Target="../media/image26.png"/><Relationship Id="rId2" Type="http://schemas.microsoft.com/office/2007/relationships/media" Target="../media/media14.mp3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46.xml"/><Relationship Id="rId11" Type="http://schemas.openxmlformats.org/officeDocument/2006/relationships/image" Target="../media/image21.sv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5.png"/><Relationship Id="rId10" Type="http://schemas.openxmlformats.org/officeDocument/2006/relationships/image" Target="../media/image23.png"/><Relationship Id="rId19" Type="http://schemas.openxmlformats.org/officeDocument/2006/relationships/image" Target="../media/image27.png"/><Relationship Id="rId4" Type="http://schemas.microsoft.com/office/2007/relationships/media" Target="../media/media39.mp3"/><Relationship Id="rId9" Type="http://schemas.openxmlformats.org/officeDocument/2006/relationships/slide" Target="slide57.xml"/><Relationship Id="rId14" Type="http://schemas.openxmlformats.org/officeDocument/2006/relationships/image" Target="../media/image23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4.png"/><Relationship Id="rId18" Type="http://schemas.openxmlformats.org/officeDocument/2006/relationships/image" Target="../media/image26.png"/><Relationship Id="rId3" Type="http://schemas.microsoft.com/office/2007/relationships/media" Target="../media/media38.mp3"/><Relationship Id="rId21" Type="http://schemas.openxmlformats.org/officeDocument/2006/relationships/image" Target="../media/image29.svg"/><Relationship Id="rId7" Type="http://schemas.openxmlformats.org/officeDocument/2006/relationships/image" Target="../media/image65.png"/><Relationship Id="rId12" Type="http://schemas.openxmlformats.org/officeDocument/2006/relationships/image" Target="../media/image21.svg"/><Relationship Id="rId17" Type="http://schemas.openxmlformats.org/officeDocument/2006/relationships/image" Target="../media/image25.svg"/><Relationship Id="rId2" Type="http://schemas.microsoft.com/office/2007/relationships/media" Target="../media/media14.mp3"/><Relationship Id="rId16" Type="http://schemas.openxmlformats.org/officeDocument/2006/relationships/image" Target="../media/image25.png"/><Relationship Id="rId20" Type="http://schemas.openxmlformats.org/officeDocument/2006/relationships/image" Target="../media/image27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47.xml"/><Relationship Id="rId11" Type="http://schemas.openxmlformats.org/officeDocument/2006/relationships/image" Target="../media/image23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3.svg"/><Relationship Id="rId10" Type="http://schemas.openxmlformats.org/officeDocument/2006/relationships/slide" Target="slide57.xml"/><Relationship Id="rId19" Type="http://schemas.openxmlformats.org/officeDocument/2006/relationships/image" Target="../media/image27.svg"/><Relationship Id="rId4" Type="http://schemas.microsoft.com/office/2007/relationships/media" Target="../media/media40.mp3"/><Relationship Id="rId9" Type="http://schemas.openxmlformats.org/officeDocument/2006/relationships/image" Target="../media/image67.png"/><Relationship Id="rId14" Type="http://schemas.openxmlformats.org/officeDocument/2006/relationships/image" Target="../media/image24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25.svg"/><Relationship Id="rId18" Type="http://schemas.openxmlformats.org/officeDocument/2006/relationships/slide" Target="slide57.xml"/><Relationship Id="rId3" Type="http://schemas.microsoft.com/office/2007/relationships/media" Target="../media/media38.mp3"/><Relationship Id="rId7" Type="http://schemas.openxmlformats.org/officeDocument/2006/relationships/image" Target="../media/image68.png"/><Relationship Id="rId12" Type="http://schemas.openxmlformats.org/officeDocument/2006/relationships/image" Target="../media/image25.png"/><Relationship Id="rId17" Type="http://schemas.openxmlformats.org/officeDocument/2006/relationships/image" Target="../media/image29.svg"/><Relationship Id="rId2" Type="http://schemas.microsoft.com/office/2007/relationships/media" Target="../media/media14.mp3"/><Relationship Id="rId16" Type="http://schemas.openxmlformats.org/officeDocument/2006/relationships/image" Target="../media/image27.png"/><Relationship Id="rId20" Type="http://schemas.openxmlformats.org/officeDocument/2006/relationships/image" Target="../media/image21.sv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48.xml"/><Relationship Id="rId11" Type="http://schemas.openxmlformats.org/officeDocument/2006/relationships/image" Target="../media/image23.sv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7.svg"/><Relationship Id="rId10" Type="http://schemas.openxmlformats.org/officeDocument/2006/relationships/image" Target="../media/image24.png"/><Relationship Id="rId19" Type="http://schemas.openxmlformats.org/officeDocument/2006/relationships/image" Target="../media/image23.png"/><Relationship Id="rId4" Type="http://schemas.microsoft.com/office/2007/relationships/media" Target="../media/media39.mp3"/><Relationship Id="rId9" Type="http://schemas.openxmlformats.org/officeDocument/2006/relationships/image" Target="../media/image4.png"/><Relationship Id="rId14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25.svg"/><Relationship Id="rId18" Type="http://schemas.openxmlformats.org/officeDocument/2006/relationships/slide" Target="slide57.xml"/><Relationship Id="rId3" Type="http://schemas.microsoft.com/office/2007/relationships/media" Target="../media/media38.mp3"/><Relationship Id="rId7" Type="http://schemas.openxmlformats.org/officeDocument/2006/relationships/image" Target="../media/image70.png"/><Relationship Id="rId12" Type="http://schemas.openxmlformats.org/officeDocument/2006/relationships/image" Target="../media/image25.png"/><Relationship Id="rId17" Type="http://schemas.openxmlformats.org/officeDocument/2006/relationships/image" Target="../media/image29.svg"/><Relationship Id="rId2" Type="http://schemas.microsoft.com/office/2007/relationships/media" Target="../media/media14.mp3"/><Relationship Id="rId16" Type="http://schemas.openxmlformats.org/officeDocument/2006/relationships/image" Target="../media/image27.png"/><Relationship Id="rId20" Type="http://schemas.openxmlformats.org/officeDocument/2006/relationships/image" Target="../media/image21.sv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49.xml"/><Relationship Id="rId11" Type="http://schemas.openxmlformats.org/officeDocument/2006/relationships/image" Target="../media/image23.sv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7.svg"/><Relationship Id="rId10" Type="http://schemas.openxmlformats.org/officeDocument/2006/relationships/image" Target="../media/image24.png"/><Relationship Id="rId19" Type="http://schemas.openxmlformats.org/officeDocument/2006/relationships/image" Target="../media/image23.png"/><Relationship Id="rId4" Type="http://schemas.microsoft.com/office/2007/relationships/media" Target="../media/media39.mp3"/><Relationship Id="rId9" Type="http://schemas.openxmlformats.org/officeDocument/2006/relationships/image" Target="../media/image4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microsoft.com/office/2007/relationships/media" Target="../media/media7.aac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microsoft.com/office/2007/relationships/media" Target="../media/media6.aac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12.png"/><Relationship Id="rId5" Type="http://schemas.microsoft.com/office/2007/relationships/media" Target="../media/media8.aac"/><Relationship Id="rId10" Type="http://schemas.openxmlformats.org/officeDocument/2006/relationships/image" Target="../media/image11.jpeg"/><Relationship Id="rId4" Type="http://schemas.openxmlformats.org/officeDocument/2006/relationships/audio" Target="../media/media7.aac"/><Relationship Id="rId9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23.svg"/><Relationship Id="rId18" Type="http://schemas.openxmlformats.org/officeDocument/2006/relationships/image" Target="../media/image27.png"/><Relationship Id="rId3" Type="http://schemas.microsoft.com/office/2007/relationships/media" Target="../media/media38.mp3"/><Relationship Id="rId21" Type="http://schemas.openxmlformats.org/officeDocument/2006/relationships/image" Target="../media/image23.png"/><Relationship Id="rId7" Type="http://schemas.openxmlformats.org/officeDocument/2006/relationships/image" Target="../media/image72.png"/><Relationship Id="rId12" Type="http://schemas.openxmlformats.org/officeDocument/2006/relationships/image" Target="../media/image24.png"/><Relationship Id="rId17" Type="http://schemas.openxmlformats.org/officeDocument/2006/relationships/image" Target="../media/image27.svg"/><Relationship Id="rId2" Type="http://schemas.microsoft.com/office/2007/relationships/media" Target="../media/media14.mp3"/><Relationship Id="rId16" Type="http://schemas.openxmlformats.org/officeDocument/2006/relationships/image" Target="../media/image26.png"/><Relationship Id="rId20" Type="http://schemas.openxmlformats.org/officeDocument/2006/relationships/slide" Target="slide57.xml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5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5.svg"/><Relationship Id="rId10" Type="http://schemas.openxmlformats.org/officeDocument/2006/relationships/image" Target="../media/image75.png"/><Relationship Id="rId19" Type="http://schemas.openxmlformats.org/officeDocument/2006/relationships/image" Target="../media/image29.svg"/><Relationship Id="rId4" Type="http://schemas.microsoft.com/office/2007/relationships/media" Target="../media/media40.mp3"/><Relationship Id="rId9" Type="http://schemas.openxmlformats.org/officeDocument/2006/relationships/image" Target="../media/image74.png"/><Relationship Id="rId14" Type="http://schemas.openxmlformats.org/officeDocument/2006/relationships/image" Target="../media/image25.png"/><Relationship Id="rId22" Type="http://schemas.openxmlformats.org/officeDocument/2006/relationships/image" Target="../media/image21.sv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25.png"/><Relationship Id="rId18" Type="http://schemas.openxmlformats.org/officeDocument/2006/relationships/image" Target="../media/image29.svg"/><Relationship Id="rId3" Type="http://schemas.microsoft.com/office/2007/relationships/media" Target="../media/media38.mp3"/><Relationship Id="rId21" Type="http://schemas.openxmlformats.org/officeDocument/2006/relationships/image" Target="../media/image21.svg"/><Relationship Id="rId7" Type="http://schemas.openxmlformats.org/officeDocument/2006/relationships/image" Target="../media/image76.png"/><Relationship Id="rId12" Type="http://schemas.openxmlformats.org/officeDocument/2006/relationships/image" Target="../media/image23.svg"/><Relationship Id="rId17" Type="http://schemas.openxmlformats.org/officeDocument/2006/relationships/image" Target="../media/image27.png"/><Relationship Id="rId2" Type="http://schemas.microsoft.com/office/2007/relationships/media" Target="../media/media14.mp3"/><Relationship Id="rId16" Type="http://schemas.openxmlformats.org/officeDocument/2006/relationships/image" Target="../media/image27.svg"/><Relationship Id="rId20" Type="http://schemas.openxmlformats.org/officeDocument/2006/relationships/image" Target="../media/image23.png"/><Relationship Id="rId1" Type="http://schemas.openxmlformats.org/officeDocument/2006/relationships/audio" Target="NULL" TargetMode="External"/><Relationship Id="rId6" Type="http://schemas.openxmlformats.org/officeDocument/2006/relationships/notesSlide" Target="../notesSlides/notesSlide51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6.png"/><Relationship Id="rId10" Type="http://schemas.openxmlformats.org/officeDocument/2006/relationships/image" Target="../media/image4.png"/><Relationship Id="rId19" Type="http://schemas.openxmlformats.org/officeDocument/2006/relationships/slide" Target="slide57.xml"/><Relationship Id="rId4" Type="http://schemas.microsoft.com/office/2007/relationships/media" Target="../media/media40.mp3"/><Relationship Id="rId9" Type="http://schemas.openxmlformats.org/officeDocument/2006/relationships/image" Target="../media/image78.png"/><Relationship Id="rId14" Type="http://schemas.openxmlformats.org/officeDocument/2006/relationships/image" Target="../media/image25.sv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12.xml"/><Relationship Id="rId3" Type="http://schemas.microsoft.com/office/2007/relationships/media" Target="../media/media8.aac"/><Relationship Id="rId7" Type="http://schemas.openxmlformats.org/officeDocument/2006/relationships/image" Target="../media/image10.png"/><Relationship Id="rId12" Type="http://schemas.openxmlformats.org/officeDocument/2006/relationships/slide" Target="slide11.xml"/><Relationship Id="rId2" Type="http://schemas.openxmlformats.org/officeDocument/2006/relationships/audio" Target="../media/media7.aac"/><Relationship Id="rId16" Type="http://schemas.openxmlformats.org/officeDocument/2006/relationships/slide" Target="slide15.xml"/><Relationship Id="rId1" Type="http://schemas.microsoft.com/office/2007/relationships/media" Target="../media/media7.aac"/><Relationship Id="rId6" Type="http://schemas.openxmlformats.org/officeDocument/2006/relationships/notesSlide" Target="../notesSlides/notesSlide53.xml"/><Relationship Id="rId11" Type="http://schemas.openxmlformats.org/officeDocument/2006/relationships/slide" Target="slide10.xml"/><Relationship Id="rId5" Type="http://schemas.openxmlformats.org/officeDocument/2006/relationships/slideLayout" Target="../slideLayouts/slideLayout2.xml"/><Relationship Id="rId15" Type="http://schemas.openxmlformats.org/officeDocument/2006/relationships/slide" Target="slide14.xml"/><Relationship Id="rId10" Type="http://schemas.openxmlformats.org/officeDocument/2006/relationships/image" Target="../media/image4.png"/><Relationship Id="rId4" Type="http://schemas.openxmlformats.org/officeDocument/2006/relationships/audio" Target="../media/media8.aac"/><Relationship Id="rId9" Type="http://schemas.openxmlformats.org/officeDocument/2006/relationships/image" Target="../media/image12.png"/><Relationship Id="rId14" Type="http://schemas.openxmlformats.org/officeDocument/2006/relationships/slide" Target="slide1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21.xml"/><Relationship Id="rId3" Type="http://schemas.microsoft.com/office/2007/relationships/media" Target="../media/media8.aac"/><Relationship Id="rId7" Type="http://schemas.openxmlformats.org/officeDocument/2006/relationships/image" Target="../media/image10.png"/><Relationship Id="rId12" Type="http://schemas.openxmlformats.org/officeDocument/2006/relationships/slide" Target="slide20.xml"/><Relationship Id="rId2" Type="http://schemas.openxmlformats.org/officeDocument/2006/relationships/audio" Target="../media/media7.aac"/><Relationship Id="rId16" Type="http://schemas.openxmlformats.org/officeDocument/2006/relationships/slide" Target="slide24.xml"/><Relationship Id="rId1" Type="http://schemas.microsoft.com/office/2007/relationships/media" Target="../media/media7.aac"/><Relationship Id="rId6" Type="http://schemas.openxmlformats.org/officeDocument/2006/relationships/notesSlide" Target="../notesSlides/notesSlide54.xml"/><Relationship Id="rId11" Type="http://schemas.openxmlformats.org/officeDocument/2006/relationships/slide" Target="slide19.xml"/><Relationship Id="rId5" Type="http://schemas.openxmlformats.org/officeDocument/2006/relationships/slideLayout" Target="../slideLayouts/slideLayout2.xml"/><Relationship Id="rId15" Type="http://schemas.openxmlformats.org/officeDocument/2006/relationships/slide" Target="slide23.xml"/><Relationship Id="rId10" Type="http://schemas.openxmlformats.org/officeDocument/2006/relationships/image" Target="../media/image4.png"/><Relationship Id="rId4" Type="http://schemas.openxmlformats.org/officeDocument/2006/relationships/audio" Target="../media/media8.aac"/><Relationship Id="rId9" Type="http://schemas.openxmlformats.org/officeDocument/2006/relationships/image" Target="../media/image12.png"/><Relationship Id="rId14" Type="http://schemas.openxmlformats.org/officeDocument/2006/relationships/slide" Target="slide2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30.xml"/><Relationship Id="rId3" Type="http://schemas.microsoft.com/office/2007/relationships/media" Target="../media/media8.aac"/><Relationship Id="rId7" Type="http://schemas.openxmlformats.org/officeDocument/2006/relationships/image" Target="../media/image10.png"/><Relationship Id="rId12" Type="http://schemas.openxmlformats.org/officeDocument/2006/relationships/slide" Target="slide29.xml"/><Relationship Id="rId2" Type="http://schemas.openxmlformats.org/officeDocument/2006/relationships/audio" Target="../media/media7.aac"/><Relationship Id="rId16" Type="http://schemas.openxmlformats.org/officeDocument/2006/relationships/slide" Target="slide33.xml"/><Relationship Id="rId1" Type="http://schemas.microsoft.com/office/2007/relationships/media" Target="../media/media7.aac"/><Relationship Id="rId6" Type="http://schemas.openxmlformats.org/officeDocument/2006/relationships/notesSlide" Target="../notesSlides/notesSlide55.xml"/><Relationship Id="rId11" Type="http://schemas.openxmlformats.org/officeDocument/2006/relationships/slide" Target="slide28.xml"/><Relationship Id="rId5" Type="http://schemas.openxmlformats.org/officeDocument/2006/relationships/slideLayout" Target="../slideLayouts/slideLayout2.xml"/><Relationship Id="rId15" Type="http://schemas.openxmlformats.org/officeDocument/2006/relationships/slide" Target="slide32.xml"/><Relationship Id="rId10" Type="http://schemas.openxmlformats.org/officeDocument/2006/relationships/image" Target="../media/image4.png"/><Relationship Id="rId4" Type="http://schemas.openxmlformats.org/officeDocument/2006/relationships/audio" Target="../media/media8.aac"/><Relationship Id="rId9" Type="http://schemas.openxmlformats.org/officeDocument/2006/relationships/image" Target="../media/image12.png"/><Relationship Id="rId14" Type="http://schemas.openxmlformats.org/officeDocument/2006/relationships/slide" Target="slide3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39.xml"/><Relationship Id="rId3" Type="http://schemas.microsoft.com/office/2007/relationships/media" Target="../media/media8.aac"/><Relationship Id="rId7" Type="http://schemas.openxmlformats.org/officeDocument/2006/relationships/image" Target="../media/image10.png"/><Relationship Id="rId12" Type="http://schemas.openxmlformats.org/officeDocument/2006/relationships/slide" Target="slide38.xml"/><Relationship Id="rId2" Type="http://schemas.openxmlformats.org/officeDocument/2006/relationships/audio" Target="../media/media7.aac"/><Relationship Id="rId16" Type="http://schemas.openxmlformats.org/officeDocument/2006/relationships/slide" Target="slide42.xml"/><Relationship Id="rId1" Type="http://schemas.microsoft.com/office/2007/relationships/media" Target="../media/media7.aac"/><Relationship Id="rId6" Type="http://schemas.openxmlformats.org/officeDocument/2006/relationships/notesSlide" Target="../notesSlides/notesSlide56.xml"/><Relationship Id="rId11" Type="http://schemas.openxmlformats.org/officeDocument/2006/relationships/slide" Target="slide37.xml"/><Relationship Id="rId5" Type="http://schemas.openxmlformats.org/officeDocument/2006/relationships/slideLayout" Target="../slideLayouts/slideLayout2.xml"/><Relationship Id="rId15" Type="http://schemas.openxmlformats.org/officeDocument/2006/relationships/slide" Target="slide41.xml"/><Relationship Id="rId10" Type="http://schemas.openxmlformats.org/officeDocument/2006/relationships/image" Target="../media/image4.png"/><Relationship Id="rId4" Type="http://schemas.openxmlformats.org/officeDocument/2006/relationships/audio" Target="../media/media8.aac"/><Relationship Id="rId9" Type="http://schemas.openxmlformats.org/officeDocument/2006/relationships/image" Target="../media/image12.png"/><Relationship Id="rId14" Type="http://schemas.openxmlformats.org/officeDocument/2006/relationships/slide" Target="slide40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slide" Target="slide48.xml"/><Relationship Id="rId3" Type="http://schemas.microsoft.com/office/2007/relationships/media" Target="../media/media8.aac"/><Relationship Id="rId7" Type="http://schemas.openxmlformats.org/officeDocument/2006/relationships/image" Target="../media/image10.png"/><Relationship Id="rId12" Type="http://schemas.openxmlformats.org/officeDocument/2006/relationships/slide" Target="slide47.xml"/><Relationship Id="rId2" Type="http://schemas.openxmlformats.org/officeDocument/2006/relationships/audio" Target="../media/media7.aac"/><Relationship Id="rId16" Type="http://schemas.openxmlformats.org/officeDocument/2006/relationships/slide" Target="slide51.xml"/><Relationship Id="rId1" Type="http://schemas.microsoft.com/office/2007/relationships/media" Target="../media/media7.aac"/><Relationship Id="rId6" Type="http://schemas.openxmlformats.org/officeDocument/2006/relationships/notesSlide" Target="../notesSlides/notesSlide57.xml"/><Relationship Id="rId11" Type="http://schemas.openxmlformats.org/officeDocument/2006/relationships/slide" Target="slide46.xml"/><Relationship Id="rId5" Type="http://schemas.openxmlformats.org/officeDocument/2006/relationships/slideLayout" Target="../slideLayouts/slideLayout2.xml"/><Relationship Id="rId15" Type="http://schemas.openxmlformats.org/officeDocument/2006/relationships/slide" Target="slide50.xml"/><Relationship Id="rId10" Type="http://schemas.openxmlformats.org/officeDocument/2006/relationships/image" Target="../media/image4.png"/><Relationship Id="rId4" Type="http://schemas.openxmlformats.org/officeDocument/2006/relationships/audio" Target="../media/media8.aac"/><Relationship Id="rId9" Type="http://schemas.openxmlformats.org/officeDocument/2006/relationships/image" Target="../media/image12.png"/><Relationship Id="rId14" Type="http://schemas.openxmlformats.org/officeDocument/2006/relationships/slide" Target="slide4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0.aac"/><Relationship Id="rId7" Type="http://schemas.openxmlformats.org/officeDocument/2006/relationships/image" Target="../media/image14.jpg"/><Relationship Id="rId2" Type="http://schemas.microsoft.com/office/2007/relationships/media" Target="../media/media9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microsoft.com/office/2007/relationships/media" Target="../media/media11.aac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microsoft.com/office/2007/relationships/media" Target="../media/media12.aac"/><Relationship Id="rId1" Type="http://schemas.openxmlformats.org/officeDocument/2006/relationships/audio" Target="NULL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3.aac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F224AAA-6218-40A1-9E2D-C904433AC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8105"/>
            <a:ext cx="9144000" cy="3221789"/>
          </a:xfrm>
        </p:spPr>
        <p:txBody>
          <a:bodyPr>
            <a:normAutofit/>
          </a:bodyPr>
          <a:lstStyle/>
          <a:p>
            <a:r>
              <a:rPr lang="fr-FR" dirty="0"/>
              <a:t>Evaluation Dynamique de la morphologie </a:t>
            </a:r>
            <a:br>
              <a:rPr lang="fr-FR" dirty="0"/>
            </a:br>
            <a:r>
              <a:rPr lang="fr-FR" b="1" dirty="0"/>
              <a:t>Nombre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C91735CD-CC90-4C0E-9A12-453A1A33068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68566" cy="2383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8C236CC-AC8F-4608-B9AC-53CB10B329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049" y="89123"/>
            <a:ext cx="1800000" cy="7591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B5214E1-6F6A-4B05-A5A0-907A5234DF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" r="17290"/>
          <a:stretch/>
        </p:blipFill>
        <p:spPr>
          <a:xfrm>
            <a:off x="10287225" y="225238"/>
            <a:ext cx="1800000" cy="48688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BAB74204-56A6-4FF4-BEEE-96A40E14F679}"/>
              </a:ext>
            </a:extLst>
          </p:cNvPr>
          <p:cNvSpPr txBox="1"/>
          <p:nvPr/>
        </p:nvSpPr>
        <p:spPr>
          <a:xfrm>
            <a:off x="23397" y="6145876"/>
            <a:ext cx="2791242" cy="664012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b="1" dirty="0"/>
              <a:t>Conception</a:t>
            </a:r>
            <a:r>
              <a:rPr lang="fr-FR" sz="1100" dirty="0"/>
              <a:t> : Olivia Hadjadj &amp; Hélène Delage</a:t>
            </a:r>
          </a:p>
          <a:p>
            <a:r>
              <a:rPr lang="fr-FR" sz="1100" b="1" dirty="0"/>
              <a:t>Images</a:t>
            </a:r>
            <a:r>
              <a:rPr lang="fr-FR" sz="1100" dirty="0"/>
              <a:t> : Logiciel </a:t>
            </a:r>
            <a:r>
              <a:rPr lang="fr-FR" sz="1100" dirty="0" err="1"/>
              <a:t>Artiskit</a:t>
            </a:r>
            <a:r>
              <a:rPr lang="fr-FR" sz="1100" dirty="0"/>
              <a:t>® </a:t>
            </a:r>
          </a:p>
          <a:p>
            <a:r>
              <a:rPr lang="fr-FR" sz="1100" b="1" dirty="0"/>
              <a:t>Voix</a:t>
            </a:r>
            <a:r>
              <a:rPr lang="fr-FR" sz="1100" dirty="0"/>
              <a:t> : Lucie Malet</a:t>
            </a:r>
          </a:p>
        </p:txBody>
      </p:sp>
    </p:spTree>
    <p:extLst>
      <p:ext uri="{BB962C8B-B14F-4D97-AF65-F5344CB8AC3E}">
        <p14:creationId xmlns:p14="http://schemas.microsoft.com/office/powerpoint/2010/main" val="670662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EC939DE3-25E3-4D90-826E-942964C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8" name="Image 7" descr="Une image contenant silhouette&#10;&#10;Description générée automatiquement">
            <a:extLst>
              <a:ext uri="{FF2B5EF4-FFF2-40B4-BE49-F238E27FC236}">
                <a16:creationId xmlns:a16="http://schemas.microsoft.com/office/drawing/2014/main" xmlns="" id="{F3FEAF78-744D-4D5E-9FB8-F227A230915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50" y="3831366"/>
            <a:ext cx="3500042" cy="2475055"/>
          </a:xfrm>
          <a:prstGeom prst="rect">
            <a:avLst/>
          </a:prstGeom>
        </p:spPr>
      </p:pic>
      <p:pic>
        <p:nvPicPr>
          <p:cNvPr id="9" name="Graphique 8" descr="Ligne fléchée : droite contour">
            <a:hlinkClick r:id="rId13" action="ppaction://hlinksldjump"/>
            <a:extLst>
              <a:ext uri="{FF2B5EF4-FFF2-40B4-BE49-F238E27FC236}">
                <a16:creationId xmlns:a16="http://schemas.microsoft.com/office/drawing/2014/main" xmlns="" id="{AF8617DE-0F26-4D58-AF44-D021FBB57CD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8025999" y="589272"/>
            <a:ext cx="768927" cy="768927"/>
          </a:xfrm>
          <a:prstGeom prst="rect">
            <a:avLst/>
          </a:prstGeom>
        </p:spPr>
      </p:pic>
      <p:pic>
        <p:nvPicPr>
          <p:cNvPr id="2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E25CA6D1-EC46-4042-8952-937F09EF65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36331" y="6103221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D6E85F5C-440F-4E87-B10C-862055D0A79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4770829" y="467111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EBCD043F-7E6D-4B84-AED5-49AAF924353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4" name="Graphique 3" descr="Gilet de sauvetage contour">
            <a:extLst>
              <a:ext uri="{FF2B5EF4-FFF2-40B4-BE49-F238E27FC236}">
                <a16:creationId xmlns:a16="http://schemas.microsoft.com/office/drawing/2014/main" xmlns="" id="{C469B058-0DE0-411B-9D9E-78E3A3F1B2F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8977956" y="467110"/>
            <a:ext cx="914400" cy="914400"/>
          </a:xfrm>
          <a:prstGeom prst="rect">
            <a:avLst/>
          </a:prstGeom>
        </p:spPr>
      </p:pic>
      <p:pic>
        <p:nvPicPr>
          <p:cNvPr id="12" name="compl195169tion_doli">
            <a:hlinkClick r:id="" action="ppaction://media"/>
            <a:extLst>
              <a:ext uri="{FF2B5EF4-FFF2-40B4-BE49-F238E27FC236}">
                <a16:creationId xmlns:a16="http://schemas.microsoft.com/office/drawing/2014/main" xmlns="" id="{AE33E73E-E1E2-46AB-A651-184D6F20BD5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065" end="901.8461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36331" y="5338251"/>
            <a:ext cx="406400" cy="406400"/>
          </a:xfrm>
          <a:prstGeom prst="rect">
            <a:avLst/>
          </a:prstGeom>
        </p:spPr>
      </p:pic>
      <p:pic>
        <p:nvPicPr>
          <p:cNvPr id="13" name="dolibe_195160_r195169p195169ter_">
            <a:hlinkClick r:id="" action="ppaction://media"/>
            <a:extLst>
              <a:ext uri="{FF2B5EF4-FFF2-40B4-BE49-F238E27FC236}">
                <a16:creationId xmlns:a16="http://schemas.microsoft.com/office/drawing/2014/main" xmlns="" id="{5566256E-DE2B-471F-886D-05691643E7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41" end="943.5384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36331" y="4650115"/>
            <a:ext cx="406400" cy="406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BF5C6984-5EB9-4B84-B29E-6677F720926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4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3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CDCA9922-7D38-497C-B6B2-CFA9D2D8BB5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5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C35175A3-E6EE-4526-A3DC-1AFA0C0F266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36331" y="3831366"/>
            <a:ext cx="406400" cy="406400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BAF9B256-0394-41F0-835D-2C5278AAA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10</a:t>
            </a:fld>
            <a:endParaRPr lang="fr-FR"/>
          </a:p>
        </p:txBody>
      </p:sp>
      <p:pic>
        <p:nvPicPr>
          <p:cNvPr id="18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EEAA92F6-08E3-45BF-9492-36CC6675CB1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03961" y="-7147"/>
            <a:ext cx="406400" cy="406400"/>
          </a:xfrm>
          <a:prstGeom prst="rect">
            <a:avLst/>
          </a:prstGeom>
        </p:spPr>
      </p:pic>
      <p:pic>
        <p:nvPicPr>
          <p:cNvPr id="19" name="Dia_6">
            <a:hlinkClick r:id="" action="ppaction://media"/>
            <a:extLst>
              <a:ext uri="{FF2B5EF4-FFF2-40B4-BE49-F238E27FC236}">
                <a16:creationId xmlns:a16="http://schemas.microsoft.com/office/drawing/2014/main" xmlns="" id="{0E7BF37D-2857-42C1-9E89-9A08F407E60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9">
                  <p14:trim st="31910" end="7858.5384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03961" y="56733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25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C 0.01914 -0.05417 0.03828 -0.10764 0.04584 -0.17083 C 0.05352 -0.23356 0.0737 -0.32546 0.04584 -0.37801 C 0.0181 -0.43032 -0.06588 -0.48426 -0.12083 -0.48542 C -0.17578 -0.48657 -0.21901 -0.44861 -0.28346 -0.38542 C -0.34791 -0.32222 -0.42291 -0.10093 -0.50742 -0.10671 C -0.59166 -0.11204 -0.72096 -0.44768 -0.78945 -0.41875 C -0.85768 -0.38958 -0.91627 -0.48287 -0.93346 -0.5081 " pathEditMode="relative" rAng="0" ptsTypes="AAAAAA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72" y="-254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16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43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10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3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73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3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7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903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4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EC939DE3-25E3-4D90-826E-942964C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85C2CD7D-E7DB-48E1-A31D-12CE30DD28A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339" y="3056279"/>
            <a:ext cx="4725721" cy="317810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B1AD61BD-F5E2-47A2-9E8C-54779D81DB7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603" y="4446438"/>
            <a:ext cx="2174135" cy="1787946"/>
          </a:xfrm>
          <a:prstGeom prst="rect">
            <a:avLst/>
          </a:prstGeom>
        </p:spPr>
      </p:pic>
      <p:pic>
        <p:nvPicPr>
          <p:cNvPr id="11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FE0E5855-79A8-4E5B-AEBC-4F18F4F565B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18357" y="4824616"/>
            <a:ext cx="406400" cy="406400"/>
          </a:xfrm>
          <a:prstGeom prst="rect">
            <a:avLst/>
          </a:prstGeom>
        </p:spPr>
      </p:pic>
      <p:pic>
        <p:nvPicPr>
          <p:cNvPr id="12" name="Graphique 11" descr="Podium contour">
            <a:extLst>
              <a:ext uri="{FF2B5EF4-FFF2-40B4-BE49-F238E27FC236}">
                <a16:creationId xmlns:a16="http://schemas.microsoft.com/office/drawing/2014/main" xmlns="" id="{EBB41190-2D7A-4713-9096-C9B8963198E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70829" y="467111"/>
            <a:ext cx="914400" cy="914400"/>
          </a:xfrm>
          <a:prstGeom prst="rect">
            <a:avLst/>
          </a:prstGeom>
        </p:spPr>
      </p:pic>
      <p:pic>
        <p:nvPicPr>
          <p:cNvPr id="13" name="Graphique 12" descr="Bouée de sauvetage contour">
            <a:extLst>
              <a:ext uri="{FF2B5EF4-FFF2-40B4-BE49-F238E27FC236}">
                <a16:creationId xmlns:a16="http://schemas.microsoft.com/office/drawing/2014/main" xmlns="" id="{8F263E38-D66C-4B0F-A72E-81A67456A11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4" name="Graphique 13" descr="Gilet de sauvetage contour">
            <a:extLst>
              <a:ext uri="{FF2B5EF4-FFF2-40B4-BE49-F238E27FC236}">
                <a16:creationId xmlns:a16="http://schemas.microsoft.com/office/drawing/2014/main" xmlns="" id="{8F11A4D5-40D0-4DD0-B56B-DCA06594BA0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9174270" y="467110"/>
            <a:ext cx="914400" cy="914400"/>
          </a:xfrm>
          <a:prstGeom prst="rect">
            <a:avLst/>
          </a:prstGeom>
        </p:spPr>
      </p:pic>
      <p:pic>
        <p:nvPicPr>
          <p:cNvPr id="15" name="compl195169tion_doli">
            <a:hlinkClick r:id="" action="ppaction://media"/>
            <a:extLst>
              <a:ext uri="{FF2B5EF4-FFF2-40B4-BE49-F238E27FC236}">
                <a16:creationId xmlns:a16="http://schemas.microsoft.com/office/drawing/2014/main" xmlns="" id="{913C6A64-5844-491C-AB5E-BE08D6A5128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065" end="901.846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09069" y="5565472"/>
            <a:ext cx="406400" cy="406400"/>
          </a:xfrm>
          <a:prstGeom prst="rect">
            <a:avLst/>
          </a:prstGeom>
        </p:spPr>
      </p:pic>
      <p:pic>
        <p:nvPicPr>
          <p:cNvPr id="2" name="dolibou_195160_r195169p195169ter">
            <a:hlinkClick r:id="" action="ppaction://media"/>
            <a:extLst>
              <a:ext uri="{FF2B5EF4-FFF2-40B4-BE49-F238E27FC236}">
                <a16:creationId xmlns:a16="http://schemas.microsoft.com/office/drawing/2014/main" xmlns="" id="{BE4795F4-57C0-4477-B965-15EB4C23E84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149" end="468.153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18357" y="6234384"/>
            <a:ext cx="406400" cy="406400"/>
          </a:xfrm>
          <a:prstGeom prst="rect">
            <a:avLst/>
          </a:prstGeom>
        </p:spPr>
      </p:pic>
      <p:pic>
        <p:nvPicPr>
          <p:cNvPr id="17" name="Graphique 16" descr="Ampoule">
            <a:extLst>
              <a:ext uri="{FF2B5EF4-FFF2-40B4-BE49-F238E27FC236}">
                <a16:creationId xmlns:a16="http://schemas.microsoft.com/office/drawing/2014/main" xmlns="" id="{D06A89D2-E831-4B53-A271-CEDD62AFE47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8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AC373724-F2AE-4582-9C36-237A2B6DEAB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6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E7320FC5-4E66-443B-938A-6B61CC1A3B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46821" y="217216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379B6DFF-7FAE-4F3B-B2DC-B0275A543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11</a:t>
            </a:fld>
            <a:endParaRPr lang="fr-FR"/>
          </a:p>
        </p:txBody>
      </p:sp>
      <p:pic>
        <p:nvPicPr>
          <p:cNvPr id="25" name="Graphique 24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CE56EAB9-95A5-4A9D-A85B-643FFC6CE37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8025999" y="589272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69 -0.15093 -0.00937 -0.30185 -0.03542 -0.38148 C -0.06146 -0.46111 -0.11185 -0.5081 -0.15625 -0.47778 C -0.20078 -0.44769 -0.25768 -0.28959 -0.30208 -0.2 C -0.34661 -0.11065 -0.35937 0.05046 -0.42292 0.05926 C -0.48646 0.06782 -0.63307 -0.06806 -0.68333 -0.14815 C -0.73372 -0.22847 -0.66354 -0.34028 -0.725 -0.42222 C -0.78646 -0.5044 -0.98359 -0.61111 -1.05208 -0.64074 " pathEditMode="relative" ptsTypes="AAAAAA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469 -0.15093 -0.00937 -0.30185 -0.03542 -0.38148 C -0.06146 -0.46111 -0.11185 -0.5081 -0.15625 -0.47778 C -0.20078 -0.44769 -0.25768 -0.28959 -0.30208 -0.2 C -0.34661 -0.11065 -0.35937 0.05046 -0.42292 0.05926 C -0.48646 0.06782 -0.63307 -0.06806 -0.68333 -0.14815 C -0.73372 -0.22847 -0.66354 -0.34028 -0.725 -0.42222 C -0.78646 -0.5044 -0.98359 -0.61111 -1.05208 -0.64074 " pathEditMode="relative" ptsTypes="AAAAAAA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3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7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5F10F14D-9FB3-4419-8D6D-6917772139F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600" y="4030659"/>
            <a:ext cx="3831077" cy="2576446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xmlns="" id="{EC939DE3-25E3-4D90-826E-942964C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93AF21C4-9F79-466D-A249-337744F9C4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A3266A96-CA4A-43F9-8F51-1C0E8F46029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B0DF995A-E811-47AF-A2FF-DD87AC802F1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2" name="Graphique 11" descr="Gilet de sauvetage contour">
            <a:extLst>
              <a:ext uri="{FF2B5EF4-FFF2-40B4-BE49-F238E27FC236}">
                <a16:creationId xmlns:a16="http://schemas.microsoft.com/office/drawing/2014/main" xmlns="" id="{D5F1DC88-99D7-4841-BAED-39A6A6405E0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902286" y="516535"/>
            <a:ext cx="914400" cy="914400"/>
          </a:xfrm>
          <a:prstGeom prst="rect">
            <a:avLst/>
          </a:prstGeom>
        </p:spPr>
      </p:pic>
      <p:pic>
        <p:nvPicPr>
          <p:cNvPr id="13" name="compl195169tion_doli">
            <a:hlinkClick r:id="" action="ppaction://media"/>
            <a:extLst>
              <a:ext uri="{FF2B5EF4-FFF2-40B4-BE49-F238E27FC236}">
                <a16:creationId xmlns:a16="http://schemas.microsoft.com/office/drawing/2014/main" xmlns="" id="{4A35E8CB-4B77-4DF1-BA32-91AB9662F7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065" end="901.846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703"/>
            <a:ext cx="406400" cy="406400"/>
          </a:xfrm>
          <a:prstGeom prst="rect">
            <a:avLst/>
          </a:prstGeom>
        </p:spPr>
      </p:pic>
      <p:pic>
        <p:nvPicPr>
          <p:cNvPr id="14" name="dolibe_195160_r195169p195169ter_">
            <a:hlinkClick r:id="" action="ppaction://media"/>
            <a:extLst>
              <a:ext uri="{FF2B5EF4-FFF2-40B4-BE49-F238E27FC236}">
                <a16:creationId xmlns:a16="http://schemas.microsoft.com/office/drawing/2014/main" xmlns="" id="{003E0CCB-0B34-4D63-86FE-CBA680D5E00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41" end="943.538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6" name="Graphique 15" descr="Ampoule">
            <a:extLst>
              <a:ext uri="{FF2B5EF4-FFF2-40B4-BE49-F238E27FC236}">
                <a16:creationId xmlns:a16="http://schemas.microsoft.com/office/drawing/2014/main" xmlns="" id="{A845E093-3C66-4DB2-8F82-8DBB690AA82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7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2347A3A5-A52E-488A-8253-B6ED7A2803B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xmlns="" id="{4D67A2F7-E53B-493A-AA1A-B4A0F8D1F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12</a:t>
            </a:fld>
            <a:endParaRPr lang="fr-FR"/>
          </a:p>
        </p:txBody>
      </p:sp>
      <p:pic>
        <p:nvPicPr>
          <p:cNvPr id="18" name="Graphique 17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3747C5E8-D0C0-45B0-B3B8-68AB6272B8F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8025999" y="589272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01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 -0.02014 C 0.02682 -0.1412 0.03177 -0.26203 0.00534 -0.34236 C -0.0211 -0.42268 -0.07136 -0.50532 -0.13633 -0.50162 C -0.2013 -0.49791 -0.3155 -0.40787 -0.38425 -0.32014 C -0.453 -0.2324 -0.4918 0.01204 -0.54883 0.02431 C -0.60573 0.03681 -0.63737 -0.16898 -0.72591 -0.24606 C -0.81433 -0.32315 -1.04831 -0.41527 -1.07995 -0.43865 " pathEditMode="relative" ptsTypes="AAAAA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3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2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EC939DE3-25E3-4D90-826E-942964C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14AD342E-B05D-4488-8C38-819F2BF8601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635" y="4839043"/>
            <a:ext cx="1438072" cy="1353692"/>
          </a:xfrm>
          <a:prstGeom prst="rect">
            <a:avLst/>
          </a:prstGeom>
        </p:spPr>
      </p:pic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5F033402-99E3-4E16-BDE2-30EFE00733A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355A742B-D939-4F5A-B051-7F3D758134D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E94BCEE5-5D94-4EC2-B970-EAEF550588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08957F92-D259-4268-9EED-962C154CDA7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116766" y="516535"/>
            <a:ext cx="914400" cy="914400"/>
          </a:xfrm>
          <a:prstGeom prst="rect">
            <a:avLst/>
          </a:prstGeom>
        </p:spPr>
      </p:pic>
      <p:pic>
        <p:nvPicPr>
          <p:cNvPr id="12" name="compl195169tion_doli">
            <a:hlinkClick r:id="" action="ppaction://media"/>
            <a:extLst>
              <a:ext uri="{FF2B5EF4-FFF2-40B4-BE49-F238E27FC236}">
                <a16:creationId xmlns:a16="http://schemas.microsoft.com/office/drawing/2014/main" xmlns="" id="{0A4C1CDE-546E-4541-931D-D39D287BA82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065" end="901.846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92735"/>
            <a:ext cx="406400" cy="406400"/>
          </a:xfrm>
          <a:prstGeom prst="rect">
            <a:avLst/>
          </a:prstGeom>
        </p:spPr>
      </p:pic>
      <p:pic>
        <p:nvPicPr>
          <p:cNvPr id="13" name="dolibe_195160_r195169p195169ter_">
            <a:hlinkClick r:id="" action="ppaction://media"/>
            <a:extLst>
              <a:ext uri="{FF2B5EF4-FFF2-40B4-BE49-F238E27FC236}">
                <a16:creationId xmlns:a16="http://schemas.microsoft.com/office/drawing/2014/main" xmlns="" id="{6EB18C41-017F-46DD-AFE5-7D43BCDD45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41" end="943.538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92735"/>
            <a:ext cx="406400" cy="406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557CBF98-0B53-4AFD-AD11-1640A0BAD74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Graphique 14" descr="Ampoule">
            <a:extLst>
              <a:ext uri="{FF2B5EF4-FFF2-40B4-BE49-F238E27FC236}">
                <a16:creationId xmlns:a16="http://schemas.microsoft.com/office/drawing/2014/main" xmlns="" id="{D2BC3D7E-B8FC-44AB-BC06-5681EF11C24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6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A893E01C-E03D-4F1B-9207-EA40F15F4FE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xmlns="" id="{8AAC8DFF-C09E-4906-8D16-2BA33E73E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13</a:t>
            </a:fld>
            <a:endParaRPr lang="fr-FR"/>
          </a:p>
        </p:txBody>
      </p:sp>
      <p:pic>
        <p:nvPicPr>
          <p:cNvPr id="18" name="Graphique 17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32EB8109-D47A-4C0F-9386-4A0E9D155EF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8025999" y="589272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5 0.00324 C -0.0664 0.04143 -0.12825 0.07963 -0.17955 0.05509 C -0.23099 0.03032 -0.31393 -0.04861 -0.31289 -0.14491 C -0.31184 -0.24144 -0.17304 -0.42778 -0.1733 -0.52292 C -0.17369 -0.61783 -0.26914 -0.73773 -0.31497 -0.71551 C -0.3608 -0.69329 -0.40976 -0.49885 -0.4483 -0.38959 C -0.48684 -0.28033 -0.50351 -0.0882 -0.54635 -0.05973 C -0.58893 -0.03148 -0.66888 -0.15741 -0.70455 -0.21922 C -0.74036 -0.28079 -0.70182 -0.42037 -0.7608 -0.43033 C -0.81992 -0.44005 -1.01836 -0.28588 -1.05872 -0.27848 " pathEditMode="relative" ptsTypes="AAAAAAAA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3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21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EC939DE3-25E3-4D90-826E-942964C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923B8E2E-4AA8-4728-91AC-E6F623CF91D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809" y="3117532"/>
            <a:ext cx="5064263" cy="3375344"/>
          </a:xfrm>
          <a:prstGeom prst="rect">
            <a:avLst/>
          </a:prstGeom>
        </p:spPr>
      </p:pic>
      <p:pic>
        <p:nvPicPr>
          <p:cNvPr id="12" name="Image 11" descr="Une image contenant silhouette&#10;&#10;Description générée automatiquement">
            <a:extLst>
              <a:ext uri="{FF2B5EF4-FFF2-40B4-BE49-F238E27FC236}">
                <a16:creationId xmlns:a16="http://schemas.microsoft.com/office/drawing/2014/main" xmlns="" id="{9EDD7CFD-1C90-431C-9082-24F4A16232C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574" y="4312900"/>
            <a:ext cx="3082761" cy="217997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56D79DB5-99A4-4698-B259-012B41562C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3033" y="4971934"/>
            <a:ext cx="1437302" cy="1352967"/>
          </a:xfrm>
          <a:prstGeom prst="rect">
            <a:avLst/>
          </a:prstGeom>
        </p:spPr>
      </p:pic>
      <p:pic>
        <p:nvPicPr>
          <p:cNvPr id="13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D27543BC-0557-4C2B-AE75-2D09557F085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Graphique 13" descr="Podium contour">
            <a:extLst>
              <a:ext uri="{FF2B5EF4-FFF2-40B4-BE49-F238E27FC236}">
                <a16:creationId xmlns:a16="http://schemas.microsoft.com/office/drawing/2014/main" xmlns="" id="{723D9108-CF43-4ECD-AD92-285FC7D0C96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5" name="Graphique 14" descr="Bouée de sauvetage contour">
            <a:extLst>
              <a:ext uri="{FF2B5EF4-FFF2-40B4-BE49-F238E27FC236}">
                <a16:creationId xmlns:a16="http://schemas.microsoft.com/office/drawing/2014/main" xmlns="" id="{56D5B3D8-A025-49D1-A1D1-25A1C8DBEDB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6" name="Graphique 15" descr="Gilet de sauvetage contour">
            <a:extLst>
              <a:ext uri="{FF2B5EF4-FFF2-40B4-BE49-F238E27FC236}">
                <a16:creationId xmlns:a16="http://schemas.microsoft.com/office/drawing/2014/main" xmlns="" id="{2F1A1EE0-9FD9-4C90-A20F-A6622DFE677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9071779" y="516538"/>
            <a:ext cx="914400" cy="914400"/>
          </a:xfrm>
          <a:prstGeom prst="rect">
            <a:avLst/>
          </a:prstGeom>
        </p:spPr>
      </p:pic>
      <p:pic>
        <p:nvPicPr>
          <p:cNvPr id="17" name="compl195169tion_doli">
            <a:hlinkClick r:id="" action="ppaction://media"/>
            <a:extLst>
              <a:ext uri="{FF2B5EF4-FFF2-40B4-BE49-F238E27FC236}">
                <a16:creationId xmlns:a16="http://schemas.microsoft.com/office/drawing/2014/main" xmlns="" id="{3F5CC6D0-8C30-4D8C-829C-0E753DBD12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065" end="901.8461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72599"/>
            <a:ext cx="406400" cy="406400"/>
          </a:xfrm>
          <a:prstGeom prst="rect">
            <a:avLst/>
          </a:prstGeom>
        </p:spPr>
      </p:pic>
      <p:pic>
        <p:nvPicPr>
          <p:cNvPr id="18" name="dolibou_195160_r195169p195169ter">
            <a:hlinkClick r:id="" action="ppaction://media"/>
            <a:extLst>
              <a:ext uri="{FF2B5EF4-FFF2-40B4-BE49-F238E27FC236}">
                <a16:creationId xmlns:a16="http://schemas.microsoft.com/office/drawing/2014/main" xmlns="" id="{3558763E-90B5-4D70-B3FF-5ABCC086654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149" end="468.1538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88130"/>
            <a:ext cx="406400" cy="406400"/>
          </a:xfrm>
          <a:prstGeom prst="rect">
            <a:avLst/>
          </a:prstGeom>
        </p:spPr>
      </p:pic>
      <p:pic>
        <p:nvPicPr>
          <p:cNvPr id="19" name="Graphique 18" descr="Ampoule">
            <a:extLst>
              <a:ext uri="{FF2B5EF4-FFF2-40B4-BE49-F238E27FC236}">
                <a16:creationId xmlns:a16="http://schemas.microsoft.com/office/drawing/2014/main" xmlns="" id="{0810A1B6-0D81-4EE0-85D2-518E3F7359A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20" name="Graphique 19" descr="Ampoule">
            <a:extLst>
              <a:ext uri="{FF2B5EF4-FFF2-40B4-BE49-F238E27FC236}">
                <a16:creationId xmlns:a16="http://schemas.microsoft.com/office/drawing/2014/main" xmlns="" id="{CB1976FF-E54E-45B8-BFC5-1898EB5367E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21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B043E082-FDD8-44AB-9A6C-E395AD5DBC8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xmlns="" id="{E8E5D46A-9E6F-46E3-BDED-13D7DEE51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14</a:t>
            </a:fld>
            <a:endParaRPr lang="fr-FR"/>
          </a:p>
        </p:txBody>
      </p:sp>
      <p:pic>
        <p:nvPicPr>
          <p:cNvPr id="23" name="Graphique 2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6989EBDE-10E1-4B27-8E61-7E17822361D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8025999" y="589272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5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7878 0.03357 -0.15756 0.06713 -0.23151 0.07663 C -0.30547 0.08612 -0.3849 0.06852 -0.44375 0.05672 C -0.50248 0.04491 -0.55547 0.04584 -0.58412 0.00556 C -0.61289 -0.03449 -0.62774 -0.13009 -0.61602 -0.18449 C -0.60443 -0.23888 -0.46289 -0.27199 -0.51394 -0.3206 C -0.56498 -0.36921 -0.82735 -0.42361 -0.9224 -0.47662 C -1.01732 -0.52962 -1.05039 -0.58402 -1.0836 -0.63819 " pathEditMode="relative" ptsTypes="AAAAAAAA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7878 0.03357 -0.15756 0.06713 -0.23151 0.07663 C -0.30547 0.08612 -0.3849 0.06852 -0.44375 0.05672 C -0.50248 0.04491 -0.55547 0.04584 -0.58412 0.00556 C -0.61289 -0.03449 -0.62774 -0.13009 -0.61602 -0.18449 C -0.60443 -0.23888 -0.46289 -0.27199 -0.51394 -0.3206 C -0.56498 -0.36921 -0.82735 -0.42361 -0.9224 -0.47662 C -1.01732 -0.52962 -1.05039 -0.58402 -1.0836 -0.63819 " pathEditMode="relative" ptsTypes="AAAAAAA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7878 0.03357 -0.15756 0.06713 -0.23151 0.07663 C -0.30547 0.08612 -0.3849 0.06852 -0.44375 0.05672 C -0.50248 0.04491 -0.55547 0.04584 -0.58412 0.00556 C -0.61289 -0.03449 -0.62774 -0.13009 -0.61602 -0.18449 C -0.60443 -0.23888 -0.46289 -0.27199 -0.51394 -0.3206 C -0.56498 -0.36921 -0.82735 -0.42361 -0.9224 -0.47662 C -1.01732 -0.52962 -1.05039 -0.58402 -1.0836 -0.63819 " pathEditMode="relative" ptsTypes="AAAAAAAA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3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5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EC939DE3-25E3-4D90-826E-942964C5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Image 6" descr="Une image contenant silhouette&#10;&#10;Description générée automatiquement">
            <a:extLst>
              <a:ext uri="{FF2B5EF4-FFF2-40B4-BE49-F238E27FC236}">
                <a16:creationId xmlns:a16="http://schemas.microsoft.com/office/drawing/2014/main" xmlns="" id="{4445C70F-915C-49DB-A3DE-247DD62A211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496" y="4103796"/>
            <a:ext cx="3328839" cy="235399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B857D707-2DF8-4A56-AC21-629DB32FC3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530" y="4297995"/>
            <a:ext cx="2390153" cy="1965593"/>
          </a:xfrm>
          <a:prstGeom prst="rect">
            <a:avLst/>
          </a:prstGeom>
        </p:spPr>
      </p:pic>
      <p:pic>
        <p:nvPicPr>
          <p:cNvPr id="11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95C2EFDE-B5D1-4737-9D83-12F5B991021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2" name="Graphique 11" descr="Podium contour">
            <a:extLst>
              <a:ext uri="{FF2B5EF4-FFF2-40B4-BE49-F238E27FC236}">
                <a16:creationId xmlns:a16="http://schemas.microsoft.com/office/drawing/2014/main" xmlns="" id="{82805F1C-397E-4B9A-9C05-A53C4296D92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3" name="Graphique 12" descr="Bouée de sauvetage contour">
            <a:extLst>
              <a:ext uri="{FF2B5EF4-FFF2-40B4-BE49-F238E27FC236}">
                <a16:creationId xmlns:a16="http://schemas.microsoft.com/office/drawing/2014/main" xmlns="" id="{CF8B97D2-5B4F-452D-947D-6CC8AACABF0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4" name="Graphique 13" descr="Gilet de sauvetage contour">
            <a:extLst>
              <a:ext uri="{FF2B5EF4-FFF2-40B4-BE49-F238E27FC236}">
                <a16:creationId xmlns:a16="http://schemas.microsoft.com/office/drawing/2014/main" xmlns="" id="{0BB69F87-ECF4-4C26-B9A0-CC81BCC43DD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9120705" y="516538"/>
            <a:ext cx="914400" cy="914400"/>
          </a:xfrm>
          <a:prstGeom prst="rect">
            <a:avLst/>
          </a:prstGeom>
        </p:spPr>
      </p:pic>
      <p:pic>
        <p:nvPicPr>
          <p:cNvPr id="15" name="compl195169tion_doli">
            <a:hlinkClick r:id="" action="ppaction://media"/>
            <a:extLst>
              <a:ext uri="{FF2B5EF4-FFF2-40B4-BE49-F238E27FC236}">
                <a16:creationId xmlns:a16="http://schemas.microsoft.com/office/drawing/2014/main" xmlns="" id="{3E84D6A2-F2DA-40F1-AD87-B2F1F53D31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065" end="901.846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64317" y="6177460"/>
            <a:ext cx="406400" cy="406400"/>
          </a:xfrm>
          <a:prstGeom prst="rect">
            <a:avLst/>
          </a:prstGeom>
        </p:spPr>
      </p:pic>
      <p:pic>
        <p:nvPicPr>
          <p:cNvPr id="16" name="dolibou_195160_r195169p195169ter">
            <a:hlinkClick r:id="" action="ppaction://media"/>
            <a:extLst>
              <a:ext uri="{FF2B5EF4-FFF2-40B4-BE49-F238E27FC236}">
                <a16:creationId xmlns:a16="http://schemas.microsoft.com/office/drawing/2014/main" xmlns="" id="{49A5C0AD-A33A-4921-9D61-7AF4701D6DC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149" end="468.153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99283" y="6197852"/>
            <a:ext cx="406400" cy="406400"/>
          </a:xfrm>
          <a:prstGeom prst="rect">
            <a:avLst/>
          </a:prstGeom>
        </p:spPr>
      </p:pic>
      <p:pic>
        <p:nvPicPr>
          <p:cNvPr id="18" name="Graphique 17" descr="Ampoule">
            <a:extLst>
              <a:ext uri="{FF2B5EF4-FFF2-40B4-BE49-F238E27FC236}">
                <a16:creationId xmlns:a16="http://schemas.microsoft.com/office/drawing/2014/main" xmlns="" id="{9028DA6C-FF90-47DC-9652-D08EC77CA7A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887610" y="526234"/>
            <a:ext cx="914400" cy="914400"/>
          </a:xfrm>
          <a:prstGeom prst="rect">
            <a:avLst/>
          </a:prstGeom>
        </p:spPr>
      </p:pic>
      <p:pic>
        <p:nvPicPr>
          <p:cNvPr id="19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1D510B58-DD1C-4B88-9444-6A16B2849E9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xmlns="" id="{DBCD5929-5A90-4D14-B358-6D85C512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15</a:t>
            </a:fld>
            <a:endParaRPr lang="fr-FR"/>
          </a:p>
        </p:txBody>
      </p:sp>
      <p:pic>
        <p:nvPicPr>
          <p:cNvPr id="17" name="Graphique 16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00D12B32-99DB-4616-968F-32218B51285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8025999" y="589272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6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24 -0.00996 0.00417 -0.00371 0.00417 -0.00371 C -0.02226 0.01227 -0.10182 0.10116 -0.15833 0.09629 C -0.21497 0.0912 -0.31744 0.0375 -0.33541 -0.03334 C -0.35351 -0.1044 -0.31497 -0.25556 -0.26666 -0.32963 C -0.21849 -0.40371 -0.05 -0.42176 -0.04583 -0.47778 C -0.04166 -0.53403 -0.17057 -0.70324 -0.24166 -0.6669 C -0.31289 -0.63033 -0.37682 -0.35139 -0.47291 -0.25926 C -0.56914 -0.16736 -0.72604 -0.07477 -0.81862 -0.11482 C -0.91132 -0.15509 -1.00403 -0.42917 -1.02916 -0.5 " pathEditMode="relative" ptsTypes="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24 -0.00996 0.00417 -0.00371 0.00417 -0.00371 C -0.02226 0.01227 -0.10182 0.10116 -0.15833 0.09629 C -0.21497 0.0912 -0.31744 0.0375 -0.33541 -0.03334 C -0.35351 -0.1044 -0.31497 -0.25556 -0.26666 -0.32963 C -0.21849 -0.40371 -0.05 -0.42176 -0.04583 -0.47778 C -0.04166 -0.53403 -0.17057 -0.70324 -0.24166 -0.6669 C -0.31289 -0.63033 -0.37682 -0.35139 -0.47291 -0.25926 C -0.56914 -0.16736 -0.72604 -0.07477 -0.81862 -0.11482 C -0.91132 -0.15509 -1.00403 -0.42917 -1.02916 -0.5 " pathEditMode="relative" ptsTypes="AAAAAAAAA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3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xmlns="" id="{F2393024-96F3-4A6E-9F2D-2028F8C37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Généralisation de la règle</a:t>
            </a:r>
          </a:p>
        </p:txBody>
      </p:sp>
      <p:pic>
        <p:nvPicPr>
          <p:cNvPr id="2" name="Dia_21,_32,_43,_54">
            <a:hlinkClick r:id="" action="ppaction://media"/>
            <a:extLst>
              <a:ext uri="{FF2B5EF4-FFF2-40B4-BE49-F238E27FC236}">
                <a16:creationId xmlns:a16="http://schemas.microsoft.com/office/drawing/2014/main" xmlns="" id="{6F53606B-3891-4913-A2CF-662ECC28A8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17" end="590.230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800" y="6086475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8A5E683E-7E58-4A82-8E22-B423AF8BB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778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870E3F8-2084-435C-94FA-7D89760F4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Familiarisation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C35795DE-1268-45C8-B5D9-6FA2D6D40B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488" y="3673697"/>
            <a:ext cx="2199024" cy="2500182"/>
          </a:xfrm>
          <a:prstGeom prst="rect">
            <a:avLst/>
          </a:prstGeom>
        </p:spPr>
      </p:pic>
      <p:pic>
        <p:nvPicPr>
          <p:cNvPr id="7" name="Dia_22">
            <a:hlinkClick r:id="" action="ppaction://media"/>
            <a:extLst>
              <a:ext uri="{FF2B5EF4-FFF2-40B4-BE49-F238E27FC236}">
                <a16:creationId xmlns:a16="http://schemas.microsoft.com/office/drawing/2014/main" xmlns="" id="{4B86A8B0-487D-447D-88CE-30247B953B1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432" end="2688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19710" y="6168677"/>
            <a:ext cx="406400" cy="406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ED07EB92-B519-46B8-B8BF-45491573F9E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180309" y="103378"/>
            <a:ext cx="914400" cy="914400"/>
          </a:xfrm>
          <a:prstGeom prst="rect">
            <a:avLst/>
          </a:prstGeom>
        </p:spPr>
      </p:pic>
      <p:pic>
        <p:nvPicPr>
          <p:cNvPr id="9" name="tevi appr">
            <a:hlinkClick r:id="" action="ppaction://media"/>
            <a:extLst>
              <a:ext uri="{FF2B5EF4-FFF2-40B4-BE49-F238E27FC236}">
                <a16:creationId xmlns:a16="http://schemas.microsoft.com/office/drawing/2014/main" xmlns="" id="{8799621F-521F-403B-BB2C-08BC977D3DA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3" end="6098.079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93925" y="5161757"/>
            <a:ext cx="406400" cy="406400"/>
          </a:xfrm>
          <a:prstGeom prst="rect">
            <a:avLst/>
          </a:prstGeom>
        </p:spPr>
      </p:pic>
      <p:pic>
        <p:nvPicPr>
          <p:cNvPr id="11" name="Voici mon ami l'alien">
            <a:hlinkClick r:id="" action="ppaction://media"/>
            <a:extLst>
              <a:ext uri="{FF2B5EF4-FFF2-40B4-BE49-F238E27FC236}">
                <a16:creationId xmlns:a16="http://schemas.microsoft.com/office/drawing/2014/main" xmlns="" id="{C6B2B9DF-1A8F-493D-BAB0-A678D82D1FFF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44794" y="4322222"/>
            <a:ext cx="609600" cy="609600"/>
          </a:xfrm>
          <a:prstGeom prst="rect">
            <a:avLst/>
          </a:prstGeom>
        </p:spPr>
      </p:pic>
      <p:pic>
        <p:nvPicPr>
          <p:cNvPr id="12" name="a ton tour">
            <a:hlinkClick r:id="" action="ppaction://media"/>
            <a:extLst>
              <a:ext uri="{FF2B5EF4-FFF2-40B4-BE49-F238E27FC236}">
                <a16:creationId xmlns:a16="http://schemas.microsoft.com/office/drawing/2014/main" xmlns="" id="{FA3908CE-1825-4DFF-ADDF-36AC67F671F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44794" y="5798092"/>
            <a:ext cx="609600" cy="6096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2AA7FCC3-EDB8-406B-BF4D-98FCCEF97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78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DB99CBA-CA99-4EFC-89C9-3DB57F78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prod">
            <a:hlinkClick r:id="" action="ppaction://media"/>
            <a:extLst>
              <a:ext uri="{FF2B5EF4-FFF2-40B4-BE49-F238E27FC236}">
                <a16:creationId xmlns:a16="http://schemas.microsoft.com/office/drawing/2014/main" xmlns="" id="{65B3DD17-3F6A-4D6C-BA1D-6CBD452D04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70" y="6264910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FBDDC0CD-ABB3-4702-A8CC-59D5976D5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2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Image 3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7D9B6948-244A-4798-A0FB-B69EE5A4EF3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026" y="2856945"/>
            <a:ext cx="4398872" cy="3803570"/>
          </a:xfrm>
          <a:prstGeom prst="rect">
            <a:avLst/>
          </a:prstGeom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D9059CD5-4EF0-4E1A-B7F5-936ABF54D90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783" y="4631195"/>
            <a:ext cx="2412115" cy="186168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rId11" action="ppaction://hlinksldjump"/>
            <a:extLst>
              <a:ext uri="{FF2B5EF4-FFF2-40B4-BE49-F238E27FC236}">
                <a16:creationId xmlns:a16="http://schemas.microsoft.com/office/drawing/2014/main" xmlns="" id="{44EBAE5D-24AC-4FE5-8E36-97B15DC1C2A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909426" y="589274"/>
            <a:ext cx="768927" cy="768927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C33A03A4-80C9-45FF-BC7A-B884769EBD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11691" y="59538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CD4487A5-7E7B-41D5-9FA0-465060BB07E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AFF605FA-16F1-40F2-BD8D-04FD83E650D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786782C4-F5E6-477D-A684-845C4F22CDD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8883620" y="526234"/>
            <a:ext cx="914400" cy="914400"/>
          </a:xfrm>
          <a:prstGeom prst="rect">
            <a:avLst/>
          </a:prstGeom>
        </p:spPr>
      </p:pic>
      <p:pic>
        <p:nvPicPr>
          <p:cNvPr id="3" name="compl195169tion_tevi">
            <a:hlinkClick r:id="" action="ppaction://media"/>
            <a:extLst>
              <a:ext uri="{FF2B5EF4-FFF2-40B4-BE49-F238E27FC236}">
                <a16:creationId xmlns:a16="http://schemas.microsoft.com/office/drawing/2014/main" xmlns="" id="{22FD5F1E-7488-4665-8494-933FDD6ACE3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69" end="859.384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11691" y="5155635"/>
            <a:ext cx="406400" cy="406400"/>
          </a:xfrm>
          <a:prstGeom prst="rect">
            <a:avLst/>
          </a:prstGeom>
        </p:spPr>
      </p:pic>
      <p:pic>
        <p:nvPicPr>
          <p:cNvPr id="13" name="tevibou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22529DA9-9D34-4C57-AD16-7FD7E99863B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607" end="86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11691" y="4631195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5276FADA-6062-4E61-BF49-99C66B8FDC89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8EB8083A-08E3-4CCC-BF8D-DDC0774DDDA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77A2A3B5-761F-4514-92C8-9FF8D467717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6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71EE8A03-1E63-4385-8A07-5627598ABB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611691" y="3352310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5383A7A9-91EA-4E4D-8D0F-2BED044F3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1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7 L 4.58333E-6 -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3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5E-6 -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2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3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">
            <a:hlinkClick r:id="" action="ppaction://media"/>
            <a:extLst>
              <a:ext uri="{FF2B5EF4-FFF2-40B4-BE49-F238E27FC236}">
                <a16:creationId xmlns:a16="http://schemas.microsoft.com/office/drawing/2014/main" xmlns="" id="{99055573-31BB-4230-BB64-F8F7959B78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51448" y="3429000"/>
            <a:ext cx="406400" cy="4064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37AE1759-1390-4EB5-88AA-907E0A874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des personnages</a:t>
            </a:r>
          </a:p>
        </p:txBody>
      </p:sp>
      <p:pic>
        <p:nvPicPr>
          <p:cNvPr id="7" name="Image 6" descr="Une image contenant clipart&#10;&#10;Description générée automatiquement">
            <a:extLst>
              <a:ext uri="{FF2B5EF4-FFF2-40B4-BE49-F238E27FC236}">
                <a16:creationId xmlns:a16="http://schemas.microsoft.com/office/drawing/2014/main" xmlns="" id="{A1F7FD32-5EA1-4DE6-A43B-0E1C131C6E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3648" y="2028441"/>
            <a:ext cx="3302000" cy="4208402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818C9876-C447-4BC5-BF93-880BC32B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45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3" name="Image 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4D607E5D-6132-4310-A4CB-0BC295DECE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493" y="4576284"/>
            <a:ext cx="2671488" cy="1916591"/>
          </a:xfrm>
          <a:prstGeom prst="rect">
            <a:avLst/>
          </a:prstGeom>
        </p:spPr>
      </p:pic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08D79C9E-7678-4BCF-A470-86DA1FCD966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8" name="Graphique 7" descr="Podium contour">
            <a:extLst>
              <a:ext uri="{FF2B5EF4-FFF2-40B4-BE49-F238E27FC236}">
                <a16:creationId xmlns:a16="http://schemas.microsoft.com/office/drawing/2014/main" xmlns="" id="{D8FBB841-9AF3-4CFB-816D-AEF86CA1960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9" name="Graphique 8" descr="Bouée de sauvetage contour">
            <a:extLst>
              <a:ext uri="{FF2B5EF4-FFF2-40B4-BE49-F238E27FC236}">
                <a16:creationId xmlns:a16="http://schemas.microsoft.com/office/drawing/2014/main" xmlns="" id="{0521497B-D285-4935-8663-62D7724F614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0" name="Graphique 9" descr="Gilet de sauvetage contour">
            <a:extLst>
              <a:ext uri="{FF2B5EF4-FFF2-40B4-BE49-F238E27FC236}">
                <a16:creationId xmlns:a16="http://schemas.microsoft.com/office/drawing/2014/main" xmlns="" id="{005327ED-2C71-4251-B714-CB4D7805DB5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883620" y="526234"/>
            <a:ext cx="914400" cy="914400"/>
          </a:xfrm>
          <a:prstGeom prst="rect">
            <a:avLst/>
          </a:prstGeom>
        </p:spPr>
      </p:pic>
      <p:pic>
        <p:nvPicPr>
          <p:cNvPr id="11" name="compl195169tion_tevi">
            <a:hlinkClick r:id="" action="ppaction://media"/>
            <a:extLst>
              <a:ext uri="{FF2B5EF4-FFF2-40B4-BE49-F238E27FC236}">
                <a16:creationId xmlns:a16="http://schemas.microsoft.com/office/drawing/2014/main" xmlns="" id="{ABC0AD6C-12C1-43C4-BBAD-0D47ABF61E6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69" end="859.384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3743" y="6190007"/>
            <a:ext cx="406400" cy="406400"/>
          </a:xfrm>
          <a:prstGeom prst="rect">
            <a:avLst/>
          </a:prstGeom>
        </p:spPr>
      </p:pic>
      <p:pic>
        <p:nvPicPr>
          <p:cNvPr id="12" name="tevibe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F2D2FFB2-91EC-4713-8547-086302D2ADB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259" end="67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9857" y="6222946"/>
            <a:ext cx="406400" cy="406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9BD6E1BF-E73B-4C85-9809-79F6136F8EA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7AA42A78-AE2E-485D-8C57-724AB738619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786D15E9-F2BB-4781-98BD-FD5F6B78602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EFF6E50D-92E1-4162-8771-3148CB156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20</a:t>
            </a:fld>
            <a:endParaRPr lang="fr-FR"/>
          </a:p>
        </p:txBody>
      </p:sp>
      <p:pic>
        <p:nvPicPr>
          <p:cNvPr id="16" name="Graphique 15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FD385A26-9A11-43D3-A77F-E0EDFFAA5B4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909426" y="589274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7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Image 3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375EC5A1-35A8-4FC3-9FC1-42B6274CB34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22" y="4240734"/>
            <a:ext cx="3128319" cy="2252141"/>
          </a:xfrm>
          <a:prstGeom prst="rect">
            <a:avLst/>
          </a:prstGeom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AA41127C-81F5-4946-BC6E-110CFBA47B5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842" y="4644495"/>
            <a:ext cx="2292192" cy="174735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83BFB9EF-C1D9-4DE1-8541-5AC1C22227E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73" y="5081333"/>
            <a:ext cx="1511137" cy="1411542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781CBDD0-C217-4895-A9CE-54277A3CF5B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658C26A9-F9D2-4C70-9059-322B1F1191B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13E16E13-B915-4271-8C44-A473C20EE1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52946BDB-4463-47CB-8D5A-E23ACBB6DB8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8883620" y="526234"/>
            <a:ext cx="914400" cy="914400"/>
          </a:xfrm>
          <a:prstGeom prst="rect">
            <a:avLst/>
          </a:prstGeom>
        </p:spPr>
      </p:pic>
      <p:pic>
        <p:nvPicPr>
          <p:cNvPr id="12" name="compl195169tion_tevi">
            <a:hlinkClick r:id="" action="ppaction://media"/>
            <a:extLst>
              <a:ext uri="{FF2B5EF4-FFF2-40B4-BE49-F238E27FC236}">
                <a16:creationId xmlns:a16="http://schemas.microsoft.com/office/drawing/2014/main" xmlns="" id="{A738D089-4F28-4165-8A42-74B7ED137B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69" end="859.3846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2686" y="6173819"/>
            <a:ext cx="406400" cy="406400"/>
          </a:xfrm>
          <a:prstGeom prst="rect">
            <a:avLst/>
          </a:prstGeom>
        </p:spPr>
      </p:pic>
      <p:pic>
        <p:nvPicPr>
          <p:cNvPr id="13" name="tevibou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5DC204BC-3FF9-4D08-91CC-E83C763A86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607" end="86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9826" y="6190570"/>
            <a:ext cx="406400" cy="406400"/>
          </a:xfrm>
          <a:prstGeom prst="rect">
            <a:avLst/>
          </a:prstGeom>
        </p:spPr>
      </p:pic>
      <p:pic>
        <p:nvPicPr>
          <p:cNvPr id="19" name="Graphique 18" descr="Ampoule">
            <a:extLst>
              <a:ext uri="{FF2B5EF4-FFF2-40B4-BE49-F238E27FC236}">
                <a16:creationId xmlns:a16="http://schemas.microsoft.com/office/drawing/2014/main" xmlns="" id="{C429E439-9790-4BD9-9954-076F8F62F42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20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A628130D-C724-45D2-A7A3-A92D4C932EB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3BAC514B-8D95-4022-8039-CAA4CD4CE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21</a:t>
            </a:fld>
            <a:endParaRPr lang="fr-FR"/>
          </a:p>
        </p:txBody>
      </p:sp>
      <p:pic>
        <p:nvPicPr>
          <p:cNvPr id="16" name="Graphique 15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9A596652-12BB-4CF6-81E0-B65FEE624AA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7909426" y="589274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13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022E-16 L 3.125E-6 -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3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59259E-6 L -1.45833E-6 -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3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8.33333E-7 -0.2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5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3" name="Image 2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F30582BD-4B38-4CB1-9AC5-B7D57DEB5E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526" y="3516582"/>
            <a:ext cx="3789947" cy="3159185"/>
          </a:xfrm>
          <a:prstGeom prst="rect">
            <a:avLst/>
          </a:prstGeom>
        </p:spPr>
      </p:pic>
      <p:pic>
        <p:nvPicPr>
          <p:cNvPr id="4" name="Image 3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A3A3489B-81DA-4AF6-A1D0-DE7E7FD3117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675" y="4917139"/>
            <a:ext cx="2333106" cy="1673828"/>
          </a:xfrm>
          <a:prstGeom prst="rect">
            <a:avLst/>
          </a:prstGeom>
        </p:spPr>
      </p:pic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D186E7F9-E905-4B12-9A55-8E1A714E6C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8" name="Graphique 7" descr="Podium contour">
            <a:extLst>
              <a:ext uri="{FF2B5EF4-FFF2-40B4-BE49-F238E27FC236}">
                <a16:creationId xmlns:a16="http://schemas.microsoft.com/office/drawing/2014/main" xmlns="" id="{735D7AE7-926A-4503-A0A8-3DDE331DD1C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9" name="Graphique 8" descr="Bouée de sauvetage contour">
            <a:extLst>
              <a:ext uri="{FF2B5EF4-FFF2-40B4-BE49-F238E27FC236}">
                <a16:creationId xmlns:a16="http://schemas.microsoft.com/office/drawing/2014/main" xmlns="" id="{AB820FA4-C1A4-4FE2-B531-E904A0CF854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0" name="Graphique 9" descr="Gilet de sauvetage contour">
            <a:extLst>
              <a:ext uri="{FF2B5EF4-FFF2-40B4-BE49-F238E27FC236}">
                <a16:creationId xmlns:a16="http://schemas.microsoft.com/office/drawing/2014/main" xmlns="" id="{4F29AC3E-86EB-4E1F-9EC0-3BF51BAB396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8703458" y="467110"/>
            <a:ext cx="914400" cy="914400"/>
          </a:xfrm>
          <a:prstGeom prst="rect">
            <a:avLst/>
          </a:prstGeom>
        </p:spPr>
      </p:pic>
      <p:pic>
        <p:nvPicPr>
          <p:cNvPr id="11" name="compl195169tion_tevi">
            <a:hlinkClick r:id="" action="ppaction://media"/>
            <a:extLst>
              <a:ext uri="{FF2B5EF4-FFF2-40B4-BE49-F238E27FC236}">
                <a16:creationId xmlns:a16="http://schemas.microsoft.com/office/drawing/2014/main" xmlns="" id="{BB5D1AAC-EB11-4D05-AB34-B27B917C0E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69" end="859.384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2" name="tevibou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7C03B58C-DAA6-4A5C-9C6C-7FA672307DD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607" end="8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6AAB9051-E04E-4D46-A240-AA4FE994EB8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D1D45486-98A6-4E8E-AF70-82375E95850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1BE2B517-9B8A-4B34-8625-9EF050503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22</a:t>
            </a:fld>
            <a:endParaRPr lang="fr-FR"/>
          </a:p>
        </p:txBody>
      </p:sp>
      <p:pic>
        <p:nvPicPr>
          <p:cNvPr id="16" name="Graphique 15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470E519D-59EF-4231-9FAC-131CBF93D60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803202" y="589274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9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3000" decel="50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3" name="Image 2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4A16AD89-9E8F-4C72-8CB4-7327E461C8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58" y="3582444"/>
            <a:ext cx="4161883" cy="3099425"/>
          </a:xfrm>
          <a:prstGeom prst="rect">
            <a:avLst/>
          </a:prstGeom>
        </p:spPr>
      </p:pic>
      <p:pic>
        <p:nvPicPr>
          <p:cNvPr id="6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34817F8D-F835-4B9B-B2AC-7CE66E990C4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7" name="Graphique 6" descr="Podium contour">
            <a:extLst>
              <a:ext uri="{FF2B5EF4-FFF2-40B4-BE49-F238E27FC236}">
                <a16:creationId xmlns:a16="http://schemas.microsoft.com/office/drawing/2014/main" xmlns="" id="{57AE2FCB-D01E-4862-B702-A263C93B903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2CD69FB3-0C9B-40FC-938F-80B7F0C55F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9" name="Graphique 8" descr="Gilet de sauvetage contour">
            <a:extLst>
              <a:ext uri="{FF2B5EF4-FFF2-40B4-BE49-F238E27FC236}">
                <a16:creationId xmlns:a16="http://schemas.microsoft.com/office/drawing/2014/main" xmlns="" id="{1DA11377-BB49-4AB1-A862-A08E0C1DAA9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629823" y="570705"/>
            <a:ext cx="914400" cy="914400"/>
          </a:xfrm>
          <a:prstGeom prst="rect">
            <a:avLst/>
          </a:prstGeom>
        </p:spPr>
      </p:pic>
      <p:pic>
        <p:nvPicPr>
          <p:cNvPr id="10" name="compl195169tion_tevi">
            <a:hlinkClick r:id="" action="ppaction://media"/>
            <a:extLst>
              <a:ext uri="{FF2B5EF4-FFF2-40B4-BE49-F238E27FC236}">
                <a16:creationId xmlns:a16="http://schemas.microsoft.com/office/drawing/2014/main" xmlns="" id="{3D244B1D-AC0E-4F3A-ADBD-CAA8A7F2F2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69" end="859.384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9204" y="6157068"/>
            <a:ext cx="406400" cy="406400"/>
          </a:xfrm>
          <a:prstGeom prst="rect">
            <a:avLst/>
          </a:prstGeom>
        </p:spPr>
      </p:pic>
      <p:pic>
        <p:nvPicPr>
          <p:cNvPr id="11" name="tevibe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4CA288DC-78EA-4F51-B89C-9B000D72AA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259" end="67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608" y="6192736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2D97E3E4-7485-4B4D-95FF-F24C640D96D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88F73EDF-23A2-4380-AEDD-DE5D74D52CA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4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CBD69AA8-DDE0-486C-9CC0-364D15000A8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404C7395-9DDA-4A6B-9D90-3CDA8A1C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23</a:t>
            </a:fld>
            <a:endParaRPr lang="fr-FR"/>
          </a:p>
        </p:txBody>
      </p:sp>
      <p:pic>
        <p:nvPicPr>
          <p:cNvPr id="16" name="Graphique 15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95CA1C5A-6ADF-4EDA-8CB7-4AAA7130157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843859" y="612583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32FF8AE2-FD37-4875-80D5-A0F41A49056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971" y="4746540"/>
            <a:ext cx="1876057" cy="1746335"/>
          </a:xfrm>
          <a:prstGeom prst="rect">
            <a:avLst/>
          </a:prstGeom>
        </p:spPr>
      </p:pic>
      <p:pic>
        <p:nvPicPr>
          <p:cNvPr id="6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764204FD-C706-4C02-AA7C-7E59D1FD4C2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7" name="Graphique 6" descr="Podium contour">
            <a:extLst>
              <a:ext uri="{FF2B5EF4-FFF2-40B4-BE49-F238E27FC236}">
                <a16:creationId xmlns:a16="http://schemas.microsoft.com/office/drawing/2014/main" xmlns="" id="{106F3703-B9CA-402D-BAD2-F3DB45E5255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3D8AB789-973F-41A5-88B0-2F1C996BD73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9" name="Graphique 8" descr="Gilet de sauvetage contour">
            <a:extLst>
              <a:ext uri="{FF2B5EF4-FFF2-40B4-BE49-F238E27FC236}">
                <a16:creationId xmlns:a16="http://schemas.microsoft.com/office/drawing/2014/main" xmlns="" id="{6FFA51D7-68CA-4BA8-B5DC-BDCB8201489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808689" y="526234"/>
            <a:ext cx="914400" cy="914400"/>
          </a:xfrm>
          <a:prstGeom prst="rect">
            <a:avLst/>
          </a:prstGeom>
        </p:spPr>
      </p:pic>
      <p:pic>
        <p:nvPicPr>
          <p:cNvPr id="10" name="compl195169tion_tevi">
            <a:hlinkClick r:id="" action="ppaction://media"/>
            <a:extLst>
              <a:ext uri="{FF2B5EF4-FFF2-40B4-BE49-F238E27FC236}">
                <a16:creationId xmlns:a16="http://schemas.microsoft.com/office/drawing/2014/main" xmlns="" id="{1FD067B5-9C7F-4B37-9009-0746640D64A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469" end="859.3846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1" name="tevibe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77D0DD26-D2EB-4818-89E2-0C06BEF94D6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259" end="67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0E2B0282-C55B-4AFB-9096-B990F689322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3AA69271-4EFB-466A-A56C-22078674FE1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4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0EED1565-3A17-4C0B-9BFE-FAF112C1D82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16F32B87-1F27-4702-8D6F-AA2932B3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24</a:t>
            </a:fld>
            <a:endParaRPr lang="fr-FR"/>
          </a:p>
        </p:txBody>
      </p:sp>
      <p:pic>
        <p:nvPicPr>
          <p:cNvPr id="16" name="Graphique 15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B5CC46A9-14C9-4A5F-B4C9-48BF3579D46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909426" y="589274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0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3000" decel="50000" autoRev="1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B3224B2-2824-4BA9-B632-89AE0729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Nouvelle action</a:t>
            </a:r>
          </a:p>
        </p:txBody>
      </p:sp>
      <p:pic>
        <p:nvPicPr>
          <p:cNvPr id="3" name="Dia_21,_32,_43,_54">
            <a:hlinkClick r:id="" action="ppaction://media"/>
            <a:extLst>
              <a:ext uri="{FF2B5EF4-FFF2-40B4-BE49-F238E27FC236}">
                <a16:creationId xmlns:a16="http://schemas.microsoft.com/office/drawing/2014/main" xmlns="" id="{22EF8C66-8349-4B0C-A532-39E1B8E0D5C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17" end="590.230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800" y="6086475"/>
            <a:ext cx="406400" cy="4064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FD68F1C7-29A7-4700-A313-1F8E6A0BD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838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870E3F8-2084-435C-94FA-7D89760F4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Familiarisation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C35795DE-1268-45C8-B5D9-6FA2D6D40B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288142"/>
            <a:ext cx="1950958" cy="2218143"/>
          </a:xfrm>
          <a:prstGeom prst="rect">
            <a:avLst/>
          </a:prstGeom>
        </p:spPr>
      </p:pic>
      <p:pic>
        <p:nvPicPr>
          <p:cNvPr id="7" name="Dia_33">
            <a:hlinkClick r:id="" action="ppaction://media"/>
            <a:extLst>
              <a:ext uri="{FF2B5EF4-FFF2-40B4-BE49-F238E27FC236}">
                <a16:creationId xmlns:a16="http://schemas.microsoft.com/office/drawing/2014/main" xmlns="" id="{4272485D-C3B5-47B5-8F12-704178AA297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294" end="125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57175" y="6264415"/>
            <a:ext cx="406400" cy="406400"/>
          </a:xfrm>
          <a:prstGeom prst="rect">
            <a:avLst/>
          </a:prstGeom>
        </p:spPr>
      </p:pic>
      <p:pic>
        <p:nvPicPr>
          <p:cNvPr id="4" name="mezi appr">
            <a:hlinkClick r:id="" action="ppaction://media"/>
            <a:extLst>
              <a:ext uri="{FF2B5EF4-FFF2-40B4-BE49-F238E27FC236}">
                <a16:creationId xmlns:a16="http://schemas.microsoft.com/office/drawing/2014/main" xmlns="" id="{DCDB59DC-C030-46C5-86F4-D3D401C8A3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891" end="6512.421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43194" y="5506285"/>
            <a:ext cx="406400" cy="406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20D25FFC-4755-46EC-970A-A4E3F8283D7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180309" y="103378"/>
            <a:ext cx="914400" cy="914400"/>
          </a:xfrm>
          <a:prstGeom prst="rect">
            <a:avLst/>
          </a:prstGeom>
        </p:spPr>
      </p:pic>
      <p:pic>
        <p:nvPicPr>
          <p:cNvPr id="10" name="Voici mon ami l'alien">
            <a:hlinkClick r:id="" action="ppaction://media"/>
            <a:extLst>
              <a:ext uri="{FF2B5EF4-FFF2-40B4-BE49-F238E27FC236}">
                <a16:creationId xmlns:a16="http://schemas.microsoft.com/office/drawing/2014/main" xmlns="" id="{C4D3A9C1-03E3-4A7D-A569-C36CFC13ADE7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44794" y="4322222"/>
            <a:ext cx="609600" cy="609600"/>
          </a:xfrm>
          <a:prstGeom prst="rect">
            <a:avLst/>
          </a:prstGeom>
        </p:spPr>
      </p:pic>
      <p:pic>
        <p:nvPicPr>
          <p:cNvPr id="11" name="a ton tour">
            <a:hlinkClick r:id="" action="ppaction://media"/>
            <a:extLst>
              <a:ext uri="{FF2B5EF4-FFF2-40B4-BE49-F238E27FC236}">
                <a16:creationId xmlns:a16="http://schemas.microsoft.com/office/drawing/2014/main" xmlns="" id="{2B47BD50-6D5E-42E5-AFB6-DBC05C991A1F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95525" y="6204492"/>
            <a:ext cx="609600" cy="6096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639F0B9B-5082-4F56-8BC6-5FF7A305E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74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2547 L -0.00026 0.02547 C 0.06666 -0.00648 0.00078 0.02014 0.14804 0.02547 L 0.26614 0.02246 C 0.27357 0.01968 0.28099 0.01621 0.28854 0.01389 C 0.29752 0.01135 0.30664 0.01042 0.31562 0.00834 C 0.32682 0.00579 0.33802 0.00255 0.34909 -0.00023 L 0.4832 0.00255 C 0.49179 0.00301 0.50026 0.00649 0.50872 0.00834 C 0.51888 0.01042 0.5289 0.0125 0.53906 0.01389 C 0.56237 0.01736 0.58581 0.01968 0.60924 0.02246 C 0.64544 0.02061 0.68164 0.02199 0.71771 0.0169 C 0.72916 0.01528 0.73997 0.00602 0.7513 0.00255 C 0.76354 -0.00115 0.77591 -0.00347 0.78802 -0.00879 C 0.7944 -0.01157 0.80065 -0.01597 0.80716 -0.01713 C 0.81927 -0.01967 0.83164 -0.01875 0.84388 -0.02014 C 0.88411 -0.02476 0.89101 -0.02615 0.92044 -0.03148 C 0.92304 -0.03426 0.92552 -0.03773 0.92838 -0.04004 C 0.93047 -0.04143 0.93268 -0.04189 0.93476 -0.04282 C 0.9431 -0.04606 0.94505 -0.0456 0.9539 -0.05139 C 0.97226 -0.06319 0.94883 -0.05185 0.96666 -0.05972 C 1.02096 -0.0537 0.99961 -0.05416 1.0306 -0.05416 " pathEditMode="relative" ptsTypes="AAAAAAAAAAAAAAAAAAAAAA">
                                      <p:cBhvr>
                                        <p:cTn id="19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5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DB99CBA-CA99-4EFC-89C9-3DB57F78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prod">
            <a:hlinkClick r:id="" action="ppaction://media"/>
            <a:extLst>
              <a:ext uri="{FF2B5EF4-FFF2-40B4-BE49-F238E27FC236}">
                <a16:creationId xmlns:a16="http://schemas.microsoft.com/office/drawing/2014/main" xmlns="" id="{E17DE7FE-AE76-4209-B988-43208DA0657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6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70" y="6264910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A59A05E5-B979-47E6-B5BE-80F8EAD2C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964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8" name="Image 7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72F2F007-0FA1-44D6-B4F2-061B89A3B3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00346" y="3324224"/>
            <a:ext cx="3046005" cy="227679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80D0EA19-D517-4E48-947D-78D5841CAC3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6551" y="3954498"/>
            <a:ext cx="1697731" cy="1646522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rId11" action="ppaction://hlinksldjump"/>
            <a:extLst>
              <a:ext uri="{FF2B5EF4-FFF2-40B4-BE49-F238E27FC236}">
                <a16:creationId xmlns:a16="http://schemas.microsoft.com/office/drawing/2014/main" xmlns="" id="{ADE1A992-1361-4D0E-B13B-3455370E5FA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7895250" y="539846"/>
            <a:ext cx="768927" cy="768927"/>
          </a:xfrm>
          <a:prstGeom prst="rect">
            <a:avLst/>
          </a:prstGeom>
        </p:spPr>
      </p:pic>
      <p:pic>
        <p:nvPicPr>
          <p:cNvPr id="10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74EE1A46-C659-4371-88BE-5DBB75F9C9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1" name="Graphique 10" descr="Podium contour">
            <a:extLst>
              <a:ext uri="{FF2B5EF4-FFF2-40B4-BE49-F238E27FC236}">
                <a16:creationId xmlns:a16="http://schemas.microsoft.com/office/drawing/2014/main" xmlns="" id="{6DC84EC1-E725-4984-B70E-C35F5114E5C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2" name="Graphique 11" descr="Bouée de sauvetage contour">
            <a:extLst>
              <a:ext uri="{FF2B5EF4-FFF2-40B4-BE49-F238E27FC236}">
                <a16:creationId xmlns:a16="http://schemas.microsoft.com/office/drawing/2014/main" xmlns="" id="{681F3340-308B-41C8-9A62-E5082ED8D44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3" name="Graphique 12" descr="Gilet de sauvetage contour">
            <a:extLst>
              <a:ext uri="{FF2B5EF4-FFF2-40B4-BE49-F238E27FC236}">
                <a16:creationId xmlns:a16="http://schemas.microsoft.com/office/drawing/2014/main" xmlns="" id="{E95F2286-4A07-4AB3-B59C-D52745F65C0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8860080" y="516538"/>
            <a:ext cx="914400" cy="914400"/>
          </a:xfrm>
          <a:prstGeom prst="rect">
            <a:avLst/>
          </a:prstGeom>
        </p:spPr>
      </p:pic>
      <p:pic>
        <p:nvPicPr>
          <p:cNvPr id="3" name="compl195169tion_mezi">
            <a:hlinkClick r:id="" action="ppaction://media"/>
            <a:extLst>
              <a:ext uri="{FF2B5EF4-FFF2-40B4-BE49-F238E27FC236}">
                <a16:creationId xmlns:a16="http://schemas.microsoft.com/office/drawing/2014/main" xmlns="" id="{65D67758-EE33-4A8F-AA31-73F59859BA4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852.92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4" name="mezibou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44D274DE-15E6-4380-A892-FF9CD3C43DA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077" end="68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7" name="Graphique 16" descr="Ampoule">
            <a:extLst>
              <a:ext uri="{FF2B5EF4-FFF2-40B4-BE49-F238E27FC236}">
                <a16:creationId xmlns:a16="http://schemas.microsoft.com/office/drawing/2014/main" xmlns="" id="{4473D674-145F-464D-9F99-F160E27FF66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8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DC6327A7-6C68-4D31-9D53-14E65845713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306ED6A9-C50C-4425-8A7B-C6C9368F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15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-3.54167E-6 0.00024 L 0.03021 -0.00856 C 0.03998 -0.01111 0.05456 -0.01296 0.06381 -0.01435 C 0.22084 -0.00856 0.29427 -0.00138 0.44037 -0.00856 C 0.44831 -0.00902 0.45625 -0.01203 0.4642 -0.01435 C 0.475 -0.01759 0.48842 -0.02199 0.49935 -0.02847 C 0.50365 -0.03101 0.50782 -0.03472 0.51211 -0.03703 C 0.51524 -0.03865 0.51849 -0.03888 0.52175 -0.03981 C 0.52435 -0.04074 0.52696 -0.04189 0.52969 -0.04282 L 0.79141 -0.03703 C 0.87396 -0.03495 0.82149 -0.03194 0.8823 -0.03703 C 0.94154 -0.05208 0.85157 -0.03032 0.96055 -0.04838 C 0.96485 -0.04907 0.96888 -0.053 0.97331 -0.05416 C 0.97956 -0.05578 0.98607 -0.05601 0.99245 -0.05694 C 0.99662 -0.05879 1.00078 -0.06157 1.00521 -0.06273 C 1.02162 -0.06666 1.03815 -0.0655 1.05469 -0.0655 " pathEditMode="relative" rAng="0" ptsTypes="AAAAAAAAAAAAAAAAA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4" y="-32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22222E-6 L 2.70833E-6 0.00023 L 0.03021 -0.00857 C 0.03997 -0.01111 0.05455 -0.01297 0.0638 -0.01435 C 0.22083 -0.00857 0.29427 -0.00139 0.44036 -0.00857 C 0.4483 -0.00903 0.45625 -0.01204 0.46419 -0.01435 C 0.475 -0.01759 0.48841 -0.02199 0.49935 -0.02847 C 0.50364 -0.03102 0.50781 -0.03472 0.51211 -0.03704 C 0.51523 -0.03866 0.51849 -0.03889 0.52174 -0.03982 C 0.52435 -0.04074 0.52695 -0.0419 0.52968 -0.04283 L 0.7914 -0.03704 C 0.87396 -0.03496 0.82148 -0.03195 0.88229 -0.03704 C 0.94153 -0.05209 0.85156 -0.03033 0.96054 -0.04838 C 0.96484 -0.04908 0.96888 -0.05301 0.9733 -0.05417 C 0.97955 -0.05579 0.98607 -0.05602 0.99245 -0.05695 C 0.99661 -0.0588 1.00078 -0.06158 1.00521 -0.06273 C 1.02161 -0.06667 1.03815 -0.06551 1.05468 -0.06551 " pathEditMode="relative" rAng="0" ptsTypes="AAAAAAAAAAAAAAAAA">
                                      <p:cBhvr>
                                        <p:cTn id="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4" y="-32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5" name="Image 4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73EF2B99-2705-40BF-80BF-4D19331E58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8828" y="2754253"/>
            <a:ext cx="3764204" cy="3058325"/>
          </a:xfrm>
          <a:prstGeom prst="rect">
            <a:avLst/>
          </a:prstGeom>
        </p:spPr>
      </p:pic>
      <p:pic>
        <p:nvPicPr>
          <p:cNvPr id="6" name="Image 5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5AD01995-D2FD-4336-B0BF-0939DDCDC5F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4559" y="4172830"/>
            <a:ext cx="2344942" cy="1639748"/>
          </a:xfrm>
          <a:prstGeom prst="rect">
            <a:avLst/>
          </a:prstGeom>
        </p:spPr>
      </p:pic>
      <p:pic>
        <p:nvPicPr>
          <p:cNvPr id="8" name="Graphique 7" descr="Ligne fléchée : droite contour">
            <a:hlinkClick r:id="rId11" action="ppaction://hlinksldjump"/>
            <a:extLst>
              <a:ext uri="{FF2B5EF4-FFF2-40B4-BE49-F238E27FC236}">
                <a16:creationId xmlns:a16="http://schemas.microsoft.com/office/drawing/2014/main" xmlns="" id="{58ED6A3E-8D54-42AD-B695-B1884C3EDB9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8085622" y="612583"/>
            <a:ext cx="768927" cy="768927"/>
          </a:xfrm>
          <a:prstGeom prst="rect">
            <a:avLst/>
          </a:prstGeom>
        </p:spPr>
      </p:pic>
      <p:pic>
        <p:nvPicPr>
          <p:cNvPr id="9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193364C7-A63E-43A0-84AB-6114F074FA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A2F0878C-CB10-4A54-A75D-29E14D1523C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C08893FB-8FA3-4395-80A7-8DDD718FB56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2" name="Graphique 11" descr="Gilet de sauvetage contour">
            <a:extLst>
              <a:ext uri="{FF2B5EF4-FFF2-40B4-BE49-F238E27FC236}">
                <a16:creationId xmlns:a16="http://schemas.microsoft.com/office/drawing/2014/main" xmlns="" id="{13B7C939-0F06-4253-8023-24B43D3A489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9236013" y="526234"/>
            <a:ext cx="914400" cy="914400"/>
          </a:xfrm>
          <a:prstGeom prst="rect">
            <a:avLst/>
          </a:prstGeom>
        </p:spPr>
      </p:pic>
      <p:pic>
        <p:nvPicPr>
          <p:cNvPr id="13" name="compl195169tion_mezi">
            <a:hlinkClick r:id="" action="ppaction://media"/>
            <a:extLst>
              <a:ext uri="{FF2B5EF4-FFF2-40B4-BE49-F238E27FC236}">
                <a16:creationId xmlns:a16="http://schemas.microsoft.com/office/drawing/2014/main" xmlns="" id="{6E7877C7-50E5-4DF8-9C3A-3F0816688F1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852.92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mezibou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05C15789-D11E-47DF-8FE9-9DE0B937E0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077" end="68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1800" y="6154636"/>
            <a:ext cx="406400" cy="406400"/>
          </a:xfrm>
          <a:prstGeom prst="rect">
            <a:avLst/>
          </a:prstGeom>
        </p:spPr>
      </p:pic>
      <p:pic>
        <p:nvPicPr>
          <p:cNvPr id="16" name="Graphique 15" descr="Ampoule">
            <a:extLst>
              <a:ext uri="{FF2B5EF4-FFF2-40B4-BE49-F238E27FC236}">
                <a16:creationId xmlns:a16="http://schemas.microsoft.com/office/drawing/2014/main" xmlns="" id="{9F1829B7-E190-42A4-BB5A-D45BA5F5BE0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7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EFFDBA41-98DC-41F2-B5F2-0599E4F0CEF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BD5AC41F-15EA-4B8B-B245-918992A98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98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745 0.00672 0.03841 0.01505 0.05547 0.01736 L 0.0681 0.01922 C 0.12487 0.03472 0.01732 0.00417 0.10026 0.03287 C 0.12187 0.04051 0.14349 0.05116 0.16549 0.05209 L 0.32331 0.05718 C 0.39062 0.06621 0.37956 0.0669 0.47812 0.05718 C 0.48607 0.05648 0.49375 0.05093 0.50156 0.04861 C 0.50729 0.04676 0.51328 0.04676 0.51914 0.04514 C 0.5237 0.04375 0.52812 0.04121 0.53268 0.03982 C 0.53945 0.03773 0.56029 0.0338 0.56589 0.03287 C 0.57266 0.03195 0.57943 0.03172 0.58633 0.03125 C 0.60078 0.02755 0.61081 0.02454 0.62526 0.02269 C 0.63177 0.02176 0.63828 0.02153 0.64479 0.02084 L 0.68763 0.01574 C 0.77487 -0.00555 0.72057 0.00324 0.85117 0.00533 C 0.86706 0.01042 0.87526 0.01482 0.89115 0.01389 C 0.89674 0.01366 0.90221 0.01158 0.90768 0.01042 C 0.91159 0.0081 0.91562 0.00648 0.9194 0.00347 C 0.92253 0.00116 0.925 -0.00324 0.92812 -0.00509 C 0.93255 -0.00787 0.93737 -0.00833 0.9418 -0.01041 C 0.94479 -0.0118 0.94753 -0.01504 0.95052 -0.01551 C 0.96549 -0.01736 0.98047 -0.01713 0.99544 -0.01713 " pathEditMode="relative" ptsTypes="AAAAAAAAAAAAAAAAAAAAAAAA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1745 0.00672 0.03841 0.01505 0.05547 0.01736 L 0.0681 0.01922 C 0.12487 0.03472 0.01732 0.00417 0.10026 0.03287 C 0.12187 0.04051 0.14349 0.05116 0.16549 0.05209 L 0.32331 0.05718 C 0.39062 0.06621 0.37956 0.0669 0.47812 0.05718 C 0.48607 0.05648 0.49375 0.05093 0.50156 0.04861 C 0.50729 0.04676 0.51328 0.04676 0.51914 0.04514 C 0.5237 0.04375 0.52812 0.04121 0.53268 0.03982 C 0.53945 0.03773 0.56029 0.0338 0.56589 0.03287 C 0.57266 0.03195 0.57943 0.03172 0.58633 0.03125 C 0.60078 0.02755 0.61081 0.02454 0.62526 0.02269 C 0.63177 0.02176 0.63828 0.02153 0.64479 0.02084 L 0.68763 0.01574 C 0.77487 -0.00555 0.72057 0.00324 0.85117 0.00533 C 0.86706 0.01042 0.87526 0.01482 0.89115 0.01389 C 0.89674 0.01366 0.90221 0.01158 0.90768 0.01042 C 0.91159 0.0081 0.91562 0.00648 0.9194 0.00347 C 0.92253 0.00116 0.925 -0.00324 0.92812 -0.00509 C 0.93255 -0.00787 0.93737 -0.00833 0.9418 -0.01041 C 0.94479 -0.0118 0.94753 -0.01504 0.95052 -0.01551 C 0.96549 -0.01736 0.98047 -0.01713 0.99544 -0.01713 " pathEditMode="relative" ptsTypes="AAAAAAAAAAAAAAAAAAAAAAAA">
                                      <p:cBhvr>
                                        <p:cTn id="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9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99562DED-0961-474C-A257-EF06344BAA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725" y="2158076"/>
            <a:ext cx="3574549" cy="3777994"/>
          </a:xfrm>
          <a:prstGeom prst="rect">
            <a:avLst/>
          </a:prstGeom>
        </p:spPr>
      </p:pic>
      <p:pic>
        <p:nvPicPr>
          <p:cNvPr id="9" name="Image 8" descr="Une image contenant clipart&#10;&#10;Description générée automatiquement">
            <a:extLst>
              <a:ext uri="{FF2B5EF4-FFF2-40B4-BE49-F238E27FC236}">
                <a16:creationId xmlns:a16="http://schemas.microsoft.com/office/drawing/2014/main" xmlns="" id="{DB7FF186-CA34-4A31-9FEB-7C1E6A7941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210" y="3775630"/>
            <a:ext cx="1625598" cy="2255442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xmlns="" id="{FA0497A3-7052-4908-B6DF-D229A0D58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Présentation des personnages</a:t>
            </a:r>
          </a:p>
        </p:txBody>
      </p:sp>
      <p:pic>
        <p:nvPicPr>
          <p:cNvPr id="3" name="3">
            <a:hlinkClick r:id="" action="ppaction://media"/>
            <a:extLst>
              <a:ext uri="{FF2B5EF4-FFF2-40B4-BE49-F238E27FC236}">
                <a16:creationId xmlns:a16="http://schemas.microsoft.com/office/drawing/2014/main" xmlns="" id="{9DA66B5F-D57C-4055-AF52-EE9E0630C9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861565" y="4406337"/>
            <a:ext cx="406400" cy="406400"/>
          </a:xfrm>
          <a:prstGeom prst="rect">
            <a:avLst/>
          </a:prstGeom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1CDD77E3-C1EF-4070-9D05-AD200085DF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31" y="3127235"/>
            <a:ext cx="2830069" cy="2808835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xmlns="" id="{D9F7045D-810E-4B8F-900F-BD093E40A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28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CC301876-D977-4ACB-B9ED-6A96D7F4913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4154" y="3429000"/>
            <a:ext cx="2339437" cy="1933540"/>
          </a:xfrm>
          <a:prstGeom prst="rect">
            <a:avLst/>
          </a:prstGeom>
        </p:spPr>
      </p:pic>
      <p:pic>
        <p:nvPicPr>
          <p:cNvPr id="5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25F38D12-6CBC-4285-B3C0-A2CBFC0003D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6" name="Graphique 5" descr="Podium contour">
            <a:extLst>
              <a:ext uri="{FF2B5EF4-FFF2-40B4-BE49-F238E27FC236}">
                <a16:creationId xmlns:a16="http://schemas.microsoft.com/office/drawing/2014/main" xmlns="" id="{4FB15292-D3FF-448B-9C56-85B487371A2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447D22C8-F4A1-4887-8A6D-8E6A59337C2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0" name="Graphique 9" descr="Gilet de sauvetage contour">
            <a:extLst>
              <a:ext uri="{FF2B5EF4-FFF2-40B4-BE49-F238E27FC236}">
                <a16:creationId xmlns:a16="http://schemas.microsoft.com/office/drawing/2014/main" xmlns="" id="{EE7C247A-83A0-475C-A7EE-044C0AFBD5B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870712" y="526234"/>
            <a:ext cx="914400" cy="914400"/>
          </a:xfrm>
          <a:prstGeom prst="rect">
            <a:avLst/>
          </a:prstGeom>
        </p:spPr>
      </p:pic>
      <p:pic>
        <p:nvPicPr>
          <p:cNvPr id="11" name="compl195169tion_mezi">
            <a:hlinkClick r:id="" action="ppaction://media"/>
            <a:extLst>
              <a:ext uri="{FF2B5EF4-FFF2-40B4-BE49-F238E27FC236}">
                <a16:creationId xmlns:a16="http://schemas.microsoft.com/office/drawing/2014/main" xmlns="" id="{363A73E6-8DF3-4F65-938D-E970C16CB8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852.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2" name="mezibe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4EA0CDF4-3906-4037-B9D9-0B6F2C240A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79" end="870.615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41936"/>
            <a:ext cx="406400" cy="406400"/>
          </a:xfrm>
          <a:prstGeom prst="rect">
            <a:avLst/>
          </a:prstGeom>
        </p:spPr>
      </p:pic>
      <p:pic>
        <p:nvPicPr>
          <p:cNvPr id="16" name="Graphique 15" descr="Ampoule">
            <a:extLst>
              <a:ext uri="{FF2B5EF4-FFF2-40B4-BE49-F238E27FC236}">
                <a16:creationId xmlns:a16="http://schemas.microsoft.com/office/drawing/2014/main" xmlns="" id="{7CEA4A3A-9E08-46F2-A511-EF0E3BC2D59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7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97FD6496-B148-431B-A113-F312A55E9D6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03335D5B-D553-4186-86CC-D21B1FE0D1B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902972" y="643442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65569614-8A3B-4E2E-B13D-E2CD6B9A2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265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46 0.00278 L 0.01146 0.00278 C 0.04935 -0.02245 0.02083 -0.00671 0.1056 -2.22222E-6 L 0.2013 0.00857 L 0.22995 0.01412 C 0.23581 0.01528 0.24167 0.01713 0.24752 0.0169 C 0.2901 0.01621 0.33268 0.0132 0.37526 0.01134 C 0.38099 0.01042 0.38698 0.00996 0.39271 0.00857 C 0.39765 0.00718 0.40221 0.00301 0.40716 0.00278 C 0.48268 0.00023 0.5582 0.00093 0.63372 -2.22222E-6 C 0.66575 -0.01412 0.62305 0.00347 0.66562 -0.00856 C 0.6694 -0.00949 0.67292 -0.01319 0.67682 -0.01412 C 0.68307 -0.01597 0.68958 -0.01574 0.69596 -0.0169 C 0.69909 -0.01759 0.70221 -0.01967 0.70547 -0.01991 L 0.88906 -0.02546 C 0.90091 -0.03264 0.89674 -0.03125 0.91927 -0.02546 C 0.92213 -0.02477 0.92448 -0.02106 0.92734 -0.01991 C 0.93359 -0.01713 0.9401 -0.01597 0.94648 -0.01412 C 0.96875 -0.01504 0.9914 -0.01018 1.01341 -0.0169 C 1.02018 -0.01898 1.02292 -0.03588 1.02943 -0.03958 C 1.04245 -0.04745 1.02174 -0.03541 1.047 -0.04815 C 1.05872 -0.05416 1.05286 -0.0537 1.0582 -0.0537 " pathEditMode="relative" ptsTypes="AAAAAAAAAAAAAAAAAAAAAA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5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2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EFE981C7-635F-40BD-B00D-9D417334F0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04850" y="3697595"/>
            <a:ext cx="1897149" cy="1839925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11AD860E-C048-4EF9-B5A3-CE5A8FC0E98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AE89FEBC-A289-4B7A-8756-B4CD87E3F75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87124F14-F805-4EF0-AEB3-6C89701CE34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E5FEBADC-5B06-403E-9CDF-E297FB812AA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932549" y="526234"/>
            <a:ext cx="914400" cy="914400"/>
          </a:xfrm>
          <a:prstGeom prst="rect">
            <a:avLst/>
          </a:prstGeom>
        </p:spPr>
      </p:pic>
      <p:pic>
        <p:nvPicPr>
          <p:cNvPr id="12" name="compl195169tion_mezi">
            <a:hlinkClick r:id="" action="ppaction://media"/>
            <a:extLst>
              <a:ext uri="{FF2B5EF4-FFF2-40B4-BE49-F238E27FC236}">
                <a16:creationId xmlns:a16="http://schemas.microsoft.com/office/drawing/2014/main" xmlns="" id="{15625B99-9E06-49D7-9702-13508588210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852.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3" name="mezibe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AD4A4A7B-71E4-4801-B2DE-329F393349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79" end="870.615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5" name="Graphique 14" descr="Ampoule">
            <a:extLst>
              <a:ext uri="{FF2B5EF4-FFF2-40B4-BE49-F238E27FC236}">
                <a16:creationId xmlns:a16="http://schemas.microsoft.com/office/drawing/2014/main" xmlns="" id="{F81AF06C-1963-4765-BB6B-95F05C02515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6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C5838B28-11A1-4408-9191-8BA2226B4FF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4" name="Graphique 13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1F5236ED-697B-4A58-90A5-4133C438D81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871799" y="612583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0391898A-FECD-4FAF-BBC2-B017FF903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2574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91837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5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1.25E-6 0.00023 L 0.03021 -0.00857 C 0.03997 -0.01111 0.05456 -0.01296 0.0638 -0.01435 C 0.22083 -0.00857 0.29427 -0.00139 0.44036 -0.00857 C 0.44831 -0.00903 0.45625 -0.01204 0.46419 -0.01435 C 0.475 -0.01759 0.48841 -0.02199 0.49935 -0.02847 C 0.50364 -0.03102 0.50781 -0.03472 0.51211 -0.03704 C 0.51523 -0.03866 0.51849 -0.03889 0.52174 -0.03982 C 0.52435 -0.04074 0.52695 -0.0419 0.52969 -0.04283 L 0.79141 -0.03704 C 0.87396 -0.03496 0.82148 -0.03195 0.88229 -0.03704 C 0.94154 -0.05209 0.85156 -0.03033 0.96055 -0.04838 C 0.96484 -0.04908 0.96888 -0.05301 0.97331 -0.05417 C 0.97956 -0.05579 0.98607 -0.05602 0.99245 -0.05695 C 0.99661 -0.0588 1.00078 -0.06158 1.00521 -0.06273 C 1.02161 -0.06667 1.03815 -0.06551 1.05469 -0.06551 " pathEditMode="relative" rAng="0" ptsTypes="AAAAAAAAAAAAAAAAA">
                                      <p:cBhvr>
                                        <p:cTn id="19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34" y="-328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3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Image 6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412AA750-9C39-4888-97DC-4FD248C3E57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6756" y="2546335"/>
            <a:ext cx="3819954" cy="3122185"/>
          </a:xfrm>
          <a:prstGeom prst="rect">
            <a:avLst/>
          </a:prstGeom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135042C3-96E9-4F1D-BAA8-A49A290F44E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3183" y="4004821"/>
            <a:ext cx="2233550" cy="16636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A4F5FA94-AC5F-4685-8CC5-E0361A7F8AC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5505" y="4283994"/>
            <a:ext cx="1516915" cy="1384526"/>
          </a:xfrm>
          <a:prstGeom prst="rect">
            <a:avLst/>
          </a:prstGeom>
        </p:spPr>
      </p:pic>
      <p:pic>
        <p:nvPicPr>
          <p:cNvPr id="9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E8EF16A7-A280-4476-AF35-2FEC4AB30E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FA19C6EC-50D5-4FC4-B9DE-3E3533C251F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F4DA9369-8BC6-4AE9-B5AD-851D5073D9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2" name="Graphique 11" descr="Gilet de sauvetage contour">
            <a:extLst>
              <a:ext uri="{FF2B5EF4-FFF2-40B4-BE49-F238E27FC236}">
                <a16:creationId xmlns:a16="http://schemas.microsoft.com/office/drawing/2014/main" xmlns="" id="{7EB02D3F-935E-412B-A7F0-BE3A597F088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9160658" y="570706"/>
            <a:ext cx="914400" cy="914400"/>
          </a:xfrm>
          <a:prstGeom prst="rect">
            <a:avLst/>
          </a:prstGeom>
        </p:spPr>
      </p:pic>
      <p:pic>
        <p:nvPicPr>
          <p:cNvPr id="13" name="compl195169tion_mezi">
            <a:hlinkClick r:id="" action="ppaction://media"/>
            <a:extLst>
              <a:ext uri="{FF2B5EF4-FFF2-40B4-BE49-F238E27FC236}">
                <a16:creationId xmlns:a16="http://schemas.microsoft.com/office/drawing/2014/main" xmlns="" id="{6DA909B9-525D-49F7-A59D-8B4B4E807A7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852.92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mezibou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0F75F473-2641-4328-9069-E5EE90D9A5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077" end="68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6" name="Graphique 15" descr="Ampoule">
            <a:extLst>
              <a:ext uri="{FF2B5EF4-FFF2-40B4-BE49-F238E27FC236}">
                <a16:creationId xmlns:a16="http://schemas.microsoft.com/office/drawing/2014/main" xmlns="" id="{8EA072B0-5385-4944-8FBC-987A42E0368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7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A3334AD4-6831-492D-AFA0-63487384900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5" name="Graphique 14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5E6CA3C3-C76C-40C1-9186-A3F74885B1B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8047945" y="671707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854ADB82-F033-4E3F-B47C-467248BAB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15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-4.58333E-6 0.00023 C 0.00378 -0.00579 0.0073 -0.01273 0.01185 -0.01643 C 0.02344 -0.02616 0.03425 -0.02685 0.04623 -0.02963 C 0.08021 -0.02847 0.1142 -0.0287 0.14792 -0.02639 C 0.15717 -0.02569 0.16654 -0.02292 0.17553 -0.01967 C 0.18256 -0.01736 0.18907 -0.01018 0.19636 -0.00995 C 0.31967 -0.00486 0.4431 -0.00579 0.5668 -0.00324 C 0.57579 -0.00231 0.58503 -1.11111E-6 0.59428 -1.11111E-6 C 0.7142 -1.11111E-6 0.68373 0.00533 0.74063 -0.00671 C 0.74636 -0.00995 0.75196 -0.01435 0.75795 -0.01643 C 0.76303 -0.01852 0.76823 -0.01875 0.77344 -0.01967 C 0.78152 -0.02153 0.79688 -0.02569 0.80456 -0.02639 C 0.90274 -0.03449 0.89206 -0.03287 0.97696 -0.03287 " pathEditMode="relative" rAng="0" ptsTypes="AAAAAAAAAAAAAA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41" y="-15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7.40741E-7 L -1.45833E-6 0.00023 C 0.00378 -0.00579 0.00729 -0.01273 0.01185 -0.01643 C 0.02344 -0.02616 0.03425 -0.02685 0.04623 -0.02963 C 0.08021 -0.02847 0.11419 -0.0287 0.14792 -0.02639 C 0.15716 -0.02569 0.16654 -0.02292 0.17552 -0.01968 C 0.18255 -0.01736 0.18906 -0.01018 0.19636 -0.00995 C 0.31966 -0.00486 0.4431 -0.00579 0.5668 -0.00324 C 0.57578 -0.00231 0.58503 -7.40741E-7 0.59427 -7.40741E-7 C 0.71419 -7.40741E-7 0.68373 0.00532 0.74063 -0.00671 C 0.74636 -0.00995 0.75195 -0.01435 0.75794 -0.01643 C 0.76302 -0.01852 0.76823 -0.01875 0.77344 -0.01968 C 0.78151 -0.02153 0.79688 -0.02569 0.80456 -0.02639 C 0.90274 -0.03449 0.89206 -0.03287 0.97695 -0.03287 " pathEditMode="relative" rAng="0" ptsTypes="AAAAAAAAAAAAAA">
                                      <p:cBhvr>
                                        <p:cTn id="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41" y="-15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7.40741E-7 L 1.875E-6 0.00023 C 0.00377 -0.00579 0.00729 -0.01273 0.01185 -0.01644 C 0.02344 -0.02616 0.03424 -0.02685 0.04622 -0.02963 C 0.08021 -0.02847 0.11419 -0.0287 0.14791 -0.02639 C 0.15716 -0.0257 0.16653 -0.02292 0.17552 -0.01968 C 0.18255 -0.01736 0.18906 -0.01019 0.19635 -0.00995 C 0.31966 -0.00486 0.4431 -0.00579 0.5668 -0.00324 C 0.57578 -0.00232 0.58502 7.40741E-7 0.59427 7.40741E-7 C 0.71419 7.40741E-7 0.68372 0.00532 0.74062 -0.00671 C 0.74635 -0.00995 0.75195 -0.01435 0.75794 -0.01644 C 0.76302 -0.01852 0.76823 -0.01875 0.77344 -0.01968 C 0.78151 -0.02153 0.79687 -0.0257 0.80456 -0.02639 C 0.90273 -0.03449 0.89206 -0.03287 0.97695 -0.03287 " pathEditMode="relative" rAng="0" ptsTypes="AAAAAAAAAAAAAA">
                                      <p:cBhvr>
                                        <p:cTn id="10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41" y="-159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29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3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4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Image 6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1C49C330-A86C-41FB-AA39-96FB13274E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856" y="2889235"/>
            <a:ext cx="3819954" cy="3122185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9C66B75F-CC25-4F4A-B43B-D042F9C8CA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C350B60E-259E-4C59-912C-BC3564EE794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B1410F67-6D86-4A4D-AAF7-44C49DC5E0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25506E54-6707-4259-94EB-78A58A6840B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067800" y="570706"/>
            <a:ext cx="914400" cy="914400"/>
          </a:xfrm>
          <a:prstGeom prst="rect">
            <a:avLst/>
          </a:prstGeom>
        </p:spPr>
      </p:pic>
      <p:pic>
        <p:nvPicPr>
          <p:cNvPr id="12" name="compl195169tion_mezi">
            <a:hlinkClick r:id="" action="ppaction://media"/>
            <a:extLst>
              <a:ext uri="{FF2B5EF4-FFF2-40B4-BE49-F238E27FC236}">
                <a16:creationId xmlns:a16="http://schemas.microsoft.com/office/drawing/2014/main" xmlns="" id="{A353F339-36B4-44F7-8762-2A9501E845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24" end="852.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3" name="mezibe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766814AB-66D3-4B7D-B538-14B2C31F60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879" end="870.615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F47C6AEF-75CD-4B85-965E-2BAEC52509D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2CA047B4-D553-4C91-9B59-FA5C148DCA9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3F904BD5-5DAA-4503-9239-ED784EF7E60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8001516" y="671707"/>
            <a:ext cx="768927" cy="768927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DE327B1B-7DAA-46FB-AD78-52AE500C3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614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2.08333E-7 0.00023 C 0.00378 -0.00578 0.00729 -0.01273 0.01185 -0.01643 C 0.02344 -0.02615 0.03424 -0.02685 0.04622 -0.02963 C 0.08021 -0.02847 0.11419 -0.0287 0.14792 -0.02639 C 0.15716 -0.02569 0.16654 -0.02291 0.17552 -0.01967 C 0.18255 -0.01736 0.18906 -0.01018 0.19635 -0.00995 C 0.31966 -0.00486 0.4431 -0.00578 0.5668 -0.00324 C 0.57578 -0.00231 0.58503 -2.59259E-6 0.59427 -2.59259E-6 C 0.71419 -2.59259E-6 0.68372 0.00533 0.74062 -0.00671 C 0.74635 -0.00995 0.75195 -0.01435 0.75794 -0.01643 C 0.76302 -0.01852 0.76823 -0.01875 0.77344 -0.01967 C 0.78151 -0.02153 0.79687 -0.02569 0.80456 -0.02639 C 0.90273 -0.03449 0.89206 -0.03287 0.97695 -0.03287 " pathEditMode="relative" rAng="0" ptsTypes="AAAAAAAAAAAAAA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841" y="-15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4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3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B3224B2-2824-4BA9-B632-89AE0729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Nouvelle action</a:t>
            </a:r>
          </a:p>
        </p:txBody>
      </p:sp>
      <p:pic>
        <p:nvPicPr>
          <p:cNvPr id="3" name="Dia_21,_32,_43,_54">
            <a:hlinkClick r:id="" action="ppaction://media"/>
            <a:extLst>
              <a:ext uri="{FF2B5EF4-FFF2-40B4-BE49-F238E27FC236}">
                <a16:creationId xmlns:a16="http://schemas.microsoft.com/office/drawing/2014/main" xmlns="" id="{3358E7AA-5337-4FD2-BDC5-CE4C8418177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17" end="590.230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800" y="6086475"/>
            <a:ext cx="406400" cy="4064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2C009418-5CB5-4C3F-BE74-2908BB325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440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870E3F8-2084-435C-94FA-7D89760F4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Familiarisation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6134305C-1915-4CA5-99B5-81132A2969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867" y="2903707"/>
            <a:ext cx="2216285" cy="2598582"/>
          </a:xfrm>
          <a:prstGeom prst="rect">
            <a:avLst/>
          </a:prstGeom>
        </p:spPr>
      </p:pic>
      <p:pic>
        <p:nvPicPr>
          <p:cNvPr id="6" name="Dia_44">
            <a:hlinkClick r:id="" action="ppaction://media"/>
            <a:extLst>
              <a:ext uri="{FF2B5EF4-FFF2-40B4-BE49-F238E27FC236}">
                <a16:creationId xmlns:a16="http://schemas.microsoft.com/office/drawing/2014/main" xmlns="" id="{50B08552-928A-4DEF-8CD7-978F2062958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018" end="734.5384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63310"/>
            <a:ext cx="406400" cy="406400"/>
          </a:xfrm>
          <a:prstGeom prst="rect">
            <a:avLst/>
          </a:prstGeom>
        </p:spPr>
      </p:pic>
      <p:pic>
        <p:nvPicPr>
          <p:cNvPr id="7" name="Graphique 6" descr="Bouée de sauvetage contour">
            <a:extLst>
              <a:ext uri="{FF2B5EF4-FFF2-40B4-BE49-F238E27FC236}">
                <a16:creationId xmlns:a16="http://schemas.microsoft.com/office/drawing/2014/main" xmlns="" id="{894FCD93-E572-44A2-A060-2534120EB46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1180309" y="103378"/>
            <a:ext cx="914400" cy="914400"/>
          </a:xfrm>
          <a:prstGeom prst="rect">
            <a:avLst/>
          </a:prstGeom>
        </p:spPr>
      </p:pic>
      <p:pic>
        <p:nvPicPr>
          <p:cNvPr id="8" name="fydi appr">
            <a:hlinkClick r:id="" action="ppaction://media"/>
            <a:extLst>
              <a:ext uri="{FF2B5EF4-FFF2-40B4-BE49-F238E27FC236}">
                <a16:creationId xmlns:a16="http://schemas.microsoft.com/office/drawing/2014/main" xmlns="" id="{663863CE-7BD8-4A7C-8776-378EF24F13D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716" end="6435.4146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44794" y="5364957"/>
            <a:ext cx="406400" cy="406400"/>
          </a:xfrm>
          <a:prstGeom prst="rect">
            <a:avLst/>
          </a:prstGeom>
        </p:spPr>
      </p:pic>
      <p:pic>
        <p:nvPicPr>
          <p:cNvPr id="10" name="Voici mon ami l'alien">
            <a:hlinkClick r:id="" action="ppaction://media"/>
            <a:extLst>
              <a:ext uri="{FF2B5EF4-FFF2-40B4-BE49-F238E27FC236}">
                <a16:creationId xmlns:a16="http://schemas.microsoft.com/office/drawing/2014/main" xmlns="" id="{7F63E312-8FE8-4B7B-A95E-3A5349F351EB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44794" y="4322222"/>
            <a:ext cx="609600" cy="609600"/>
          </a:xfrm>
          <a:prstGeom prst="rect">
            <a:avLst/>
          </a:prstGeom>
        </p:spPr>
      </p:pic>
      <p:pic>
        <p:nvPicPr>
          <p:cNvPr id="11" name="a ton tour">
            <a:hlinkClick r:id="" action="ppaction://media"/>
            <a:extLst>
              <a:ext uri="{FF2B5EF4-FFF2-40B4-BE49-F238E27FC236}">
                <a16:creationId xmlns:a16="http://schemas.microsoft.com/office/drawing/2014/main" xmlns="" id="{66DA1FEB-36C7-4564-A318-7CCA24BA7DAE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95525" y="6204492"/>
            <a:ext cx="609600" cy="6096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9D1E6104-6A8C-4F73-B6AD-FCD4BD65F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29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394 L 0.48984 -0.0037 " pathEditMode="relative" ptsTypes="AA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DB99CBA-CA99-4EFC-89C9-3DB57F78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prod">
            <a:hlinkClick r:id="" action="ppaction://media"/>
            <a:extLst>
              <a:ext uri="{FF2B5EF4-FFF2-40B4-BE49-F238E27FC236}">
                <a16:creationId xmlns:a16="http://schemas.microsoft.com/office/drawing/2014/main" xmlns="" id="{32E159F4-D712-4C83-949B-E0AAA235AC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70" y="6264910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98603135-FE99-4AD2-95F8-ADB071442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074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231BACB6-8E9A-45AC-9131-32F93424AC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4886" y="3543300"/>
            <a:ext cx="2827760" cy="2029435"/>
          </a:xfrm>
          <a:prstGeom prst="rect">
            <a:avLst/>
          </a:prstGeom>
        </p:spPr>
      </p:pic>
      <p:pic>
        <p:nvPicPr>
          <p:cNvPr id="7" name="Graphique 6" descr="Ligne fléchée : droite contour">
            <a:hlinkClick r:id="rId10" action="ppaction://hlinksldjump"/>
            <a:extLst>
              <a:ext uri="{FF2B5EF4-FFF2-40B4-BE49-F238E27FC236}">
                <a16:creationId xmlns:a16="http://schemas.microsoft.com/office/drawing/2014/main" xmlns="" id="{01BD4197-E170-4B82-9145-0367BE2EC65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8161143" y="643442"/>
            <a:ext cx="768927" cy="768927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EDF31B03-E65D-4A94-B0B5-53FB190140A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14ABF755-56E6-4B40-8B54-6E2351D7BCE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F403A04F-673C-4D6E-8EB3-AD6212512BE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2" name="Graphique 11" descr="Gilet de sauvetage contour">
            <a:extLst>
              <a:ext uri="{FF2B5EF4-FFF2-40B4-BE49-F238E27FC236}">
                <a16:creationId xmlns:a16="http://schemas.microsoft.com/office/drawing/2014/main" xmlns="" id="{81A5892E-690F-45C7-BAC6-EAF06A627F0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9387054" y="526234"/>
            <a:ext cx="914400" cy="914400"/>
          </a:xfrm>
          <a:prstGeom prst="rect">
            <a:avLst/>
          </a:prstGeom>
        </p:spPr>
      </p:pic>
      <p:pic>
        <p:nvPicPr>
          <p:cNvPr id="3" name="compl195169tion_fydi">
            <a:hlinkClick r:id="" action="ppaction://media"/>
            <a:extLst>
              <a:ext uri="{FF2B5EF4-FFF2-40B4-BE49-F238E27FC236}">
                <a16:creationId xmlns:a16="http://schemas.microsoft.com/office/drawing/2014/main" xmlns="" id="{2EABA3FC-82C3-4093-9A7D-1199FE16A6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78" end="764.923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4" name="fydibe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755CFF80-45F0-4C11-9E85-41AF561FD72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124" end="581.6923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AF1C4952-90B8-4D3C-B660-AD24EA8B7B3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9C7A00D1-63EB-4D97-B631-F604ABFA9D1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86E3C76A-ECF5-4337-B4E6-ED0A79817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067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6 -0.01527 L 0.4901 -0.00532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62" y="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11" name="Image 10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632C1353-E405-4789-A692-0BE5EAD66E5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8387" y="3109046"/>
            <a:ext cx="3410240" cy="236448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AC909D4A-0F20-4D0A-B687-FC9737CC860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572911"/>
            <a:ext cx="2675307" cy="19200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A955CE02-6A10-4027-9CA6-E441B06A707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4096059"/>
            <a:ext cx="1704632" cy="1588723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12" action="ppaction://hlinksldjump"/>
            <a:extLst>
              <a:ext uri="{FF2B5EF4-FFF2-40B4-BE49-F238E27FC236}">
                <a16:creationId xmlns:a16="http://schemas.microsoft.com/office/drawing/2014/main" xmlns="" id="{79C16A3A-939D-42B8-B3FE-17BE1E0783B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986178" y="589274"/>
            <a:ext cx="768927" cy="768927"/>
          </a:xfrm>
          <a:prstGeom prst="rect">
            <a:avLst/>
          </a:prstGeom>
        </p:spPr>
      </p:pic>
      <p:pic>
        <p:nvPicPr>
          <p:cNvPr id="14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CD523DD8-C181-4037-B14C-BB09AA9DB7E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5" name="Graphique 14" descr="Podium contour">
            <a:extLst>
              <a:ext uri="{FF2B5EF4-FFF2-40B4-BE49-F238E27FC236}">
                <a16:creationId xmlns:a16="http://schemas.microsoft.com/office/drawing/2014/main" xmlns="" id="{8D721FF7-DD18-49DD-93F8-E72F4E249A5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6" name="Graphique 15" descr="Bouée de sauvetage contour">
            <a:extLst>
              <a:ext uri="{FF2B5EF4-FFF2-40B4-BE49-F238E27FC236}">
                <a16:creationId xmlns:a16="http://schemas.microsoft.com/office/drawing/2014/main" xmlns="" id="{BF830911-D250-4B5E-B80F-5A627FB292E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7" name="Graphique 16" descr="Gilet de sauvetage contour">
            <a:extLst>
              <a:ext uri="{FF2B5EF4-FFF2-40B4-BE49-F238E27FC236}">
                <a16:creationId xmlns:a16="http://schemas.microsoft.com/office/drawing/2014/main" xmlns="" id="{5208C67C-F8B3-4FF6-962D-4FBBC2087899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8948489" y="570706"/>
            <a:ext cx="914400" cy="914400"/>
          </a:xfrm>
          <a:prstGeom prst="rect">
            <a:avLst/>
          </a:prstGeom>
        </p:spPr>
      </p:pic>
      <p:pic>
        <p:nvPicPr>
          <p:cNvPr id="18" name="compl195169tion_fydi">
            <a:hlinkClick r:id="" action="ppaction://media"/>
            <a:extLst>
              <a:ext uri="{FF2B5EF4-FFF2-40B4-BE49-F238E27FC236}">
                <a16:creationId xmlns:a16="http://schemas.microsoft.com/office/drawing/2014/main" xmlns="" id="{D24AC96C-B7C8-4D9F-B891-0A7F60787D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78" end="764.92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1800" y="6180098"/>
            <a:ext cx="406400" cy="406400"/>
          </a:xfrm>
          <a:prstGeom prst="rect">
            <a:avLst/>
          </a:prstGeom>
        </p:spPr>
      </p:pic>
      <p:pic>
        <p:nvPicPr>
          <p:cNvPr id="19" name="fydibou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2E26D8A7-15E6-4A28-85BF-B6D22B5AA19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374" end="765.8461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31800" y="6167336"/>
            <a:ext cx="406400" cy="406400"/>
          </a:xfrm>
          <a:prstGeom prst="rect">
            <a:avLst/>
          </a:prstGeom>
        </p:spPr>
      </p:pic>
      <p:pic>
        <p:nvPicPr>
          <p:cNvPr id="21" name="Graphique 20" descr="Ampoule">
            <a:extLst>
              <a:ext uri="{FF2B5EF4-FFF2-40B4-BE49-F238E27FC236}">
                <a16:creationId xmlns:a16="http://schemas.microsoft.com/office/drawing/2014/main" xmlns="" id="{156B6978-D0FA-4A48-B712-6DFDB5A13F1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22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E02A7C89-25CE-4436-A6EA-7FCE6221DEF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21C8F722-9DB5-4157-ADBE-3F41BEEEC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822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7 L 0.475 -0.0129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6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96296E-6 L 0.475 -0.0129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6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44444E-6 L 0.475 -0.01296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64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9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5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3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53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5" name="Image 4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3B4B6BE7-9712-46F0-9ECE-9B823391179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9858" y="2401994"/>
            <a:ext cx="4118719" cy="339508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6053C440-287D-4B07-AEE1-00C8A2647D3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6467" y="4099538"/>
            <a:ext cx="1801678" cy="1645017"/>
          </a:xfrm>
          <a:prstGeom prst="rect">
            <a:avLst/>
          </a:prstGeom>
        </p:spPr>
      </p:pic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41E72A4E-F9A9-45A0-9429-D8F5537F783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8EB616B0-C494-408A-AFAC-015C27D7B7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938DFFFC-C151-4C12-956B-1B98893C52E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E42249E6-6370-40A6-ADC7-B04353E85F6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8808689" y="516538"/>
            <a:ext cx="914400" cy="914400"/>
          </a:xfrm>
          <a:prstGeom prst="rect">
            <a:avLst/>
          </a:prstGeom>
        </p:spPr>
      </p:pic>
      <p:pic>
        <p:nvPicPr>
          <p:cNvPr id="12" name="compl195169tion_fydi">
            <a:hlinkClick r:id="" action="ppaction://media"/>
            <a:extLst>
              <a:ext uri="{FF2B5EF4-FFF2-40B4-BE49-F238E27FC236}">
                <a16:creationId xmlns:a16="http://schemas.microsoft.com/office/drawing/2014/main" xmlns="" id="{BFC90988-F29B-4E02-B59E-6D5EC136773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78" end="764.92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6967"/>
            <a:ext cx="406400" cy="406400"/>
          </a:xfrm>
          <a:prstGeom prst="rect">
            <a:avLst/>
          </a:prstGeom>
        </p:spPr>
      </p:pic>
      <p:pic>
        <p:nvPicPr>
          <p:cNvPr id="13" name="fydibou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C4FC6DE0-D602-469A-B42C-52AECF02ACD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374" end="765.846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4333"/>
            <a:ext cx="406400" cy="406400"/>
          </a:xfrm>
          <a:prstGeom prst="rect">
            <a:avLst/>
          </a:prstGeom>
        </p:spPr>
      </p:pic>
      <p:pic>
        <p:nvPicPr>
          <p:cNvPr id="15" name="Graphique 14" descr="Ampoule">
            <a:extLst>
              <a:ext uri="{FF2B5EF4-FFF2-40B4-BE49-F238E27FC236}">
                <a16:creationId xmlns:a16="http://schemas.microsoft.com/office/drawing/2014/main" xmlns="" id="{F0760CFD-96DC-4DCD-ABCA-6906B10EBC9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6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74DD06E8-7446-4AA8-B0FE-85FC111C50D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4" name="Graphique 13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258E0A97-13A0-4053-931A-17FAC1B4B09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843859" y="598970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9B39202F-A04A-41C6-B287-A9EF7E5D0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62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276 0 " pathEditMode="relative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276 0 " pathEditMode="relative" ptsTypes="AA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85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4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8168D64-54CC-4526-834A-F6C199665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Apprentissage direct de la règle</a:t>
            </a:r>
            <a:br>
              <a:rPr lang="fr-FR" dirty="0"/>
            </a:br>
            <a:r>
              <a:rPr lang="fr-FR" dirty="0"/>
              <a:t>	Familiarisation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8CF30D33-1183-4851-AD38-AEEC9728516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" r="2770"/>
          <a:stretch/>
        </p:blipFill>
        <p:spPr>
          <a:xfrm>
            <a:off x="9180226" y="3566582"/>
            <a:ext cx="2173574" cy="2692829"/>
          </a:xfrm>
          <a:prstGeom prst="rect">
            <a:avLst/>
          </a:prstGeom>
        </p:spPr>
      </p:pic>
      <p:pic>
        <p:nvPicPr>
          <p:cNvPr id="3" name="4">
            <a:hlinkClick r:id="" action="ppaction://media"/>
            <a:extLst>
              <a:ext uri="{FF2B5EF4-FFF2-40B4-BE49-F238E27FC236}">
                <a16:creationId xmlns:a16="http://schemas.microsoft.com/office/drawing/2014/main" xmlns="" id="{5F09A659-3657-441E-AB2D-2B3A9791EA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47" end="6614.3714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44794" y="5171349"/>
            <a:ext cx="406400" cy="406400"/>
          </a:xfrm>
          <a:prstGeom prst="rect">
            <a:avLst/>
          </a:prstGeom>
        </p:spPr>
      </p:pic>
      <p:pic>
        <p:nvPicPr>
          <p:cNvPr id="5" name="Voici mon ami l'alien">
            <a:hlinkClick r:id="" action="ppaction://media"/>
            <a:extLst>
              <a:ext uri="{FF2B5EF4-FFF2-40B4-BE49-F238E27FC236}">
                <a16:creationId xmlns:a16="http://schemas.microsoft.com/office/drawing/2014/main" xmlns="" id="{51681CE3-B7D5-4889-ABB8-48F74977EB3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44794" y="4322222"/>
            <a:ext cx="609600" cy="609600"/>
          </a:xfrm>
          <a:prstGeom prst="rect">
            <a:avLst/>
          </a:prstGeom>
        </p:spPr>
      </p:pic>
      <p:pic>
        <p:nvPicPr>
          <p:cNvPr id="6" name="a ton tour">
            <a:hlinkClick r:id="" action="ppaction://media"/>
            <a:extLst>
              <a:ext uri="{FF2B5EF4-FFF2-40B4-BE49-F238E27FC236}">
                <a16:creationId xmlns:a16="http://schemas.microsoft.com/office/drawing/2014/main" xmlns="" id="{DBAB86D0-04D7-48EB-9B83-8E631F89870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95525" y="6204492"/>
            <a:ext cx="609600" cy="6096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3F187D70-A1EE-4E7E-92C4-27553C0A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679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5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14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6064 C 0.0026 0.07569 0.00468 0.09097 0.00052 0.0493 C -0.00378 0.00763 -0.0017 -0.12524 -0.025 -0.18889 C -0.04844 -0.25278 -0.09688 -0.32269 -0.13998 -0.33357 C -0.18308 -0.34445 -0.23815 -0.31713 -0.2836 -0.25417 C -0.32904 -0.19144 -0.35964 0.01296 -0.41289 0.04351 C -0.46602 0.0743 -0.54896 -0.01112 -0.60274 -0.06991 C -0.65651 -0.12848 -0.65039 -0.19005 -0.73516 -0.30811 C -0.82005 -0.42639 -0.96576 -0.60278 -1.11172 -0.77894 " pathEditMode="relative" ptsTypes="AAAAAAAAA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6" name="Image 5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67841262-F6FE-4747-938B-E8D38E05731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5287" y="2855046"/>
            <a:ext cx="3410240" cy="2364484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CCBCAF0C-38DA-4AD3-8A92-22C3D6CC8C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1FC480DF-ACD6-47AB-8D38-ECFC505D608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478C635D-A5E2-4FDE-A0DE-7941CD8D5B8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605366AE-8BF1-4DA6-80AD-480F48FAF6D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633022" y="526234"/>
            <a:ext cx="914400" cy="914400"/>
          </a:xfrm>
          <a:prstGeom prst="rect">
            <a:avLst/>
          </a:prstGeom>
        </p:spPr>
      </p:pic>
      <p:pic>
        <p:nvPicPr>
          <p:cNvPr id="12" name="compl195169tion_fydi">
            <a:hlinkClick r:id="" action="ppaction://media"/>
            <a:extLst>
              <a:ext uri="{FF2B5EF4-FFF2-40B4-BE49-F238E27FC236}">
                <a16:creationId xmlns:a16="http://schemas.microsoft.com/office/drawing/2014/main" xmlns="" id="{F2C99ADC-1171-4C09-9186-C9646FA295B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78" end="764.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63776"/>
            <a:ext cx="406400" cy="406400"/>
          </a:xfrm>
          <a:prstGeom prst="rect">
            <a:avLst/>
          </a:prstGeom>
        </p:spPr>
      </p:pic>
      <p:pic>
        <p:nvPicPr>
          <p:cNvPr id="13" name="fydibe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D8E381EB-2E39-4C14-9B83-2352AD94740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124" end="581.6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5" name="Graphique 14" descr="Ampoule">
            <a:extLst>
              <a:ext uri="{FF2B5EF4-FFF2-40B4-BE49-F238E27FC236}">
                <a16:creationId xmlns:a16="http://schemas.microsoft.com/office/drawing/2014/main" xmlns="" id="{D57FB279-57E9-4AD8-8EDB-912596451BE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6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7DEB0926-9073-48F6-8996-F3B40E22D94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4" name="Graphique 13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4E8CEAEC-A88D-4DA4-9F6B-DDF2600768D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765719" y="612583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84ECE45C-764D-4198-A720-02E7FEF2B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98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59259E-6 L 0.475 -0.01297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6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80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5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Image 6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412AA750-9C39-4888-97DC-4FD248C3E57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6756" y="2546335"/>
            <a:ext cx="3819954" cy="3122185"/>
          </a:xfrm>
          <a:prstGeom prst="rect">
            <a:avLst/>
          </a:prstGeom>
        </p:spPr>
      </p:pic>
      <p:pic>
        <p:nvPicPr>
          <p:cNvPr id="5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5C13D057-DDB8-42A7-8006-EE7860E997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6" name="Graphique 5" descr="Podium contour">
            <a:extLst>
              <a:ext uri="{FF2B5EF4-FFF2-40B4-BE49-F238E27FC236}">
                <a16:creationId xmlns:a16="http://schemas.microsoft.com/office/drawing/2014/main" xmlns="" id="{B274A1FD-EC9A-4F7D-AA17-BD68AC6C302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2CD2DB4F-D72D-4ECB-B122-46FA7746D07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9" name="Graphique 8" descr="Gilet de sauvetage contour">
            <a:extLst>
              <a:ext uri="{FF2B5EF4-FFF2-40B4-BE49-F238E27FC236}">
                <a16:creationId xmlns:a16="http://schemas.microsoft.com/office/drawing/2014/main" xmlns="" id="{BBAD90BD-1ED6-45FC-9F71-697245B0922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067800" y="526234"/>
            <a:ext cx="914400" cy="914400"/>
          </a:xfrm>
          <a:prstGeom prst="rect">
            <a:avLst/>
          </a:prstGeom>
        </p:spPr>
      </p:pic>
      <p:pic>
        <p:nvPicPr>
          <p:cNvPr id="10" name="compl195169tion_fydi">
            <a:hlinkClick r:id="" action="ppaction://media"/>
            <a:extLst>
              <a:ext uri="{FF2B5EF4-FFF2-40B4-BE49-F238E27FC236}">
                <a16:creationId xmlns:a16="http://schemas.microsoft.com/office/drawing/2014/main" xmlns="" id="{3CC59F11-CB5E-40BA-B98F-7AD5B4E9092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78" end="764.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1" name="fydibe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C751DC40-718B-4112-9EBB-2DA7F7764D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124" end="581.6923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92736"/>
            <a:ext cx="406400" cy="406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88593C0A-82C6-487B-BFA0-5A067D77B07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4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678F6BD9-EFEC-4D54-879D-0411A19EC15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A843C915-1A7E-445B-BDA7-B924206521A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881827" y="612583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285D6FF3-272B-4D35-A5F9-3D4F09807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03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9 -0.00023 L 0.51901 -0.00023 " pathEditMode="relative" ptsTypes="AA">
                                      <p:cBhvr>
                                        <p:cTn id="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2C3A6A0-28EB-4B10-B464-7340D20AD1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2899" y="3005259"/>
            <a:ext cx="3289300" cy="236067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53D7578-39A8-4FA8-90CD-4E54CB2F8EB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2899" y="3604443"/>
            <a:ext cx="2095851" cy="1953340"/>
          </a:xfrm>
          <a:prstGeom prst="rect">
            <a:avLst/>
          </a:prstGeom>
        </p:spPr>
      </p:pic>
      <p:pic>
        <p:nvPicPr>
          <p:cNvPr id="10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0F98707F-77DA-4C1F-9E9D-F5CE4C95C4B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1" name="Graphique 10" descr="Podium contour">
            <a:extLst>
              <a:ext uri="{FF2B5EF4-FFF2-40B4-BE49-F238E27FC236}">
                <a16:creationId xmlns:a16="http://schemas.microsoft.com/office/drawing/2014/main" xmlns="" id="{B655667E-B09A-4974-BB02-465DD71E2B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2" name="Graphique 11" descr="Bouée de sauvetage contour">
            <a:extLst>
              <a:ext uri="{FF2B5EF4-FFF2-40B4-BE49-F238E27FC236}">
                <a16:creationId xmlns:a16="http://schemas.microsoft.com/office/drawing/2014/main" xmlns="" id="{9A792ED3-3B27-4BEB-9127-BA658C9EA23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3" name="Graphique 12" descr="Gilet de sauvetage contour">
            <a:extLst>
              <a:ext uri="{FF2B5EF4-FFF2-40B4-BE49-F238E27FC236}">
                <a16:creationId xmlns:a16="http://schemas.microsoft.com/office/drawing/2014/main" xmlns="" id="{8EDD3547-BF1F-4A7F-A354-A2A6408D7BB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8808689" y="570706"/>
            <a:ext cx="914400" cy="914400"/>
          </a:xfrm>
          <a:prstGeom prst="rect">
            <a:avLst/>
          </a:prstGeom>
        </p:spPr>
      </p:pic>
      <p:pic>
        <p:nvPicPr>
          <p:cNvPr id="14" name="compl195169tion_fydi">
            <a:hlinkClick r:id="" action="ppaction://media"/>
            <a:extLst>
              <a:ext uri="{FF2B5EF4-FFF2-40B4-BE49-F238E27FC236}">
                <a16:creationId xmlns:a16="http://schemas.microsoft.com/office/drawing/2014/main" xmlns="" id="{0DB88532-B510-47E6-A5BE-CC96290F90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78" end="764.923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3" name="fydibou_r195169p195169tition">
            <a:hlinkClick r:id="" action="ppaction://media"/>
            <a:extLst>
              <a:ext uri="{FF2B5EF4-FFF2-40B4-BE49-F238E27FC236}">
                <a16:creationId xmlns:a16="http://schemas.microsoft.com/office/drawing/2014/main" xmlns="" id="{D46CE5BD-7580-493B-9F5E-9F73EC82218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374" end="765.846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6" name="Graphique 15" descr="Ampoule">
            <a:extLst>
              <a:ext uri="{FF2B5EF4-FFF2-40B4-BE49-F238E27FC236}">
                <a16:creationId xmlns:a16="http://schemas.microsoft.com/office/drawing/2014/main" xmlns="" id="{4DD480B2-05F0-4565-96BF-DB89343C4AE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783163" y="526234"/>
            <a:ext cx="914400" cy="914400"/>
          </a:xfrm>
          <a:prstGeom prst="rect">
            <a:avLst/>
          </a:prstGeom>
        </p:spPr>
      </p:pic>
      <p:pic>
        <p:nvPicPr>
          <p:cNvPr id="17" name="un ou pls animaux">
            <a:hlinkClick r:id="" action="ppaction://media"/>
            <a:extLst>
              <a:ext uri="{FF2B5EF4-FFF2-40B4-BE49-F238E27FC236}">
                <a16:creationId xmlns:a16="http://schemas.microsoft.com/office/drawing/2014/main" xmlns="" id="{65C03164-B973-4EA4-A7CD-B6433B93D73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417168" y="6360268"/>
            <a:ext cx="406400" cy="406400"/>
          </a:xfrm>
          <a:prstGeom prst="rect">
            <a:avLst/>
          </a:prstGeom>
        </p:spPr>
      </p:pic>
      <p:pic>
        <p:nvPicPr>
          <p:cNvPr id="15" name="Graphique 14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A75FE7D1-EB48-413E-BCA5-424A57D873F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850455" y="598970"/>
            <a:ext cx="768927" cy="768927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ACDB4528-5A6A-4D5F-9A3A-D5CA66B7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8622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0.475 -0.01297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64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475 -0.01297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50" y="-64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3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5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9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3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45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B3224B2-2824-4BA9-B632-89AE0729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Nouvelle action</a:t>
            </a:r>
          </a:p>
        </p:txBody>
      </p:sp>
      <p:pic>
        <p:nvPicPr>
          <p:cNvPr id="3" name="Dia_21,_32,_43,_54">
            <a:hlinkClick r:id="" action="ppaction://media"/>
            <a:extLst>
              <a:ext uri="{FF2B5EF4-FFF2-40B4-BE49-F238E27FC236}">
                <a16:creationId xmlns:a16="http://schemas.microsoft.com/office/drawing/2014/main" xmlns="" id="{ACF34AAF-6B93-4C9C-A4F2-3C48B5991F6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17" end="590.230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800" y="6086475"/>
            <a:ext cx="406400" cy="406400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CDC5E7FA-D64C-47CB-875A-B43A1AFE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306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870E3F8-2084-435C-94FA-7D89760F4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Familiarisation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6134305C-1915-4CA5-99B5-81132A2969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291" y="2078490"/>
            <a:ext cx="3135807" cy="3676717"/>
          </a:xfrm>
          <a:prstGeom prst="rect">
            <a:avLst/>
          </a:prstGeom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A4603E9B-12B3-4437-9A35-205F9C63E90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108" y="3112851"/>
            <a:ext cx="6527925" cy="3380024"/>
          </a:xfrm>
          <a:prstGeom prst="rect">
            <a:avLst/>
          </a:prstGeom>
        </p:spPr>
      </p:pic>
      <p:pic>
        <p:nvPicPr>
          <p:cNvPr id="7" name="Dia_55">
            <a:hlinkClick r:id="" action="ppaction://media"/>
            <a:extLst>
              <a:ext uri="{FF2B5EF4-FFF2-40B4-BE49-F238E27FC236}">
                <a16:creationId xmlns:a16="http://schemas.microsoft.com/office/drawing/2014/main" xmlns="" id="{7B8E0E55-6134-45A5-AB2F-3471117F04F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555" end="0.6923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48942" y="6346209"/>
            <a:ext cx="406400" cy="406400"/>
          </a:xfrm>
          <a:prstGeom prst="rect">
            <a:avLst/>
          </a:prstGeom>
        </p:spPr>
      </p:pic>
      <p:pic>
        <p:nvPicPr>
          <p:cNvPr id="8" name="Graphique 7" descr="Bouée de sauvetage contour">
            <a:extLst>
              <a:ext uri="{FF2B5EF4-FFF2-40B4-BE49-F238E27FC236}">
                <a16:creationId xmlns:a16="http://schemas.microsoft.com/office/drawing/2014/main" xmlns="" id="{4B4159BD-D596-4570-9797-49C2622511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1180309" y="103378"/>
            <a:ext cx="914400" cy="914400"/>
          </a:xfrm>
          <a:prstGeom prst="rect">
            <a:avLst/>
          </a:prstGeom>
        </p:spPr>
      </p:pic>
      <p:pic>
        <p:nvPicPr>
          <p:cNvPr id="9" name="sani appr">
            <a:hlinkClick r:id="" action="ppaction://media"/>
            <a:extLst>
              <a:ext uri="{FF2B5EF4-FFF2-40B4-BE49-F238E27FC236}">
                <a16:creationId xmlns:a16="http://schemas.microsoft.com/office/drawing/2014/main" xmlns="" id="{9966703F-A69A-49AC-8E6A-71DF554D3E4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52" end="6112.4834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44794" y="5348807"/>
            <a:ext cx="406400" cy="406400"/>
          </a:xfrm>
          <a:prstGeom prst="rect">
            <a:avLst/>
          </a:prstGeom>
        </p:spPr>
      </p:pic>
      <p:pic>
        <p:nvPicPr>
          <p:cNvPr id="11" name="Voici mon ami l'alien">
            <a:hlinkClick r:id="" action="ppaction://media"/>
            <a:extLst>
              <a:ext uri="{FF2B5EF4-FFF2-40B4-BE49-F238E27FC236}">
                <a16:creationId xmlns:a16="http://schemas.microsoft.com/office/drawing/2014/main" xmlns="" id="{F1D5E04E-1D83-4FB1-87F6-1A64F6D8E17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44794" y="4322222"/>
            <a:ext cx="609600" cy="609600"/>
          </a:xfrm>
          <a:prstGeom prst="rect">
            <a:avLst/>
          </a:prstGeom>
        </p:spPr>
      </p:pic>
      <p:pic>
        <p:nvPicPr>
          <p:cNvPr id="12" name="a ton tour">
            <a:hlinkClick r:id="" action="ppaction://media"/>
            <a:extLst>
              <a:ext uri="{FF2B5EF4-FFF2-40B4-BE49-F238E27FC236}">
                <a16:creationId xmlns:a16="http://schemas.microsoft.com/office/drawing/2014/main" xmlns="" id="{CA136560-D955-4C14-AF8E-79552905209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95525" y="6204492"/>
            <a:ext cx="609600" cy="6096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944A4C3D-8AE7-4E6E-9788-47D52669E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012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1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0.00278 L 0.49362 0.0027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5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DB99CBA-CA99-4EFC-89C9-3DB57F78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prod">
            <a:hlinkClick r:id="" action="ppaction://media"/>
            <a:extLst>
              <a:ext uri="{FF2B5EF4-FFF2-40B4-BE49-F238E27FC236}">
                <a16:creationId xmlns:a16="http://schemas.microsoft.com/office/drawing/2014/main" xmlns="" id="{4FC9D951-450F-411F-A075-636636AD157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7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70" y="6264910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8EA7E55C-FA2A-4EC3-8D96-BB5716D7C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400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0DB520B6-5243-43E2-B213-E7F1325519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11029" y="3082782"/>
            <a:ext cx="2788596" cy="2559507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5386D1EA-1D1F-4C08-A2F0-E191740A4F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722" y="3548612"/>
            <a:ext cx="4846078" cy="2770141"/>
          </a:xfrm>
          <a:prstGeom prst="rect">
            <a:avLst/>
          </a:prstGeom>
        </p:spPr>
      </p:pic>
      <p:pic>
        <p:nvPicPr>
          <p:cNvPr id="8" name="Graphique 7" descr="Ligne fléchée : droite contour">
            <a:hlinkClick r:id="rId9" action="ppaction://hlinksldjump"/>
            <a:extLst>
              <a:ext uri="{FF2B5EF4-FFF2-40B4-BE49-F238E27FC236}">
                <a16:creationId xmlns:a16="http://schemas.microsoft.com/office/drawing/2014/main" xmlns="" id="{190E383D-E6D9-4F04-8E0B-EB92454B49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017688" y="598970"/>
            <a:ext cx="768927" cy="768927"/>
          </a:xfrm>
          <a:prstGeom prst="rect">
            <a:avLst/>
          </a:prstGeom>
        </p:spPr>
      </p:pic>
      <p:pic>
        <p:nvPicPr>
          <p:cNvPr id="9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E05E1335-164F-4DE5-89C0-A4B05DD4909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EB84A3AA-68A9-4F3B-8E67-24C8FA77477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41548A38-9787-4577-85F2-E910D668723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2" name="Graphique 11" descr="Gilet de sauvetage contour">
            <a:extLst>
              <a:ext uri="{FF2B5EF4-FFF2-40B4-BE49-F238E27FC236}">
                <a16:creationId xmlns:a16="http://schemas.microsoft.com/office/drawing/2014/main" xmlns="" id="{BB065EED-E042-4AF3-AA77-834FCAFF0EB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8930761" y="516538"/>
            <a:ext cx="914400" cy="914400"/>
          </a:xfrm>
          <a:prstGeom prst="rect">
            <a:avLst/>
          </a:prstGeom>
        </p:spPr>
      </p:pic>
      <p:pic>
        <p:nvPicPr>
          <p:cNvPr id="3" name="compl195169tion_sani">
            <a:hlinkClick r:id="" action="ppaction://media"/>
            <a:extLst>
              <a:ext uri="{FF2B5EF4-FFF2-40B4-BE49-F238E27FC236}">
                <a16:creationId xmlns:a16="http://schemas.microsoft.com/office/drawing/2014/main" xmlns="" id="{8E15F0C9-EF6C-4462-94E5-73BA9AFD949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0" end="655.8461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4" name="sanibe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E133D146-6A5F-407E-A09A-9EC2B08094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713" end="697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B67B2B23-75B8-43A2-8267-666D9C1C390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3CE3EC49-0928-46A1-9435-8E392BD7A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53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54 0.00671 L 0.47656 -0.026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48" y="-16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F7651AD7-04CD-40A5-8AC3-0D7B4C6793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393" y="2237362"/>
            <a:ext cx="5475385" cy="345044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D45C18C6-8AC4-41F4-A3F2-86E3421A98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4595" y="3229584"/>
            <a:ext cx="3167929" cy="2255048"/>
          </a:xfrm>
          <a:prstGeom prst="rect">
            <a:avLst/>
          </a:prstGeom>
        </p:spPr>
      </p:pic>
      <p:pic>
        <p:nvPicPr>
          <p:cNvPr id="12" name="Image 11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36BE345A-762D-48BE-8AB6-3C88687F3B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606" y="3637606"/>
            <a:ext cx="4995001" cy="2855269"/>
          </a:xfrm>
          <a:prstGeom prst="rect">
            <a:avLst/>
          </a:prstGeom>
        </p:spPr>
      </p:pic>
      <p:pic>
        <p:nvPicPr>
          <p:cNvPr id="7" name="Graphique 6" descr="Ligne fléchée : droite contour">
            <a:hlinkClick r:id="rId10" action="ppaction://hlinksldjump"/>
            <a:extLst>
              <a:ext uri="{FF2B5EF4-FFF2-40B4-BE49-F238E27FC236}">
                <a16:creationId xmlns:a16="http://schemas.microsoft.com/office/drawing/2014/main" xmlns="" id="{5309C239-FF97-4C09-BA86-84B34DBCFA6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39460" y="589274"/>
            <a:ext cx="768927" cy="768927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7C01E58F-750F-40CF-9EB7-D2F8346CB69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AD0495FD-ECCC-4C42-89E8-DEC1BCB9AE1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3" name="Graphique 12" descr="Bouée de sauvetage contour">
            <a:extLst>
              <a:ext uri="{FF2B5EF4-FFF2-40B4-BE49-F238E27FC236}">
                <a16:creationId xmlns:a16="http://schemas.microsoft.com/office/drawing/2014/main" xmlns="" id="{B72F334A-AC56-4426-85A4-E23278727DC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4" name="Graphique 13" descr="Gilet de sauvetage contour">
            <a:extLst>
              <a:ext uri="{FF2B5EF4-FFF2-40B4-BE49-F238E27FC236}">
                <a16:creationId xmlns:a16="http://schemas.microsoft.com/office/drawing/2014/main" xmlns="" id="{326A4A2E-2863-4A76-A245-22E9135B186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8808689" y="526234"/>
            <a:ext cx="914400" cy="914400"/>
          </a:xfrm>
          <a:prstGeom prst="rect">
            <a:avLst/>
          </a:prstGeom>
        </p:spPr>
      </p:pic>
      <p:pic>
        <p:nvPicPr>
          <p:cNvPr id="15" name="compl195169tion_sani">
            <a:hlinkClick r:id="" action="ppaction://media"/>
            <a:extLst>
              <a:ext uri="{FF2B5EF4-FFF2-40B4-BE49-F238E27FC236}">
                <a16:creationId xmlns:a16="http://schemas.microsoft.com/office/drawing/2014/main" xmlns="" id="{B79475A6-40F4-4776-B040-A07670E3CB0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0" end="655.8461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1800" y="6234477"/>
            <a:ext cx="406400" cy="406400"/>
          </a:xfrm>
          <a:prstGeom prst="rect">
            <a:avLst/>
          </a:prstGeom>
        </p:spPr>
      </p:pic>
      <p:pic>
        <p:nvPicPr>
          <p:cNvPr id="16" name="sanibou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B9E8373C-7F05-4F38-B915-1C65E0670CE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209" end="568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1800" y="6195773"/>
            <a:ext cx="406400" cy="406400"/>
          </a:xfrm>
          <a:prstGeom prst="rect">
            <a:avLst/>
          </a:prstGeom>
        </p:spPr>
      </p:pic>
      <p:pic>
        <p:nvPicPr>
          <p:cNvPr id="17" name="Graphique 16" descr="Ampoule">
            <a:extLst>
              <a:ext uri="{FF2B5EF4-FFF2-40B4-BE49-F238E27FC236}">
                <a16:creationId xmlns:a16="http://schemas.microsoft.com/office/drawing/2014/main" xmlns="" id="{00D227E5-C884-4C08-9B19-176371B2FB8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00B19E40-7674-41D7-96F4-7E4C2B8C5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847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8958 0.04537 " pathEditMode="relative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8958 0.04537 " pathEditMode="relative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7" name="Image 6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F59DEE5E-B033-46D1-87BC-6F8CD122C6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233" y="3148640"/>
            <a:ext cx="2536828" cy="2280862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DBA3219B-5992-4EC6-8D57-6BDF69DA56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731" y="2600434"/>
            <a:ext cx="5908193" cy="3377273"/>
          </a:xfrm>
          <a:prstGeom prst="rect">
            <a:avLst/>
          </a:prstGeom>
        </p:spPr>
      </p:pic>
      <p:pic>
        <p:nvPicPr>
          <p:cNvPr id="8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BDE979FF-5CDA-42CE-92C3-CB5C5FCA2DD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0" name="Graphique 9" descr="Podium contour">
            <a:extLst>
              <a:ext uri="{FF2B5EF4-FFF2-40B4-BE49-F238E27FC236}">
                <a16:creationId xmlns:a16="http://schemas.microsoft.com/office/drawing/2014/main" xmlns="" id="{64E3CF6B-0797-4FCB-AC04-D675B075E76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1" name="Graphique 10" descr="Bouée de sauvetage contour">
            <a:extLst>
              <a:ext uri="{FF2B5EF4-FFF2-40B4-BE49-F238E27FC236}">
                <a16:creationId xmlns:a16="http://schemas.microsoft.com/office/drawing/2014/main" xmlns="" id="{818574AD-595E-4F7B-9156-BE1D155ECED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2" name="Graphique 11" descr="Gilet de sauvetage contour">
            <a:extLst>
              <a:ext uri="{FF2B5EF4-FFF2-40B4-BE49-F238E27FC236}">
                <a16:creationId xmlns:a16="http://schemas.microsoft.com/office/drawing/2014/main" xmlns="" id="{107C978B-3A62-4A23-A01B-64E1EC9A2EA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9146743" y="526234"/>
            <a:ext cx="914400" cy="914400"/>
          </a:xfrm>
          <a:prstGeom prst="rect">
            <a:avLst/>
          </a:prstGeom>
        </p:spPr>
      </p:pic>
      <p:pic>
        <p:nvPicPr>
          <p:cNvPr id="13" name="compl195169tion_sani">
            <a:hlinkClick r:id="" action="ppaction://media"/>
            <a:extLst>
              <a:ext uri="{FF2B5EF4-FFF2-40B4-BE49-F238E27FC236}">
                <a16:creationId xmlns:a16="http://schemas.microsoft.com/office/drawing/2014/main" xmlns="" id="{58AA5338-7DAD-402A-8E97-85D59EA186C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0" end="655.846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4" name="sanibe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702432D6-8FCB-4593-96DB-681763ECBF8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713" end="6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5" name="Graphique 14" descr="Ampoule">
            <a:extLst>
              <a:ext uri="{FF2B5EF4-FFF2-40B4-BE49-F238E27FC236}">
                <a16:creationId xmlns:a16="http://schemas.microsoft.com/office/drawing/2014/main" xmlns="" id="{9DADD958-7FB6-48FB-9653-27EDA37E4F0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776399" y="526234"/>
            <a:ext cx="914400" cy="914400"/>
          </a:xfrm>
          <a:prstGeom prst="rect">
            <a:avLst/>
          </a:prstGeom>
        </p:spPr>
      </p:pic>
      <p:pic>
        <p:nvPicPr>
          <p:cNvPr id="16" name="Graphique 15" descr="Ligne fléchée : droite contour">
            <a:hlinkClick r:id="rId18" action="ppaction://hlinksldjump"/>
            <a:extLst>
              <a:ext uri="{FF2B5EF4-FFF2-40B4-BE49-F238E27FC236}">
                <a16:creationId xmlns:a16="http://schemas.microsoft.com/office/drawing/2014/main" xmlns="" id="{5F6E95F7-5724-415D-BA8F-70C32A06072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8135051" y="643442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2FD25F18-8848-4597-A225-B3165B04F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61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11 0.01088 L 0.48906 -0.07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41" y="-4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5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2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F9BF3864-C992-4EB7-92B6-3C667ADB20B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0806" y="2520622"/>
            <a:ext cx="4825194" cy="3245003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2252F7F-1FC7-4AB3-A1F6-18F504CA2E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221" y="3112852"/>
            <a:ext cx="5378265" cy="3074352"/>
          </a:xfrm>
          <a:prstGeom prst="rect">
            <a:avLst/>
          </a:prstGeom>
        </p:spPr>
      </p:pic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42B47E76-A941-48C0-BC50-0A8B5D5B57A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9" name="Graphique 8" descr="Podium contour">
            <a:extLst>
              <a:ext uri="{FF2B5EF4-FFF2-40B4-BE49-F238E27FC236}">
                <a16:creationId xmlns:a16="http://schemas.microsoft.com/office/drawing/2014/main" xmlns="" id="{58C3C3EB-6071-473E-A552-22EDF24473F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0" name="Graphique 9" descr="Bouée de sauvetage contour">
            <a:extLst>
              <a:ext uri="{FF2B5EF4-FFF2-40B4-BE49-F238E27FC236}">
                <a16:creationId xmlns:a16="http://schemas.microsoft.com/office/drawing/2014/main" xmlns="" id="{5488CAE7-15EC-4F11-99C8-D70E78103DD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1" name="Graphique 10" descr="Gilet de sauvetage contour">
            <a:extLst>
              <a:ext uri="{FF2B5EF4-FFF2-40B4-BE49-F238E27FC236}">
                <a16:creationId xmlns:a16="http://schemas.microsoft.com/office/drawing/2014/main" xmlns="" id="{E0BD078E-1D86-434F-90CA-F259EEFBBCF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8948387" y="506548"/>
            <a:ext cx="914400" cy="914400"/>
          </a:xfrm>
          <a:prstGeom prst="rect">
            <a:avLst/>
          </a:prstGeom>
        </p:spPr>
      </p:pic>
      <p:pic>
        <p:nvPicPr>
          <p:cNvPr id="12" name="compl195169tion_sani">
            <a:hlinkClick r:id="" action="ppaction://media"/>
            <a:extLst>
              <a:ext uri="{FF2B5EF4-FFF2-40B4-BE49-F238E27FC236}">
                <a16:creationId xmlns:a16="http://schemas.microsoft.com/office/drawing/2014/main" xmlns="" id="{D9E868D6-20D4-4320-AD48-0ABE3736FE0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0" end="655.846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9149" y="6187204"/>
            <a:ext cx="406400" cy="406400"/>
          </a:xfrm>
          <a:prstGeom prst="rect">
            <a:avLst/>
          </a:prstGeom>
        </p:spPr>
      </p:pic>
      <p:pic>
        <p:nvPicPr>
          <p:cNvPr id="13" name="sanibe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85E17222-89A3-4D84-A92F-29BFE9BB163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713" end="69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9149" y="6126932"/>
            <a:ext cx="406400" cy="406400"/>
          </a:xfrm>
          <a:prstGeom prst="rect">
            <a:avLst/>
          </a:prstGeom>
        </p:spPr>
      </p:pic>
      <p:pic>
        <p:nvPicPr>
          <p:cNvPr id="14" name="Graphique 13" descr="Ampoule">
            <a:extLst>
              <a:ext uri="{FF2B5EF4-FFF2-40B4-BE49-F238E27FC236}">
                <a16:creationId xmlns:a16="http://schemas.microsoft.com/office/drawing/2014/main" xmlns="" id="{0D3A2E74-45EF-4A14-A766-23FBAB6B06B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6789759" y="467110"/>
            <a:ext cx="914400" cy="914400"/>
          </a:xfrm>
          <a:prstGeom prst="rect">
            <a:avLst/>
          </a:prstGeom>
        </p:spPr>
      </p:pic>
      <p:pic>
        <p:nvPicPr>
          <p:cNvPr id="15" name="Graphique 14" descr="Ligne fléchée : droite contour">
            <a:hlinkClick r:id="rId18" action="ppaction://hlinksldjump"/>
            <a:extLst>
              <a:ext uri="{FF2B5EF4-FFF2-40B4-BE49-F238E27FC236}">
                <a16:creationId xmlns:a16="http://schemas.microsoft.com/office/drawing/2014/main" xmlns="" id="{11EDAB8D-9AE0-4FA3-94E6-D0C58FF1E1E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7893174" y="621871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985EEB89-4F2F-4F48-A378-A50AA73CD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371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16 -0.00764 L 0.4974 -0.036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28" y="-1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02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293FC18B-4B45-4F02-8D32-7435F55AE13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62" y="2679970"/>
            <a:ext cx="3624468" cy="35972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8E2D02-BBEA-4B1B-BCDE-A8EEA3EE8C8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70" y="1892300"/>
            <a:ext cx="4052431" cy="428307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7D9EF9CF-AF58-4AB6-B4C9-63D242D2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Apprentissage</a:t>
            </a:r>
          </a:p>
        </p:txBody>
      </p:sp>
      <p:pic>
        <p:nvPicPr>
          <p:cNvPr id="13" name="Image 1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3B5C787-F377-4740-8E9A-880ECB24068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09" y="3689076"/>
            <a:ext cx="1801335" cy="2499269"/>
          </a:xfrm>
          <a:prstGeom prst="rect">
            <a:avLst/>
          </a:prstGeom>
        </p:spPr>
      </p:pic>
      <p:pic>
        <p:nvPicPr>
          <p:cNvPr id="2" name="5">
            <a:hlinkClick r:id="" action="ppaction://media"/>
            <a:extLst>
              <a:ext uri="{FF2B5EF4-FFF2-40B4-BE49-F238E27FC236}">
                <a16:creationId xmlns:a16="http://schemas.microsoft.com/office/drawing/2014/main" xmlns="" id="{BD2BCF6E-0FC4-4E76-BE01-5E9B3472B3B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34" end="11431.1648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500574" y="161925"/>
            <a:ext cx="406400" cy="406400"/>
          </a:xfrm>
          <a:prstGeom prst="rect">
            <a:avLst/>
          </a:prstGeom>
        </p:spPr>
      </p:pic>
      <p:pic>
        <p:nvPicPr>
          <p:cNvPr id="3" name="bé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410167E0-23DF-443C-B382-3317CCB9505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03774" y="6237168"/>
            <a:ext cx="406400" cy="406400"/>
          </a:xfrm>
          <a:prstGeom prst="rect">
            <a:avLst/>
          </a:prstGeom>
        </p:spPr>
      </p:pic>
      <p:pic>
        <p:nvPicPr>
          <p:cNvPr id="6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85638160-4729-4ED7-9BC7-37A4125169F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2184" y="6277245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C849749-D24B-4D35-AE19-4DCD35C8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119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901EB956-AF0B-45FF-A9B4-ADB73ADF3C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86445" y="3198474"/>
            <a:ext cx="3725333" cy="2467149"/>
          </a:xfrm>
          <a:prstGeom prst="rect">
            <a:avLst/>
          </a:prstGeom>
        </p:spPr>
      </p:pic>
      <p:pic>
        <p:nvPicPr>
          <p:cNvPr id="11" name="Image 10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667AA30C-5CAE-485B-84FB-E1CA804BC1F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5887"/>
            <a:ext cx="3725333" cy="29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0D77BB4B-C2F6-485A-AEF9-8B3F6C3401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540868"/>
            <a:ext cx="2589167" cy="2124755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16D4CEE7-B4F1-4E76-A6F6-606B3E82B2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279" y="3540868"/>
            <a:ext cx="5550721" cy="3172932"/>
          </a:xfrm>
          <a:prstGeom prst="rect">
            <a:avLst/>
          </a:prstGeom>
        </p:spPr>
      </p:pic>
      <p:pic>
        <p:nvPicPr>
          <p:cNvPr id="15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E56C9A62-DC6F-4FBF-80D5-EA5CA208B97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6" name="Graphique 15" descr="Podium contour">
            <a:extLst>
              <a:ext uri="{FF2B5EF4-FFF2-40B4-BE49-F238E27FC236}">
                <a16:creationId xmlns:a16="http://schemas.microsoft.com/office/drawing/2014/main" xmlns="" id="{E45CE087-1D5E-4450-B862-AAC2406DBA2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7" name="Graphique 16" descr="Bouée de sauvetage contour">
            <a:extLst>
              <a:ext uri="{FF2B5EF4-FFF2-40B4-BE49-F238E27FC236}">
                <a16:creationId xmlns:a16="http://schemas.microsoft.com/office/drawing/2014/main" xmlns="" id="{F7361FC1-4CEE-4089-A58F-FC79E614E6F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8" name="Graphique 17" descr="Gilet de sauvetage contour">
            <a:extLst>
              <a:ext uri="{FF2B5EF4-FFF2-40B4-BE49-F238E27FC236}">
                <a16:creationId xmlns:a16="http://schemas.microsoft.com/office/drawing/2014/main" xmlns="" id="{11727290-9B9C-4421-8409-381B1351E03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8610600" y="516538"/>
            <a:ext cx="914400" cy="914400"/>
          </a:xfrm>
          <a:prstGeom prst="rect">
            <a:avLst/>
          </a:prstGeom>
        </p:spPr>
      </p:pic>
      <p:pic>
        <p:nvPicPr>
          <p:cNvPr id="19" name="compl195169tion_sani">
            <a:hlinkClick r:id="" action="ppaction://media"/>
            <a:extLst>
              <a:ext uri="{FF2B5EF4-FFF2-40B4-BE49-F238E27FC236}">
                <a16:creationId xmlns:a16="http://schemas.microsoft.com/office/drawing/2014/main" xmlns="" id="{DA05D27C-115C-45DB-952A-F0473274BC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0" end="655.846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203604"/>
            <a:ext cx="406400" cy="406400"/>
          </a:xfrm>
          <a:prstGeom prst="rect">
            <a:avLst/>
          </a:prstGeom>
        </p:spPr>
      </p:pic>
      <p:pic>
        <p:nvPicPr>
          <p:cNvPr id="20" name="sanibou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3B1170B1-0E2F-4018-93D8-3BF59980D0E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209" end="56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1800" y="6110532"/>
            <a:ext cx="406400" cy="406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5CD41552-6AF5-4198-A82D-9F578596136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760564" y="526234"/>
            <a:ext cx="914400" cy="914400"/>
          </a:xfrm>
          <a:prstGeom prst="rect">
            <a:avLst/>
          </a:prstGeom>
        </p:spPr>
      </p:pic>
      <p:pic>
        <p:nvPicPr>
          <p:cNvPr id="14" name="Graphique 13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38A717A9-465F-4747-944E-7FD27F959B6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7674964" y="643442"/>
            <a:ext cx="768927" cy="768927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0CEC6D1E-777D-475B-BA68-E7EB8ED87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716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315 0.03703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315 0.03703 " pathEditMode="relative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315 0.03703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9898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23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0CDDAD6-A49A-41D2-AA9D-010103D8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8" name="Image 7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8F93138-7224-4D68-90F1-692A407532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596" y="2962071"/>
            <a:ext cx="3154191" cy="246714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0EDF2FF9-ECBD-4A43-85E6-AB3688614D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8200" y="3728751"/>
            <a:ext cx="2076492" cy="1700469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E58E6426-46DC-4784-8FC2-D3D50CC284D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4858" y="2962071"/>
            <a:ext cx="6707142" cy="3335402"/>
          </a:xfrm>
          <a:prstGeom prst="rect">
            <a:avLst/>
          </a:prstGeom>
        </p:spPr>
      </p:pic>
      <p:pic>
        <p:nvPicPr>
          <p:cNvPr id="7" name="alors_que_dirait_l_alien">
            <a:hlinkClick r:id="" action="ppaction://media"/>
            <a:extLst>
              <a:ext uri="{FF2B5EF4-FFF2-40B4-BE49-F238E27FC236}">
                <a16:creationId xmlns:a16="http://schemas.microsoft.com/office/drawing/2014/main" xmlns="" id="{FFCFFC3D-977B-46E4-81F6-1AB4643EEB7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43" end="553.076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11" name="Graphique 10" descr="Podium contour">
            <a:extLst>
              <a:ext uri="{FF2B5EF4-FFF2-40B4-BE49-F238E27FC236}">
                <a16:creationId xmlns:a16="http://schemas.microsoft.com/office/drawing/2014/main" xmlns="" id="{34FF0057-27DC-49A6-977D-29FF7E58525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770829" y="516538"/>
            <a:ext cx="914400" cy="914400"/>
          </a:xfrm>
          <a:prstGeom prst="rect">
            <a:avLst/>
          </a:prstGeom>
        </p:spPr>
      </p:pic>
      <p:pic>
        <p:nvPicPr>
          <p:cNvPr id="12" name="Graphique 11" descr="Bouée de sauvetage contour">
            <a:extLst>
              <a:ext uri="{FF2B5EF4-FFF2-40B4-BE49-F238E27FC236}">
                <a16:creationId xmlns:a16="http://schemas.microsoft.com/office/drawing/2014/main" xmlns="" id="{0D3D1E80-39FA-49F6-B490-6FB1FA6672F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5824929" y="526234"/>
            <a:ext cx="914400" cy="914400"/>
          </a:xfrm>
          <a:prstGeom prst="rect">
            <a:avLst/>
          </a:prstGeom>
        </p:spPr>
      </p:pic>
      <p:pic>
        <p:nvPicPr>
          <p:cNvPr id="13" name="Graphique 12" descr="Gilet de sauvetage contour">
            <a:extLst>
              <a:ext uri="{FF2B5EF4-FFF2-40B4-BE49-F238E27FC236}">
                <a16:creationId xmlns:a16="http://schemas.microsoft.com/office/drawing/2014/main" xmlns="" id="{B5E866DA-7407-4E67-B875-FBAAC1F531E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925343" y="516538"/>
            <a:ext cx="914400" cy="914400"/>
          </a:xfrm>
          <a:prstGeom prst="rect">
            <a:avLst/>
          </a:prstGeom>
        </p:spPr>
      </p:pic>
      <p:pic>
        <p:nvPicPr>
          <p:cNvPr id="14" name="compl195169tion_sani">
            <a:hlinkClick r:id="" action="ppaction://media"/>
            <a:extLst>
              <a:ext uri="{FF2B5EF4-FFF2-40B4-BE49-F238E27FC236}">
                <a16:creationId xmlns:a16="http://schemas.microsoft.com/office/drawing/2014/main" xmlns="" id="{B85E4EC6-98D7-4BC0-A2B1-6CB021A55A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60" end="655.8461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57068"/>
            <a:ext cx="406400" cy="406400"/>
          </a:xfrm>
          <a:prstGeom prst="rect">
            <a:avLst/>
          </a:prstGeom>
        </p:spPr>
      </p:pic>
      <p:pic>
        <p:nvPicPr>
          <p:cNvPr id="3" name="sanibou-répétition">
            <a:hlinkClick r:id="" action="ppaction://media"/>
            <a:extLst>
              <a:ext uri="{FF2B5EF4-FFF2-40B4-BE49-F238E27FC236}">
                <a16:creationId xmlns:a16="http://schemas.microsoft.com/office/drawing/2014/main" xmlns="" id="{F205A66A-90AD-4A9B-AC97-4050CDCFB0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4">
                  <p14:trim st="1209" end="568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1800" y="6185848"/>
            <a:ext cx="406400" cy="406400"/>
          </a:xfrm>
          <a:prstGeom prst="rect">
            <a:avLst/>
          </a:prstGeom>
        </p:spPr>
      </p:pic>
      <p:pic>
        <p:nvPicPr>
          <p:cNvPr id="15" name="Graphique 14" descr="Ampoule">
            <a:extLst>
              <a:ext uri="{FF2B5EF4-FFF2-40B4-BE49-F238E27FC236}">
                <a16:creationId xmlns:a16="http://schemas.microsoft.com/office/drawing/2014/main" xmlns="" id="{3D713ECC-6CB1-4682-85C6-DA493F81C7B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943621" y="526234"/>
            <a:ext cx="914400" cy="914400"/>
          </a:xfrm>
          <a:prstGeom prst="rect">
            <a:avLst/>
          </a:prstGeom>
        </p:spPr>
      </p:pic>
      <p:pic>
        <p:nvPicPr>
          <p:cNvPr id="16" name="Graphique 15" descr="Ligne fléchée : droite contour">
            <a:hlinkClick r:id="rId19" action="ppaction://hlinksldjump"/>
            <a:extLst>
              <a:ext uri="{FF2B5EF4-FFF2-40B4-BE49-F238E27FC236}">
                <a16:creationId xmlns:a16="http://schemas.microsoft.com/office/drawing/2014/main" xmlns="" id="{CF634889-C2AD-4C50-8FB3-921ED24619A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8007218" y="589274"/>
            <a:ext cx="768927" cy="768927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AE0BA5EF-EB6E-437A-8E17-08D52B304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0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276 0 " pathEditMode="relative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276 0 " pathEditMode="relative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2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F224AAA-6218-40A1-9E2D-C904433AC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46400"/>
            <a:ext cx="9144000" cy="965200"/>
          </a:xfrm>
        </p:spPr>
        <p:txBody>
          <a:bodyPr/>
          <a:lstStyle/>
          <a:p>
            <a:r>
              <a:rPr lang="fr-FR" dirty="0"/>
              <a:t>Bravo !</a:t>
            </a:r>
          </a:p>
        </p:txBody>
      </p:sp>
    </p:spTree>
    <p:extLst>
      <p:ext uri="{BB962C8B-B14F-4D97-AF65-F5344CB8AC3E}">
        <p14:creationId xmlns:p14="http://schemas.microsoft.com/office/powerpoint/2010/main" val="34960951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293FC18B-4B45-4F02-8D32-7435F55AE1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62" y="2679970"/>
            <a:ext cx="3624468" cy="35972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8E2D02-BBEA-4B1B-BCDE-A8EEA3EE8C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70" y="1892300"/>
            <a:ext cx="4052431" cy="428307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7D9EF9CF-AF58-4AB6-B4C9-63D242D2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pic>
        <p:nvPicPr>
          <p:cNvPr id="13" name="Image 1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3B5C787-F377-4740-8E9A-880ECB2406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09" y="3689076"/>
            <a:ext cx="1801335" cy="2499269"/>
          </a:xfrm>
          <a:prstGeom prst="rect">
            <a:avLst/>
          </a:prstGeom>
        </p:spPr>
      </p:pic>
      <p:pic>
        <p:nvPicPr>
          <p:cNvPr id="3" name="bé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410167E0-23DF-443C-B382-3317CCB950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03774" y="6237168"/>
            <a:ext cx="406400" cy="406400"/>
          </a:xfrm>
          <a:prstGeom prst="rect">
            <a:avLst/>
          </a:prstGeom>
        </p:spPr>
      </p:pic>
      <p:pic>
        <p:nvPicPr>
          <p:cNvPr id="6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85638160-4729-4ED7-9BC7-37A4125169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42184" y="6277245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C849749-D24B-4D35-AE19-4DCD35C8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53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BCCF9604-6F89-417C-AFEE-A7B564A755DF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9" name="ZoneTexte 8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AB725D0-0A76-41D1-8C64-A08828D62A47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14" name="ZoneTexte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F53CC7F-7BD0-4A5B-B43A-3D039DCDDAF7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15" name="ZoneTexte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E8277FE1-0E3F-4039-BD81-E69BB99E4BA1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16" name="ZoneTexte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B812D714-9E2E-40DD-936D-50440F8B15E0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17" name="ZoneTexte 1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2422569-3CB4-44B7-8827-7B8C5F857C72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18" name="ZoneTexte 1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976D97DB-82AC-4FE3-B4D7-465803E8F2B4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568CCAB9-1E54-4029-92B5-4CEB06FFB22D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1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293FC18B-4B45-4F02-8D32-7435F55AE1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62" y="2679970"/>
            <a:ext cx="3624468" cy="35972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8E2D02-BBEA-4B1B-BCDE-A8EEA3EE8C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70" y="1892300"/>
            <a:ext cx="4052431" cy="428307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7D9EF9CF-AF58-4AB6-B4C9-63D242D2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pic>
        <p:nvPicPr>
          <p:cNvPr id="13" name="Image 1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3B5C787-F377-4740-8E9A-880ECB2406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09" y="3689076"/>
            <a:ext cx="1801335" cy="2499269"/>
          </a:xfrm>
          <a:prstGeom prst="rect">
            <a:avLst/>
          </a:prstGeom>
        </p:spPr>
      </p:pic>
      <p:pic>
        <p:nvPicPr>
          <p:cNvPr id="3" name="bé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410167E0-23DF-443C-B382-3317CCB950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03774" y="6237168"/>
            <a:ext cx="406400" cy="406400"/>
          </a:xfrm>
          <a:prstGeom prst="rect">
            <a:avLst/>
          </a:prstGeom>
        </p:spPr>
      </p:pic>
      <p:pic>
        <p:nvPicPr>
          <p:cNvPr id="6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85638160-4729-4ED7-9BC7-37A4125169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42184" y="6277245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C849749-D24B-4D35-AE19-4DCD35C8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54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BCCF9604-6F89-417C-AFEE-A7B564A755DF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9" name="ZoneTexte 8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AB725D0-0A76-41D1-8C64-A08828D62A47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14" name="ZoneTexte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F53CC7F-7BD0-4A5B-B43A-3D039DCDDAF7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15" name="ZoneTexte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E8277FE1-0E3F-4039-BD81-E69BB99E4BA1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16" name="ZoneTexte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B812D714-9E2E-40DD-936D-50440F8B15E0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17" name="ZoneTexte 1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2422569-3CB4-44B7-8827-7B8C5F857C72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18" name="ZoneTexte 1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976D97DB-82AC-4FE3-B4D7-465803E8F2B4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C8260679-CC74-4A39-8780-3683DB1887AD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2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08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293FC18B-4B45-4F02-8D32-7435F55AE1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62" y="2679970"/>
            <a:ext cx="3624468" cy="35972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8E2D02-BBEA-4B1B-BCDE-A8EEA3EE8C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70" y="1892300"/>
            <a:ext cx="4052431" cy="428307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7D9EF9CF-AF58-4AB6-B4C9-63D242D2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pic>
        <p:nvPicPr>
          <p:cNvPr id="13" name="Image 1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3B5C787-F377-4740-8E9A-880ECB2406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09" y="3689076"/>
            <a:ext cx="1801335" cy="2499269"/>
          </a:xfrm>
          <a:prstGeom prst="rect">
            <a:avLst/>
          </a:prstGeom>
        </p:spPr>
      </p:pic>
      <p:pic>
        <p:nvPicPr>
          <p:cNvPr id="3" name="bé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410167E0-23DF-443C-B382-3317CCB950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03774" y="6237168"/>
            <a:ext cx="406400" cy="406400"/>
          </a:xfrm>
          <a:prstGeom prst="rect">
            <a:avLst/>
          </a:prstGeom>
        </p:spPr>
      </p:pic>
      <p:pic>
        <p:nvPicPr>
          <p:cNvPr id="6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85638160-4729-4ED7-9BC7-37A4125169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42184" y="6277245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C849749-D24B-4D35-AE19-4DCD35C8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55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BCCF9604-6F89-417C-AFEE-A7B564A755DF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9" name="ZoneTexte 8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AB725D0-0A76-41D1-8C64-A08828D62A47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14" name="ZoneTexte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F53CC7F-7BD0-4A5B-B43A-3D039DCDDAF7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15" name="ZoneTexte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E8277FE1-0E3F-4039-BD81-E69BB99E4BA1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16" name="ZoneTexte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B812D714-9E2E-40DD-936D-50440F8B15E0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17" name="ZoneTexte 1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2422569-3CB4-44B7-8827-7B8C5F857C72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18" name="ZoneTexte 1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976D97DB-82AC-4FE3-B4D7-465803E8F2B4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41774393-8C17-47AF-B7BC-78BC2EE59F5A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3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37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293FC18B-4B45-4F02-8D32-7435F55AE1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62" y="2679970"/>
            <a:ext cx="3624468" cy="35972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8E2D02-BBEA-4B1B-BCDE-A8EEA3EE8C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70" y="1892300"/>
            <a:ext cx="4052431" cy="428307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7D9EF9CF-AF58-4AB6-B4C9-63D242D2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pic>
        <p:nvPicPr>
          <p:cNvPr id="13" name="Image 1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3B5C787-F377-4740-8E9A-880ECB2406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09" y="3689076"/>
            <a:ext cx="1801335" cy="2499269"/>
          </a:xfrm>
          <a:prstGeom prst="rect">
            <a:avLst/>
          </a:prstGeom>
        </p:spPr>
      </p:pic>
      <p:pic>
        <p:nvPicPr>
          <p:cNvPr id="3" name="bé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410167E0-23DF-443C-B382-3317CCB950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03774" y="6237168"/>
            <a:ext cx="406400" cy="406400"/>
          </a:xfrm>
          <a:prstGeom prst="rect">
            <a:avLst/>
          </a:prstGeom>
        </p:spPr>
      </p:pic>
      <p:pic>
        <p:nvPicPr>
          <p:cNvPr id="6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85638160-4729-4ED7-9BC7-37A4125169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42184" y="6277245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C849749-D24B-4D35-AE19-4DCD35C8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56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BCCF9604-6F89-417C-AFEE-A7B564A755DF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9" name="ZoneTexte 8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AB725D0-0A76-41D1-8C64-A08828D62A47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14" name="ZoneTexte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F53CC7F-7BD0-4A5B-B43A-3D039DCDDAF7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15" name="ZoneTexte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E8277FE1-0E3F-4039-BD81-E69BB99E4BA1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16" name="ZoneTexte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B812D714-9E2E-40DD-936D-50440F8B15E0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17" name="ZoneTexte 1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2422569-3CB4-44B7-8827-7B8C5F857C72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18" name="ZoneTexte 1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976D97DB-82AC-4FE3-B4D7-465803E8F2B4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E8E0F652-9F81-46F1-A16F-5C8D76F4970D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4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9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carte&#10;&#10;Description générée automatiquement">
            <a:extLst>
              <a:ext uri="{FF2B5EF4-FFF2-40B4-BE49-F238E27FC236}">
                <a16:creationId xmlns:a16="http://schemas.microsoft.com/office/drawing/2014/main" xmlns="" id="{293FC18B-4B45-4F02-8D32-7435F55AE13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62" y="2679970"/>
            <a:ext cx="3624468" cy="359727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8E2D02-BBEA-4B1B-BCDE-A8EEA3EE8C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70" y="1892300"/>
            <a:ext cx="4052431" cy="4283074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7D9EF9CF-AF58-4AB6-B4C9-63D242D28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pic>
        <p:nvPicPr>
          <p:cNvPr id="13" name="Image 12" descr="Une image contenant graphiques vectoriels&#10;&#10;Description générée automatiquement">
            <a:extLst>
              <a:ext uri="{FF2B5EF4-FFF2-40B4-BE49-F238E27FC236}">
                <a16:creationId xmlns:a16="http://schemas.microsoft.com/office/drawing/2014/main" xmlns="" id="{93B5C787-F377-4740-8E9A-880ECB2406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09" y="3689076"/>
            <a:ext cx="1801335" cy="2499269"/>
          </a:xfrm>
          <a:prstGeom prst="rect">
            <a:avLst/>
          </a:prstGeom>
        </p:spPr>
      </p:pic>
      <p:pic>
        <p:nvPicPr>
          <p:cNvPr id="3" name="bé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410167E0-23DF-443C-B382-3317CCB950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03774" y="6237168"/>
            <a:ext cx="406400" cy="406400"/>
          </a:xfrm>
          <a:prstGeom prst="rect">
            <a:avLst/>
          </a:prstGeom>
        </p:spPr>
      </p:pic>
      <p:pic>
        <p:nvPicPr>
          <p:cNvPr id="6" name="bou à la fin du mot">
            <a:hlinkClick r:id="" action="ppaction://media"/>
            <a:extLst>
              <a:ext uri="{FF2B5EF4-FFF2-40B4-BE49-F238E27FC236}">
                <a16:creationId xmlns:a16="http://schemas.microsoft.com/office/drawing/2014/main" xmlns="" id="{85638160-4729-4ED7-9BC7-37A4125169F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42184" y="6277245"/>
            <a:ext cx="406400" cy="406400"/>
          </a:xfrm>
          <a:prstGeom prst="rect">
            <a:avLst/>
          </a:prstGeom>
        </p:spPr>
      </p:pic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6C849749-D24B-4D35-AE19-4DCD35C8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57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BCCF9604-6F89-417C-AFEE-A7B564A755DF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9" name="ZoneTexte 8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AB725D0-0A76-41D1-8C64-A08828D62A47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14" name="ZoneTexte 1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6F53CC7F-7BD0-4A5B-B43A-3D039DCDDAF7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15" name="ZoneTexte 14">
            <a:hlinkClick r:id="rId13" action="ppaction://hlinksldjump"/>
            <a:extLst>
              <a:ext uri="{FF2B5EF4-FFF2-40B4-BE49-F238E27FC236}">
                <a16:creationId xmlns:a16="http://schemas.microsoft.com/office/drawing/2014/main" xmlns="" id="{E8277FE1-0E3F-4039-BD81-E69BB99E4BA1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16" name="ZoneTexte 1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B812D714-9E2E-40DD-936D-50440F8B15E0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17" name="ZoneTexte 1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2422569-3CB4-44B7-8827-7B8C5F857C72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18" name="ZoneTexte 1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976D97DB-82AC-4FE3-B4D7-465803E8F2B4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294FFB35-8FDE-43E5-9B6E-7CD860153EEC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5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65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4A52A84-AAD1-47E3-84D2-14499CC87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Apprentissage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7B321F5A-5CF2-4246-B9C4-855F3604CF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332551" y="4483333"/>
            <a:ext cx="3017572" cy="1978240"/>
          </a:xfrm>
          <a:prstGeom prst="rect">
            <a:avLst/>
          </a:prstGeom>
        </p:spPr>
      </p:pic>
      <p:pic>
        <p:nvPicPr>
          <p:cNvPr id="7" name="Image 6" descr="Une image contenant clipart&#10;&#10;Description générée automatiquement">
            <a:extLst>
              <a:ext uri="{FF2B5EF4-FFF2-40B4-BE49-F238E27FC236}">
                <a16:creationId xmlns:a16="http://schemas.microsoft.com/office/drawing/2014/main" xmlns="" id="{21A1A14D-57B1-49A6-A179-22F9A9F68F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39" y="4619520"/>
            <a:ext cx="1671331" cy="2009542"/>
          </a:xfrm>
          <a:prstGeom prst="rect">
            <a:avLst/>
          </a:prstGeom>
        </p:spPr>
      </p:pic>
      <p:pic>
        <p:nvPicPr>
          <p:cNvPr id="6" name="Dia_6">
            <a:hlinkClick r:id="" action="ppaction://media"/>
            <a:extLst>
              <a:ext uri="{FF2B5EF4-FFF2-40B4-BE49-F238E27FC236}">
                <a16:creationId xmlns:a16="http://schemas.microsoft.com/office/drawing/2014/main" xmlns="" id="{8B0216AD-BCB2-4ABC-A68A-58586A0E917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667" end="7858.538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68360" y="6251742"/>
            <a:ext cx="406400" cy="406400"/>
          </a:xfrm>
          <a:prstGeom prst="rect">
            <a:avLst/>
          </a:prstGeom>
        </p:spPr>
      </p:pic>
      <p:pic>
        <p:nvPicPr>
          <p:cNvPr id="9" name="6">
            <a:hlinkClick r:id="" action="ppaction://media"/>
            <a:extLst>
              <a:ext uri="{FF2B5EF4-FFF2-40B4-BE49-F238E27FC236}">
                <a16:creationId xmlns:a16="http://schemas.microsoft.com/office/drawing/2014/main" xmlns="" id="{E194C719-7A43-4F1F-BE8D-B98BCB90AE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886" end="10746.240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0440" y="6268895"/>
            <a:ext cx="406400" cy="406400"/>
          </a:xfrm>
          <a:prstGeom prst="rect">
            <a:avLst/>
          </a:prstGeom>
        </p:spPr>
      </p:pic>
      <p:pic>
        <p:nvPicPr>
          <p:cNvPr id="11" name="6">
            <a:hlinkClick r:id="" action="ppaction://media"/>
            <a:extLst>
              <a:ext uri="{FF2B5EF4-FFF2-40B4-BE49-F238E27FC236}">
                <a16:creationId xmlns:a16="http://schemas.microsoft.com/office/drawing/2014/main" xmlns="" id="{F60507E7-D89B-41FF-BC99-5098528B112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2917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0440" y="6258373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E849D4A0-EE06-44F5-999A-1A5A98E9F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206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71 -0.03496 C 0.03399 -0.03959 0.01133 -0.03496 0.01133 -0.03496 C -0.02747 -0.02593 -0.1569 0.02592 -0.21523 0.01898 C -0.27344 0.0118 -0.32773 -0.02223 -0.33802 -0.07755 C -0.34844 -0.13287 -0.28242 -0.23218 -0.27747 -0.31297 C -0.27239 -0.39375 -0.27213 -0.54792 -0.30768 -0.5625 C -0.34336 -0.57732 -0.43294 -0.44306 -0.49127 -0.40093 C -0.54948 -0.3588 -0.55508 -0.23959 -0.65716 -0.31019 C -0.75937 -0.38056 -0.93151 -0.60209 -1.1039 -0.82338 " pathEditMode="relative" ptsTypes="AAAAAAAAA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xmlns="" id="{CB34987C-6FF2-4185-B342-4B220A1C7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Apprentissage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6B40BBC7-9BF1-414E-8E75-ADE46E6059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757" y="3259693"/>
            <a:ext cx="3813243" cy="323318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27D3ED1D-A5DA-4CF2-9936-A22BB5C290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76428" y="4345662"/>
            <a:ext cx="1507399" cy="2091446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xmlns="" id="{60034AB8-0927-43DC-81B3-D75B128F54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21" y="4173948"/>
            <a:ext cx="2076661" cy="2434873"/>
          </a:xfrm>
          <a:prstGeom prst="rect">
            <a:avLst/>
          </a:prstGeom>
        </p:spPr>
      </p:pic>
      <p:pic>
        <p:nvPicPr>
          <p:cNvPr id="2" name="7">
            <a:hlinkClick r:id="" action="ppaction://media"/>
            <a:extLst>
              <a:ext uri="{FF2B5EF4-FFF2-40B4-BE49-F238E27FC236}">
                <a16:creationId xmlns:a16="http://schemas.microsoft.com/office/drawing/2014/main" xmlns="" id="{869203DA-EB29-4B42-B02F-3CCF678E01F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44" end="641.456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1773" y="6347372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77921EF5-664C-40FE-8920-79B7D570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140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974 0.02847 -0.09935 0.05695 -0.15 0.06667 C -0.20078 0.07662 -0.27955 0.11065 -0.30416 0.05926 C -0.3289 0.0081 -0.31953 -0.13889 -0.29791 -0.24074 C -0.27643 -0.34259 -0.1681 -0.48449 -0.175 -0.55185 C -0.18203 -0.61898 -0.28893 -0.68264 -0.33958 -0.64444 C -0.39036 -0.60602 -0.40625 -0.36481 -0.47916 -0.32222 C -0.55208 -0.27963 -0.66914 -0.36782 -0.77708 -0.38889 C -0.88515 -0.40972 -1.0513 -0.40231 -1.12708 -0.44815 " pathEditMode="relative" ptsTypes="AAAAAAAAA">
                                      <p:cBhvr>
                                        <p:cTn id="1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974 0.02847 -0.09935 0.05695 -0.15 0.06667 C -0.20078 0.07662 -0.27955 0.11065 -0.30416 0.05926 C -0.3289 0.0081 -0.31953 -0.13889 -0.29791 -0.24074 C -0.27643 -0.34259 -0.1681 -0.48449 -0.175 -0.55185 C -0.18203 -0.61898 -0.28893 -0.68264 -0.33958 -0.64444 C -0.39036 -0.60602 -0.40625 -0.36481 -0.47916 -0.32222 C -0.55208 -0.27963 -0.66914 -0.36782 -0.77708 -0.38889 C -0.88515 -0.40972 -1.0513 -0.40231 -1.12708 -0.44815 " pathEditMode="relative" ptsTypes="AAAAAAAAA">
                                      <p:cBhvr>
                                        <p:cTn id="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silhouette&#10;&#10;Description générée automatiquement">
            <a:extLst>
              <a:ext uri="{FF2B5EF4-FFF2-40B4-BE49-F238E27FC236}">
                <a16:creationId xmlns:a16="http://schemas.microsoft.com/office/drawing/2014/main" xmlns="" id="{FC8CA90D-F229-4ADD-A470-C2C19C09A3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874" y="3744542"/>
            <a:ext cx="3328839" cy="235399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C4CB4FF3-9666-41F8-A0D9-11A588F35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 des nouveaux personnages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24C5DDEE-92DD-4EA1-81CC-E04162BE70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4356443"/>
            <a:ext cx="1438072" cy="1353692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2B0E4DFD-25CE-436A-844C-1AFAB03716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56" y="2767390"/>
            <a:ext cx="4725721" cy="317810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xmlns="" id="{B247ECFE-E19C-4197-A4BF-385E2E2209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277" y="3744542"/>
            <a:ext cx="2390153" cy="1965593"/>
          </a:xfrm>
          <a:prstGeom prst="rect">
            <a:avLst/>
          </a:prstGeom>
        </p:spPr>
      </p:pic>
      <p:pic>
        <p:nvPicPr>
          <p:cNvPr id="4" name="9">
            <a:hlinkClick r:id="" action="ppaction://media"/>
            <a:extLst>
              <a:ext uri="{FF2B5EF4-FFF2-40B4-BE49-F238E27FC236}">
                <a16:creationId xmlns:a16="http://schemas.microsoft.com/office/drawing/2014/main" xmlns="" id="{26337C89-4D2C-4FD3-8DC8-9555891F3F8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70" end="527.8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01486" y="6236081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653B10E2-2F3F-44E8-9B5D-FD7E190DE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49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DB99CBA-CA99-4EFC-89C9-3DB57F78F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Test production</a:t>
            </a:r>
          </a:p>
        </p:txBody>
      </p:sp>
      <p:pic>
        <p:nvPicPr>
          <p:cNvPr id="4" name="12">
            <a:hlinkClick r:id="" action="ppaction://media"/>
            <a:extLst>
              <a:ext uri="{FF2B5EF4-FFF2-40B4-BE49-F238E27FC236}">
                <a16:creationId xmlns:a16="http://schemas.microsoft.com/office/drawing/2014/main" xmlns="" id="{16C1C1B2-5CB7-4174-90F1-366C12BA1F6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8217" y="6242719"/>
            <a:ext cx="406400" cy="406400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xmlns="" id="{C46B8E9F-BB5A-41B1-8B8F-36B882432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15B8E-2AC6-4C92-BBD8-5F1E368DFB0F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65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80329dd-5615-4b0d-a4d2-e2e5a5eec73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A2E36D386C204AB86FE6BB872A259D" ma:contentTypeVersion="16" ma:contentTypeDescription="Crée un document." ma:contentTypeScope="" ma:versionID="dcd22951b56fffad0e7ad85847499f96">
  <xsd:schema xmlns:xsd="http://www.w3.org/2001/XMLSchema" xmlns:xs="http://www.w3.org/2001/XMLSchema" xmlns:p="http://schemas.microsoft.com/office/2006/metadata/properties" xmlns:ns3="a80329dd-5615-4b0d-a4d2-e2e5a5eec73e" xmlns:ns4="056286dd-53e0-48e2-a45c-c81144fc9408" targetNamespace="http://schemas.microsoft.com/office/2006/metadata/properties" ma:root="true" ma:fieldsID="7ebb4d48c3e697d31907e624e821c6a6" ns3:_="" ns4:_="">
    <xsd:import namespace="a80329dd-5615-4b0d-a4d2-e2e5a5eec73e"/>
    <xsd:import namespace="056286dd-53e0-48e2-a45c-c81144fc940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LengthInSecond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0329dd-5615-4b0d-a4d2-e2e5a5eec7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6286dd-53e0-48e2-a45c-c81144fc940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D2467A-9E26-4F93-A01E-A4BC94721F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F3B367-1CFE-495B-AF14-8612EE7BCEFA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056286dd-53e0-48e2-a45c-c81144fc9408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a80329dd-5615-4b0d-a4d2-e2e5a5eec73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4B270B0-1EF7-4466-BD22-4D5B2ECA1B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0329dd-5615-4b0d-a4d2-e2e5a5eec73e"/>
    <ds:schemaRef ds:uri="056286dd-53e0-48e2-a45c-c81144fc94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3744</TotalTime>
  <Words>1002</Words>
  <Application>Microsoft Office PowerPoint</Application>
  <PresentationFormat>Widescreen</PresentationFormat>
  <Paragraphs>317</Paragraphs>
  <Slides>57</Slides>
  <Notes>57</Notes>
  <HiddenSlides>0</HiddenSlides>
  <MMClips>167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2" baseType="lpstr">
      <vt:lpstr>Arial</vt:lpstr>
      <vt:lpstr>Calibri</vt:lpstr>
      <vt:lpstr>Calibri Light</vt:lpstr>
      <vt:lpstr>Times New Roman</vt:lpstr>
      <vt:lpstr>Thème Office</vt:lpstr>
      <vt:lpstr>Evaluation Dynamique de la morphologie  Nombre</vt:lpstr>
      <vt:lpstr>Présentation des personnages</vt:lpstr>
      <vt:lpstr>Présentation des personnages</vt:lpstr>
      <vt:lpstr>Apprentissage direct de la règle  Familiarisation</vt:lpstr>
      <vt:lpstr>Apprentissage</vt:lpstr>
      <vt:lpstr>Apprentissage</vt:lpstr>
      <vt:lpstr>Apprentissage</vt:lpstr>
      <vt:lpstr>Présentation des nouveaux personnages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Généralisation de la règle</vt:lpstr>
      <vt:lpstr>Familiarisation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Nouvelle action</vt:lpstr>
      <vt:lpstr>Familiarisation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Nouvelle action</vt:lpstr>
      <vt:lpstr>Familiarisation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Nouvelle action</vt:lpstr>
      <vt:lpstr>Familiarisation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Test production</vt:lpstr>
      <vt:lpstr>Bravo !</vt:lpstr>
      <vt:lpstr>Retour à la règle</vt:lpstr>
      <vt:lpstr>Retour à la règle</vt:lpstr>
      <vt:lpstr>Retour à la règle</vt:lpstr>
      <vt:lpstr>Retour à la règle</vt:lpstr>
      <vt:lpstr>Retour à la règle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des animaux</dc:title>
  <dc:creator>Olivia Hadjadj</dc:creator>
  <cp:lastModifiedBy>Microsoft account</cp:lastModifiedBy>
  <cp:revision>295</cp:revision>
  <dcterms:created xsi:type="dcterms:W3CDTF">2021-11-04T14:40:05Z</dcterms:created>
  <dcterms:modified xsi:type="dcterms:W3CDTF">2024-06-19T08:44:58Z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0x010100C3A2E36D386C204AB86FE6BB872A259D</vt:lpwstr>
  </property>
</Properties>
</file>