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slides/slide295.xml" ContentType="application/vnd.openxmlformats-officedocument.presentationml.slide+xml"/>
  <Override PartName="/ppt/slides/slide296.xml" ContentType="application/vnd.openxmlformats-officedocument.presentationml.slide+xml"/>
  <Override PartName="/ppt/slides/slide297.xml" ContentType="application/vnd.openxmlformats-officedocument.presentationml.slide+xml"/>
  <Override PartName="/ppt/slides/slide298.xml" ContentType="application/vnd.openxmlformats-officedocument.presentationml.slide+xml"/>
  <Override PartName="/ppt/slides/slide299.xml" ContentType="application/vnd.openxmlformats-officedocument.presentationml.slide+xml"/>
  <Override PartName="/ppt/slides/slide300.xml" ContentType="application/vnd.openxmlformats-officedocument.presentationml.slide+xml"/>
  <Override PartName="/ppt/slides/slide301.xml" ContentType="application/vnd.openxmlformats-officedocument.presentationml.slide+xml"/>
  <Override PartName="/ppt/slides/slide302.xml" ContentType="application/vnd.openxmlformats-officedocument.presentationml.slide+xml"/>
  <Override PartName="/ppt/slides/slide303.xml" ContentType="application/vnd.openxmlformats-officedocument.presentationml.slide+xml"/>
  <Override PartName="/ppt/slides/slide304.xml" ContentType="application/vnd.openxmlformats-officedocument.presentationml.slide+xml"/>
  <Override PartName="/ppt/slides/slide30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67" r:id="rId4"/>
    <p:sldId id="261" r:id="rId5"/>
    <p:sldId id="259" r:id="rId6"/>
    <p:sldId id="264" r:id="rId7"/>
    <p:sldId id="260" r:id="rId8"/>
    <p:sldId id="262" r:id="rId9"/>
    <p:sldId id="263" r:id="rId10"/>
    <p:sldId id="266" r:id="rId11"/>
    <p:sldId id="268" r:id="rId12"/>
    <p:sldId id="270" r:id="rId13"/>
    <p:sldId id="269" r:id="rId14"/>
    <p:sldId id="271" r:id="rId15"/>
    <p:sldId id="272" r:id="rId16"/>
    <p:sldId id="273" r:id="rId17"/>
    <p:sldId id="274" r:id="rId18"/>
    <p:sldId id="257" r:id="rId19"/>
    <p:sldId id="374" r:id="rId20"/>
    <p:sldId id="275" r:id="rId21"/>
    <p:sldId id="372" r:id="rId22"/>
    <p:sldId id="375" r:id="rId23"/>
    <p:sldId id="276" r:id="rId24"/>
    <p:sldId id="373" r:id="rId25"/>
    <p:sldId id="376" r:id="rId26"/>
    <p:sldId id="277" r:id="rId27"/>
    <p:sldId id="377" r:id="rId28"/>
    <p:sldId id="378" r:id="rId29"/>
    <p:sldId id="278" r:id="rId30"/>
    <p:sldId id="379" r:id="rId31"/>
    <p:sldId id="380" r:id="rId32"/>
    <p:sldId id="280" r:id="rId33"/>
    <p:sldId id="381" r:id="rId34"/>
    <p:sldId id="382" r:id="rId35"/>
    <p:sldId id="282" r:id="rId36"/>
    <p:sldId id="383" r:id="rId37"/>
    <p:sldId id="384" r:id="rId38"/>
    <p:sldId id="281" r:id="rId39"/>
    <p:sldId id="385" r:id="rId40"/>
    <p:sldId id="386" r:id="rId41"/>
    <p:sldId id="279" r:id="rId42"/>
    <p:sldId id="387" r:id="rId43"/>
    <p:sldId id="388" r:id="rId44"/>
    <p:sldId id="284" r:id="rId45"/>
    <p:sldId id="389" r:id="rId46"/>
    <p:sldId id="390" r:id="rId47"/>
    <p:sldId id="285" r:id="rId48"/>
    <p:sldId id="391" r:id="rId49"/>
    <p:sldId id="392" r:id="rId50"/>
    <p:sldId id="286" r:id="rId51"/>
    <p:sldId id="393" r:id="rId52"/>
    <p:sldId id="394" r:id="rId53"/>
    <p:sldId id="283" r:id="rId54"/>
    <p:sldId id="395" r:id="rId55"/>
    <p:sldId id="396" r:id="rId56"/>
    <p:sldId id="287" r:id="rId57"/>
    <p:sldId id="397" r:id="rId58"/>
    <p:sldId id="398" r:id="rId59"/>
    <p:sldId id="288" r:id="rId60"/>
    <p:sldId id="399" r:id="rId61"/>
    <p:sldId id="400" r:id="rId62"/>
    <p:sldId id="289" r:id="rId63"/>
    <p:sldId id="401" r:id="rId64"/>
    <p:sldId id="402" r:id="rId65"/>
    <p:sldId id="290" r:id="rId66"/>
    <p:sldId id="403" r:id="rId67"/>
    <p:sldId id="404" r:id="rId68"/>
    <p:sldId id="292" r:id="rId69"/>
    <p:sldId id="405" r:id="rId70"/>
    <p:sldId id="406" r:id="rId71"/>
    <p:sldId id="291" r:id="rId72"/>
    <p:sldId id="407" r:id="rId73"/>
    <p:sldId id="408" r:id="rId74"/>
    <p:sldId id="293" r:id="rId75"/>
    <p:sldId id="409" r:id="rId76"/>
    <p:sldId id="410" r:id="rId77"/>
    <p:sldId id="294" r:id="rId78"/>
    <p:sldId id="411" r:id="rId79"/>
    <p:sldId id="412" r:id="rId80"/>
    <p:sldId id="297" r:id="rId81"/>
    <p:sldId id="413" r:id="rId82"/>
    <p:sldId id="414" r:id="rId83"/>
    <p:sldId id="296" r:id="rId84"/>
    <p:sldId id="415" r:id="rId85"/>
    <p:sldId id="416" r:id="rId86"/>
    <p:sldId id="298" r:id="rId87"/>
    <p:sldId id="417" r:id="rId88"/>
    <p:sldId id="418" r:id="rId89"/>
    <p:sldId id="295" r:id="rId90"/>
    <p:sldId id="419" r:id="rId91"/>
    <p:sldId id="420" r:id="rId92"/>
    <p:sldId id="299" r:id="rId93"/>
    <p:sldId id="421" r:id="rId94"/>
    <p:sldId id="422" r:id="rId95"/>
    <p:sldId id="300" r:id="rId96"/>
    <p:sldId id="423" r:id="rId97"/>
    <p:sldId id="424" r:id="rId98"/>
    <p:sldId id="301" r:id="rId99"/>
    <p:sldId id="425" r:id="rId100"/>
    <p:sldId id="426" r:id="rId101"/>
    <p:sldId id="302" r:id="rId102"/>
    <p:sldId id="427" r:id="rId103"/>
    <p:sldId id="428" r:id="rId104"/>
    <p:sldId id="304" r:id="rId105"/>
    <p:sldId id="429" r:id="rId106"/>
    <p:sldId id="430" r:id="rId107"/>
    <p:sldId id="303" r:id="rId108"/>
    <p:sldId id="431" r:id="rId109"/>
    <p:sldId id="432" r:id="rId110"/>
    <p:sldId id="305" r:id="rId111"/>
    <p:sldId id="433" r:id="rId112"/>
    <p:sldId id="434" r:id="rId113"/>
    <p:sldId id="306" r:id="rId114"/>
    <p:sldId id="435" r:id="rId115"/>
    <p:sldId id="436" r:id="rId116"/>
    <p:sldId id="309" r:id="rId117"/>
    <p:sldId id="437" r:id="rId118"/>
    <p:sldId id="438" r:id="rId119"/>
    <p:sldId id="308" r:id="rId120"/>
    <p:sldId id="439" r:id="rId121"/>
    <p:sldId id="440" r:id="rId122"/>
    <p:sldId id="310" r:id="rId123"/>
    <p:sldId id="441" r:id="rId124"/>
    <p:sldId id="442" r:id="rId125"/>
    <p:sldId id="307" r:id="rId126"/>
    <p:sldId id="443" r:id="rId127"/>
    <p:sldId id="444" r:id="rId128"/>
    <p:sldId id="312" r:id="rId129"/>
    <p:sldId id="445" r:id="rId130"/>
    <p:sldId id="446" r:id="rId131"/>
    <p:sldId id="313" r:id="rId132"/>
    <p:sldId id="447" r:id="rId133"/>
    <p:sldId id="448" r:id="rId134"/>
    <p:sldId id="311" r:id="rId135"/>
    <p:sldId id="449" r:id="rId136"/>
    <p:sldId id="450" r:id="rId137"/>
    <p:sldId id="314" r:id="rId138"/>
    <p:sldId id="451" r:id="rId139"/>
    <p:sldId id="452" r:id="rId140"/>
    <p:sldId id="317" r:id="rId141"/>
    <p:sldId id="453" r:id="rId142"/>
    <p:sldId id="454" r:id="rId143"/>
    <p:sldId id="315" r:id="rId144"/>
    <p:sldId id="455" r:id="rId145"/>
    <p:sldId id="456" r:id="rId146"/>
    <p:sldId id="318" r:id="rId147"/>
    <p:sldId id="457" r:id="rId148"/>
    <p:sldId id="458" r:id="rId149"/>
    <p:sldId id="316" r:id="rId150"/>
    <p:sldId id="459" r:id="rId151"/>
    <p:sldId id="460" r:id="rId152"/>
    <p:sldId id="321" r:id="rId153"/>
    <p:sldId id="461" r:id="rId154"/>
    <p:sldId id="462" r:id="rId155"/>
    <p:sldId id="319" r:id="rId156"/>
    <p:sldId id="463" r:id="rId157"/>
    <p:sldId id="464" r:id="rId158"/>
    <p:sldId id="322" r:id="rId159"/>
    <p:sldId id="465" r:id="rId160"/>
    <p:sldId id="466" r:id="rId161"/>
    <p:sldId id="320" r:id="rId162"/>
    <p:sldId id="323" r:id="rId163"/>
    <p:sldId id="469" r:id="rId164"/>
    <p:sldId id="325" r:id="rId165"/>
    <p:sldId id="467" r:id="rId166"/>
    <p:sldId id="468" r:id="rId167"/>
    <p:sldId id="324" r:id="rId168"/>
    <p:sldId id="470" r:id="rId169"/>
    <p:sldId id="471" r:id="rId170"/>
    <p:sldId id="326" r:id="rId171"/>
    <p:sldId id="472" r:id="rId172"/>
    <p:sldId id="473" r:id="rId173"/>
    <p:sldId id="327" r:id="rId174"/>
    <p:sldId id="474" r:id="rId175"/>
    <p:sldId id="475" r:id="rId176"/>
    <p:sldId id="329" r:id="rId177"/>
    <p:sldId id="476" r:id="rId178"/>
    <p:sldId id="477" r:id="rId179"/>
    <p:sldId id="330" r:id="rId180"/>
    <p:sldId id="478" r:id="rId181"/>
    <p:sldId id="479" r:id="rId182"/>
    <p:sldId id="331" r:id="rId183"/>
    <p:sldId id="480" r:id="rId184"/>
    <p:sldId id="481" r:id="rId185"/>
    <p:sldId id="328" r:id="rId186"/>
    <p:sldId id="482" r:id="rId187"/>
    <p:sldId id="483" r:id="rId188"/>
    <p:sldId id="333" r:id="rId189"/>
    <p:sldId id="484" r:id="rId190"/>
    <p:sldId id="485" r:id="rId191"/>
    <p:sldId id="334" r:id="rId192"/>
    <p:sldId id="486" r:id="rId193"/>
    <p:sldId id="487" r:id="rId194"/>
    <p:sldId id="335" r:id="rId195"/>
    <p:sldId id="488" r:id="rId196"/>
    <p:sldId id="489" r:id="rId197"/>
    <p:sldId id="332" r:id="rId198"/>
    <p:sldId id="490" r:id="rId199"/>
    <p:sldId id="491" r:id="rId200"/>
    <p:sldId id="336" r:id="rId201"/>
    <p:sldId id="492" r:id="rId202"/>
    <p:sldId id="493" r:id="rId203"/>
    <p:sldId id="337" r:id="rId204"/>
    <p:sldId id="494" r:id="rId205"/>
    <p:sldId id="495" r:id="rId206"/>
    <p:sldId id="338" r:id="rId207"/>
    <p:sldId id="496" r:id="rId208"/>
    <p:sldId id="497" r:id="rId209"/>
    <p:sldId id="339" r:id="rId210"/>
    <p:sldId id="498" r:id="rId211"/>
    <p:sldId id="499" r:id="rId212"/>
    <p:sldId id="340" r:id="rId213"/>
    <p:sldId id="500" r:id="rId214"/>
    <p:sldId id="501" r:id="rId215"/>
    <p:sldId id="342" r:id="rId216"/>
    <p:sldId id="502" r:id="rId217"/>
    <p:sldId id="503" r:id="rId218"/>
    <p:sldId id="343" r:id="rId219"/>
    <p:sldId id="504" r:id="rId220"/>
    <p:sldId id="505" r:id="rId221"/>
    <p:sldId id="341" r:id="rId222"/>
    <p:sldId id="506" r:id="rId223"/>
    <p:sldId id="507" r:id="rId224"/>
    <p:sldId id="345" r:id="rId225"/>
    <p:sldId id="508" r:id="rId226"/>
    <p:sldId id="509" r:id="rId227"/>
    <p:sldId id="346" r:id="rId228"/>
    <p:sldId id="510" r:id="rId229"/>
    <p:sldId id="511" r:id="rId230"/>
    <p:sldId id="347" r:id="rId231"/>
    <p:sldId id="512" r:id="rId232"/>
    <p:sldId id="513" r:id="rId233"/>
    <p:sldId id="344" r:id="rId234"/>
    <p:sldId id="514" r:id="rId235"/>
    <p:sldId id="515" r:id="rId236"/>
    <p:sldId id="348" r:id="rId237"/>
    <p:sldId id="516" r:id="rId238"/>
    <p:sldId id="517" r:id="rId239"/>
    <p:sldId id="350" r:id="rId240"/>
    <p:sldId id="518" r:id="rId241"/>
    <p:sldId id="519" r:id="rId242"/>
    <p:sldId id="349" r:id="rId243"/>
    <p:sldId id="520" r:id="rId244"/>
    <p:sldId id="521" r:id="rId245"/>
    <p:sldId id="351" r:id="rId246"/>
    <p:sldId id="522" r:id="rId247"/>
    <p:sldId id="523" r:id="rId248"/>
    <p:sldId id="354" r:id="rId249"/>
    <p:sldId id="524" r:id="rId250"/>
    <p:sldId id="525" r:id="rId251"/>
    <p:sldId id="353" r:id="rId252"/>
    <p:sldId id="526" r:id="rId253"/>
    <p:sldId id="527" r:id="rId254"/>
    <p:sldId id="355" r:id="rId255"/>
    <p:sldId id="528" r:id="rId256"/>
    <p:sldId id="529" r:id="rId257"/>
    <p:sldId id="352" r:id="rId258"/>
    <p:sldId id="530" r:id="rId259"/>
    <p:sldId id="531" r:id="rId260"/>
    <p:sldId id="358" r:id="rId261"/>
    <p:sldId id="532" r:id="rId262"/>
    <p:sldId id="533" r:id="rId263"/>
    <p:sldId id="359" r:id="rId264"/>
    <p:sldId id="534" r:id="rId265"/>
    <p:sldId id="535" r:id="rId266"/>
    <p:sldId id="357" r:id="rId267"/>
    <p:sldId id="536" r:id="rId268"/>
    <p:sldId id="537" r:id="rId269"/>
    <p:sldId id="356" r:id="rId270"/>
    <p:sldId id="538" r:id="rId271"/>
    <p:sldId id="539" r:id="rId272"/>
    <p:sldId id="360" r:id="rId273"/>
    <p:sldId id="540" r:id="rId274"/>
    <p:sldId id="541" r:id="rId275"/>
    <p:sldId id="361" r:id="rId276"/>
    <p:sldId id="542" r:id="rId277"/>
    <p:sldId id="543" r:id="rId278"/>
    <p:sldId id="362" r:id="rId279"/>
    <p:sldId id="544" r:id="rId280"/>
    <p:sldId id="545" r:id="rId281"/>
    <p:sldId id="363" r:id="rId282"/>
    <p:sldId id="546" r:id="rId283"/>
    <p:sldId id="547" r:id="rId284"/>
    <p:sldId id="366" r:id="rId285"/>
    <p:sldId id="548" r:id="rId286"/>
    <p:sldId id="549" r:id="rId287"/>
    <p:sldId id="364" r:id="rId288"/>
    <p:sldId id="550" r:id="rId289"/>
    <p:sldId id="551" r:id="rId290"/>
    <p:sldId id="367" r:id="rId291"/>
    <p:sldId id="552" r:id="rId292"/>
    <p:sldId id="553" r:id="rId293"/>
    <p:sldId id="365" r:id="rId294"/>
    <p:sldId id="554" r:id="rId295"/>
    <p:sldId id="555" r:id="rId296"/>
    <p:sldId id="368" r:id="rId297"/>
    <p:sldId id="556" r:id="rId298"/>
    <p:sldId id="557" r:id="rId299"/>
    <p:sldId id="369" r:id="rId300"/>
    <p:sldId id="558" r:id="rId301"/>
    <p:sldId id="559" r:id="rId302"/>
    <p:sldId id="370" r:id="rId303"/>
    <p:sldId id="560" r:id="rId304"/>
    <p:sldId id="561" r:id="rId305"/>
    <p:sldId id="371" r:id="rId30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40"/>
    <p:restoredTop sz="94569"/>
  </p:normalViewPr>
  <p:slideViewPr>
    <p:cSldViewPr snapToGrid="0" snapToObjects="1">
      <p:cViewPr>
        <p:scale>
          <a:sx n="84" d="100"/>
          <a:sy n="84" d="100"/>
        </p:scale>
        <p:origin x="2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99" Type="http://schemas.openxmlformats.org/officeDocument/2006/relationships/slide" Target="slides/slide298.xml"/><Relationship Id="rId21" Type="http://schemas.openxmlformats.org/officeDocument/2006/relationships/slide" Target="slides/slide20.xml"/><Relationship Id="rId63" Type="http://schemas.openxmlformats.org/officeDocument/2006/relationships/slide" Target="slides/slide62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226" Type="http://schemas.openxmlformats.org/officeDocument/2006/relationships/slide" Target="slides/slide225.xml"/><Relationship Id="rId268" Type="http://schemas.openxmlformats.org/officeDocument/2006/relationships/slide" Target="slides/slide267.xml"/><Relationship Id="rId32" Type="http://schemas.openxmlformats.org/officeDocument/2006/relationships/slide" Target="slides/slide31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181" Type="http://schemas.openxmlformats.org/officeDocument/2006/relationships/slide" Target="slides/slide180.xml"/><Relationship Id="rId237" Type="http://schemas.openxmlformats.org/officeDocument/2006/relationships/slide" Target="slides/slide236.xml"/><Relationship Id="rId279" Type="http://schemas.openxmlformats.org/officeDocument/2006/relationships/slide" Target="slides/slide278.xml"/><Relationship Id="rId43" Type="http://schemas.openxmlformats.org/officeDocument/2006/relationships/slide" Target="slides/slide42.xml"/><Relationship Id="rId139" Type="http://schemas.openxmlformats.org/officeDocument/2006/relationships/slide" Target="slides/slide138.xml"/><Relationship Id="rId290" Type="http://schemas.openxmlformats.org/officeDocument/2006/relationships/slide" Target="slides/slide289.xml"/><Relationship Id="rId304" Type="http://schemas.openxmlformats.org/officeDocument/2006/relationships/slide" Target="slides/slide303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248" Type="http://schemas.openxmlformats.org/officeDocument/2006/relationships/slide" Target="slides/slide247.xml"/><Relationship Id="rId12" Type="http://schemas.openxmlformats.org/officeDocument/2006/relationships/slide" Target="slides/slide11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96" Type="http://schemas.openxmlformats.org/officeDocument/2006/relationships/slide" Target="slides/slide95.xml"/><Relationship Id="rId161" Type="http://schemas.openxmlformats.org/officeDocument/2006/relationships/slide" Target="slides/slide160.xml"/><Relationship Id="rId217" Type="http://schemas.openxmlformats.org/officeDocument/2006/relationships/slide" Target="slides/slide216.xml"/><Relationship Id="rId259" Type="http://schemas.openxmlformats.org/officeDocument/2006/relationships/slide" Target="slides/slide258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270" Type="http://schemas.openxmlformats.org/officeDocument/2006/relationships/slide" Target="slides/slide269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7" Type="http://schemas.openxmlformats.org/officeDocument/2006/relationships/slide" Target="slides/slide206.xml"/><Relationship Id="rId228" Type="http://schemas.openxmlformats.org/officeDocument/2006/relationships/slide" Target="slides/slide227.xml"/><Relationship Id="rId249" Type="http://schemas.openxmlformats.org/officeDocument/2006/relationships/slide" Target="slides/slide248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260" Type="http://schemas.openxmlformats.org/officeDocument/2006/relationships/slide" Target="slides/slide259.xml"/><Relationship Id="rId281" Type="http://schemas.openxmlformats.org/officeDocument/2006/relationships/slide" Target="slides/slide280.xml"/><Relationship Id="rId34" Type="http://schemas.openxmlformats.org/officeDocument/2006/relationships/slide" Target="slides/slide33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141" Type="http://schemas.openxmlformats.org/officeDocument/2006/relationships/slide" Target="slides/slide140.xml"/><Relationship Id="rId7" Type="http://schemas.openxmlformats.org/officeDocument/2006/relationships/slide" Target="slides/slide6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8" Type="http://schemas.openxmlformats.org/officeDocument/2006/relationships/slide" Target="slides/slide217.xml"/><Relationship Id="rId239" Type="http://schemas.openxmlformats.org/officeDocument/2006/relationships/slide" Target="slides/slide238.xml"/><Relationship Id="rId250" Type="http://schemas.openxmlformats.org/officeDocument/2006/relationships/slide" Target="slides/slide249.xml"/><Relationship Id="rId271" Type="http://schemas.openxmlformats.org/officeDocument/2006/relationships/slide" Target="slides/slide270.xml"/><Relationship Id="rId292" Type="http://schemas.openxmlformats.org/officeDocument/2006/relationships/slide" Target="slides/slide291.xml"/><Relationship Id="rId306" Type="http://schemas.openxmlformats.org/officeDocument/2006/relationships/slide" Target="slides/slide305.xml"/><Relationship Id="rId24" Type="http://schemas.openxmlformats.org/officeDocument/2006/relationships/slide" Target="slides/slide23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31" Type="http://schemas.openxmlformats.org/officeDocument/2006/relationships/slide" Target="slides/slide130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208" Type="http://schemas.openxmlformats.org/officeDocument/2006/relationships/slide" Target="slides/slide207.xml"/><Relationship Id="rId229" Type="http://schemas.openxmlformats.org/officeDocument/2006/relationships/slide" Target="slides/slide228.xml"/><Relationship Id="rId240" Type="http://schemas.openxmlformats.org/officeDocument/2006/relationships/slide" Target="slides/slide239.xml"/><Relationship Id="rId261" Type="http://schemas.openxmlformats.org/officeDocument/2006/relationships/slide" Target="slides/slide260.xml"/><Relationship Id="rId14" Type="http://schemas.openxmlformats.org/officeDocument/2006/relationships/slide" Target="slides/slide13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282" Type="http://schemas.openxmlformats.org/officeDocument/2006/relationships/slide" Target="slides/slide281.xml"/><Relationship Id="rId8" Type="http://schemas.openxmlformats.org/officeDocument/2006/relationships/slide" Target="slides/slide7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219" Type="http://schemas.openxmlformats.org/officeDocument/2006/relationships/slide" Target="slides/slide218.xml"/><Relationship Id="rId230" Type="http://schemas.openxmlformats.org/officeDocument/2006/relationships/slide" Target="slides/slide229.xml"/><Relationship Id="rId251" Type="http://schemas.openxmlformats.org/officeDocument/2006/relationships/slide" Target="slides/slide250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72" Type="http://schemas.openxmlformats.org/officeDocument/2006/relationships/slide" Target="slides/slide271.xml"/><Relationship Id="rId293" Type="http://schemas.openxmlformats.org/officeDocument/2006/relationships/slide" Target="slides/slide292.xml"/><Relationship Id="rId307" Type="http://schemas.openxmlformats.org/officeDocument/2006/relationships/presProps" Target="presProps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220" Type="http://schemas.openxmlformats.org/officeDocument/2006/relationships/slide" Target="slides/slide219.xml"/><Relationship Id="rId241" Type="http://schemas.openxmlformats.org/officeDocument/2006/relationships/slide" Target="slides/slide24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262" Type="http://schemas.openxmlformats.org/officeDocument/2006/relationships/slide" Target="slides/slide261.xml"/><Relationship Id="rId283" Type="http://schemas.openxmlformats.org/officeDocument/2006/relationships/slide" Target="slides/slide282.xml"/><Relationship Id="rId78" Type="http://schemas.openxmlformats.org/officeDocument/2006/relationships/slide" Target="slides/slide77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64" Type="http://schemas.openxmlformats.org/officeDocument/2006/relationships/slide" Target="slides/slide163.xml"/><Relationship Id="rId185" Type="http://schemas.openxmlformats.org/officeDocument/2006/relationships/slide" Target="slides/slide184.xml"/><Relationship Id="rId9" Type="http://schemas.openxmlformats.org/officeDocument/2006/relationships/slide" Target="slides/slide8.xml"/><Relationship Id="rId210" Type="http://schemas.openxmlformats.org/officeDocument/2006/relationships/slide" Target="slides/slide209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252" Type="http://schemas.openxmlformats.org/officeDocument/2006/relationships/slide" Target="slides/slide251.xml"/><Relationship Id="rId273" Type="http://schemas.openxmlformats.org/officeDocument/2006/relationships/slide" Target="slides/slide272.xml"/><Relationship Id="rId294" Type="http://schemas.openxmlformats.org/officeDocument/2006/relationships/slide" Target="slides/slide293.xml"/><Relationship Id="rId308" Type="http://schemas.openxmlformats.org/officeDocument/2006/relationships/viewProps" Target="viewProps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42" Type="http://schemas.openxmlformats.org/officeDocument/2006/relationships/slide" Target="slides/slide241.xml"/><Relationship Id="rId263" Type="http://schemas.openxmlformats.org/officeDocument/2006/relationships/slide" Target="slides/slide262.xml"/><Relationship Id="rId284" Type="http://schemas.openxmlformats.org/officeDocument/2006/relationships/slide" Target="slides/slide283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slide" Target="slides/slide210.xml"/><Relationship Id="rId232" Type="http://schemas.openxmlformats.org/officeDocument/2006/relationships/slide" Target="slides/slide231.xml"/><Relationship Id="rId253" Type="http://schemas.openxmlformats.org/officeDocument/2006/relationships/slide" Target="slides/slide252.xml"/><Relationship Id="rId274" Type="http://schemas.openxmlformats.org/officeDocument/2006/relationships/slide" Target="slides/slide273.xml"/><Relationship Id="rId295" Type="http://schemas.openxmlformats.org/officeDocument/2006/relationships/slide" Target="slides/slide294.xml"/><Relationship Id="rId309" Type="http://schemas.openxmlformats.org/officeDocument/2006/relationships/theme" Target="theme/theme1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243" Type="http://schemas.openxmlformats.org/officeDocument/2006/relationships/slide" Target="slides/slide242.xml"/><Relationship Id="rId264" Type="http://schemas.openxmlformats.org/officeDocument/2006/relationships/slide" Target="slides/slide263.xml"/><Relationship Id="rId285" Type="http://schemas.openxmlformats.org/officeDocument/2006/relationships/slide" Target="slides/slide284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310" Type="http://schemas.openxmlformats.org/officeDocument/2006/relationships/tableStyles" Target="tableStyles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212" Type="http://schemas.openxmlformats.org/officeDocument/2006/relationships/slide" Target="slides/slide211.xml"/><Relationship Id="rId233" Type="http://schemas.openxmlformats.org/officeDocument/2006/relationships/slide" Target="slides/slide232.xml"/><Relationship Id="rId254" Type="http://schemas.openxmlformats.org/officeDocument/2006/relationships/slide" Target="slides/slide253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275" Type="http://schemas.openxmlformats.org/officeDocument/2006/relationships/slide" Target="slides/slide274.xml"/><Relationship Id="rId296" Type="http://schemas.openxmlformats.org/officeDocument/2006/relationships/slide" Target="slides/slide295.xml"/><Relationship Id="rId300" Type="http://schemas.openxmlformats.org/officeDocument/2006/relationships/slide" Target="slides/slide299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202" Type="http://schemas.openxmlformats.org/officeDocument/2006/relationships/slide" Target="slides/slide201.xml"/><Relationship Id="rId223" Type="http://schemas.openxmlformats.org/officeDocument/2006/relationships/slide" Target="slides/slide222.xml"/><Relationship Id="rId244" Type="http://schemas.openxmlformats.org/officeDocument/2006/relationships/slide" Target="slides/slide243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265" Type="http://schemas.openxmlformats.org/officeDocument/2006/relationships/slide" Target="slides/slide264.xml"/><Relationship Id="rId286" Type="http://schemas.openxmlformats.org/officeDocument/2006/relationships/slide" Target="slides/slide285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13" Type="http://schemas.openxmlformats.org/officeDocument/2006/relationships/slide" Target="slides/slide212.xml"/><Relationship Id="rId234" Type="http://schemas.openxmlformats.org/officeDocument/2006/relationships/slide" Target="slides/slide233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55" Type="http://schemas.openxmlformats.org/officeDocument/2006/relationships/slide" Target="slides/slide254.xml"/><Relationship Id="rId276" Type="http://schemas.openxmlformats.org/officeDocument/2006/relationships/slide" Target="slides/slide275.xml"/><Relationship Id="rId297" Type="http://schemas.openxmlformats.org/officeDocument/2006/relationships/slide" Target="slides/slide296.xml"/><Relationship Id="rId40" Type="http://schemas.openxmlformats.org/officeDocument/2006/relationships/slide" Target="slides/slide39.xml"/><Relationship Id="rId115" Type="http://schemas.openxmlformats.org/officeDocument/2006/relationships/slide" Target="slides/slide114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301" Type="http://schemas.openxmlformats.org/officeDocument/2006/relationships/slide" Target="slides/slide300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5" Type="http://schemas.openxmlformats.org/officeDocument/2006/relationships/slide" Target="slides/slide244.xml"/><Relationship Id="rId266" Type="http://schemas.openxmlformats.org/officeDocument/2006/relationships/slide" Target="slides/slide265.xml"/><Relationship Id="rId287" Type="http://schemas.openxmlformats.org/officeDocument/2006/relationships/slide" Target="slides/slide286.xml"/><Relationship Id="rId30" Type="http://schemas.openxmlformats.org/officeDocument/2006/relationships/slide" Target="slides/slide2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5" Type="http://schemas.openxmlformats.org/officeDocument/2006/relationships/slide" Target="slides/slide234.xml"/><Relationship Id="rId256" Type="http://schemas.openxmlformats.org/officeDocument/2006/relationships/slide" Target="slides/slide255.xml"/><Relationship Id="rId277" Type="http://schemas.openxmlformats.org/officeDocument/2006/relationships/slide" Target="slides/slide276.xml"/><Relationship Id="rId298" Type="http://schemas.openxmlformats.org/officeDocument/2006/relationships/slide" Target="slides/slide297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302" Type="http://schemas.openxmlformats.org/officeDocument/2006/relationships/slide" Target="slides/slide30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179" Type="http://schemas.openxmlformats.org/officeDocument/2006/relationships/slide" Target="slides/slide17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5" Type="http://schemas.openxmlformats.org/officeDocument/2006/relationships/slide" Target="slides/slide224.xml"/><Relationship Id="rId246" Type="http://schemas.openxmlformats.org/officeDocument/2006/relationships/slide" Target="slides/slide245.xml"/><Relationship Id="rId267" Type="http://schemas.openxmlformats.org/officeDocument/2006/relationships/slide" Target="slides/slide266.xml"/><Relationship Id="rId288" Type="http://schemas.openxmlformats.org/officeDocument/2006/relationships/slide" Target="slides/slide287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94" Type="http://schemas.openxmlformats.org/officeDocument/2006/relationships/slide" Target="slides/slide93.xml"/><Relationship Id="rId148" Type="http://schemas.openxmlformats.org/officeDocument/2006/relationships/slide" Target="slides/slide147.xml"/><Relationship Id="rId169" Type="http://schemas.openxmlformats.org/officeDocument/2006/relationships/slide" Target="slides/slide168.xml"/><Relationship Id="rId4" Type="http://schemas.openxmlformats.org/officeDocument/2006/relationships/slide" Target="slides/slide3.xml"/><Relationship Id="rId180" Type="http://schemas.openxmlformats.org/officeDocument/2006/relationships/slide" Target="slides/slide17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57" Type="http://schemas.openxmlformats.org/officeDocument/2006/relationships/slide" Target="slides/slide256.xml"/><Relationship Id="rId278" Type="http://schemas.openxmlformats.org/officeDocument/2006/relationships/slide" Target="slides/slide277.xml"/><Relationship Id="rId303" Type="http://schemas.openxmlformats.org/officeDocument/2006/relationships/slide" Target="slides/slide302.xml"/><Relationship Id="rId42" Type="http://schemas.openxmlformats.org/officeDocument/2006/relationships/slide" Target="slides/slide41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47" Type="http://schemas.openxmlformats.org/officeDocument/2006/relationships/slide" Target="slides/slide246.xml"/><Relationship Id="rId107" Type="http://schemas.openxmlformats.org/officeDocument/2006/relationships/slide" Target="slides/slide106.xml"/><Relationship Id="rId289" Type="http://schemas.openxmlformats.org/officeDocument/2006/relationships/slide" Target="slides/slide288.xml"/><Relationship Id="rId11" Type="http://schemas.openxmlformats.org/officeDocument/2006/relationships/slide" Target="slides/slide10.xml"/><Relationship Id="rId53" Type="http://schemas.openxmlformats.org/officeDocument/2006/relationships/slide" Target="slides/slide52.xml"/><Relationship Id="rId149" Type="http://schemas.openxmlformats.org/officeDocument/2006/relationships/slide" Target="slides/slide148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216" Type="http://schemas.openxmlformats.org/officeDocument/2006/relationships/slide" Target="slides/slide215.xml"/><Relationship Id="rId258" Type="http://schemas.openxmlformats.org/officeDocument/2006/relationships/slide" Target="slides/slide257.xml"/><Relationship Id="rId22" Type="http://schemas.openxmlformats.org/officeDocument/2006/relationships/slide" Target="slides/slide21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71" Type="http://schemas.openxmlformats.org/officeDocument/2006/relationships/slide" Target="slides/slide170.xml"/><Relationship Id="rId227" Type="http://schemas.openxmlformats.org/officeDocument/2006/relationships/slide" Target="slides/slide226.xml"/><Relationship Id="rId269" Type="http://schemas.openxmlformats.org/officeDocument/2006/relationships/slide" Target="slides/slide268.xml"/><Relationship Id="rId33" Type="http://schemas.openxmlformats.org/officeDocument/2006/relationships/slide" Target="slides/slide32.xml"/><Relationship Id="rId129" Type="http://schemas.openxmlformats.org/officeDocument/2006/relationships/slide" Target="slides/slide128.xml"/><Relationship Id="rId280" Type="http://schemas.openxmlformats.org/officeDocument/2006/relationships/slide" Target="slides/slide279.xml"/><Relationship Id="rId75" Type="http://schemas.openxmlformats.org/officeDocument/2006/relationships/slide" Target="slides/slide74.xml"/><Relationship Id="rId140" Type="http://schemas.openxmlformats.org/officeDocument/2006/relationships/slide" Target="slides/slide139.xml"/><Relationship Id="rId182" Type="http://schemas.openxmlformats.org/officeDocument/2006/relationships/slide" Target="slides/slide181.xml"/><Relationship Id="rId6" Type="http://schemas.openxmlformats.org/officeDocument/2006/relationships/slide" Target="slides/slide5.xml"/><Relationship Id="rId238" Type="http://schemas.openxmlformats.org/officeDocument/2006/relationships/slide" Target="slides/slide237.xml"/><Relationship Id="rId291" Type="http://schemas.openxmlformats.org/officeDocument/2006/relationships/slide" Target="slides/slide290.xml"/><Relationship Id="rId305" Type="http://schemas.openxmlformats.org/officeDocument/2006/relationships/slide" Target="slides/slide30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01D0C8-39D2-C242-AAB4-2A9DE2E08F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E2D8F8D-4724-9443-9DC9-A6D0EA31BD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84A005-4C3E-4F42-A3F9-4AC4425EE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DA8-9E3D-B849-9E07-DCD4B65D96FE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424493-F3D4-954D-BBB4-987464935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815600-3D21-AB46-877F-C0FFD7EE6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1F52-AC1C-E943-A0F5-550E1710A4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3467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27D8F0-88EF-B24B-8CEF-1B72FBA9D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6161D4E-AA62-9049-A337-765786A28D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FA57D5-47D6-D144-BF27-58792BB92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DA8-9E3D-B849-9E07-DCD4B65D96FE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A29E4C-2818-A540-A39D-A05ED8556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2B386C-FEF7-404E-8BDE-F487C24F5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1F52-AC1C-E943-A0F5-550E1710A4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3908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BBBB1EC-171E-1741-B335-2474E004AD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F868FC2-36F6-7F42-A2F9-5AAB415195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1D9600-8FDB-F44F-A29B-94D517B08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DA8-9E3D-B849-9E07-DCD4B65D96FE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8FCC59-E561-E14E-AB61-5D371D6A2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E1CA6B-3D3F-1842-AF90-5F74620D4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1F52-AC1C-E943-A0F5-550E1710A4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317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5865F3-75B9-1E49-A351-ED3BF75DA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CDC09D-2BAB-3947-8703-BBDB68AA0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206484-6AF7-CF49-952B-2F7BEC525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DA8-9E3D-B849-9E07-DCD4B65D96FE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D2BADE-5710-9F4B-AC19-033ADF991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5F83DB-451E-334E-86FE-E3D773ADA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1F52-AC1C-E943-A0F5-550E1710A4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8968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308049-E53A-3847-B897-F7E82FF2D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E63375B-381B-964F-9F67-84368F5C33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47769CD-A982-0741-86C1-2BD3A9103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DA8-9E3D-B849-9E07-DCD4B65D96FE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535693-1176-F64E-9C18-2A7939A87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C8FF853-2761-F042-968E-B034387BA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1F52-AC1C-E943-A0F5-550E1710A4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881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623A59-802A-734F-8CD1-70D2A9A96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4453287-E548-F044-9E8A-DA6072C001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DFB188D-ED0F-EA45-B706-AECA0BC9AC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17E7846-17D8-6340-B61C-E24B75D30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DA8-9E3D-B849-9E07-DCD4B65D96FE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598A15-2EB0-A745-9FA4-4B43B3031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822E91A-3043-C84A-AA32-41C3C2FAA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1F52-AC1C-E943-A0F5-550E1710A4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137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E37C93-9A0A-4A41-9549-7A3566E2E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718763-FFB9-1143-93AE-EEA9EECFF6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7948875-465C-734E-9D37-5CB6037FC3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E962E30-7C79-8C43-8F3E-C7A9EF032C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01AB57D-0D7F-CB46-85CC-1AD4CA32A8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F7FB4C0-40DA-C64C-830F-8E33273EC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DA8-9E3D-B849-9E07-DCD4B65D96FE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E9B1137-E34B-8245-AAEB-DEB839B5F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649F758-A24A-1249-8CC5-BC98DECB6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1F52-AC1C-E943-A0F5-550E1710A4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1183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6FFFC5-B05E-3D4E-861E-B990C9F31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1971D51-003C-4E4F-A350-E9E2BB3EE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DA8-9E3D-B849-9E07-DCD4B65D96FE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8A5BA45-8F72-5145-814A-D8A1BBDD5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D50704B-6C2E-4542-A215-2240CA6FD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1F52-AC1C-E943-A0F5-550E1710A4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377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4FEC1FA-56EB-B649-8EA3-858C229A1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DA8-9E3D-B849-9E07-DCD4B65D96FE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4A7E580-DEF0-8B45-A0A0-AD29E658B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2DD7361-307C-0C46-99B2-A8310D4B8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1F52-AC1C-E943-A0F5-550E1710A4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9430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692831-F01C-EC4C-A070-FE2E57D7C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1C7B2C-BCE0-8A40-BA5D-1CA358489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CF042EF-12D4-0549-BD75-9A70B960A8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8E6F2C5-8985-B940-B89B-9D43CE2B7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DA8-9E3D-B849-9E07-DCD4B65D96FE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D304007-92FE-2E43-B33D-1B667DCD0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8DAA8B3-5B67-D441-B883-053FD8685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1F52-AC1C-E943-A0F5-550E1710A4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990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D8260C-84F6-2B42-A41B-AFB2C88BA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01D965B-94F2-8644-B40E-1DC7872D98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2436D4D-2B1B-084E-B13C-9BEB6CE1A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53E0E01-410B-F848-B831-84E33B501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DA8-9E3D-B849-9E07-DCD4B65D96FE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E97914-B8A3-5641-9314-BF7C6138D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3C8A5AE-390C-6743-9C2F-B06AA9F0B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D1F52-AC1C-E943-A0F5-550E1710A4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863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572FB49-D746-2E42-AFEB-213EE5640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EE42AB3-4418-1E49-BBFD-AEC9E4916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B575E6-7DD2-8449-AB45-148F160854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5DA8-9E3D-B849-9E07-DCD4B65D96FE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A8BEA5-D7E5-A240-A7E5-F8F58D004A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476C23E-F91D-BF4B-B910-FC494A259C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D1F52-AC1C-E943-A0F5-550E1710A4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964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E02EEB-F64C-7848-A900-6C150EE66B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Entrainement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5163B20-F0A6-7D44-AF21-3EEC5E393C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81527"/>
            <a:ext cx="9144000" cy="1929332"/>
          </a:xfrm>
        </p:spPr>
        <p:txBody>
          <a:bodyPr>
            <a:normAutofit/>
          </a:bodyPr>
          <a:lstStyle/>
          <a:p>
            <a:r>
              <a:rPr lang="fr-FR" dirty="0"/>
              <a:t>Entrainez-vous à retrouver le nom de ces images (dites un mot isolé, sans déterminant) et un feed-back vous sera donné en cas d’erreur.</a:t>
            </a:r>
          </a:p>
          <a:p>
            <a:r>
              <a:rPr lang="fr-FR" dirty="0"/>
              <a:t>Par la suite, vous devrez redire les mêmes mots, mais sans aide.</a:t>
            </a:r>
          </a:p>
        </p:txBody>
      </p:sp>
    </p:spTree>
    <p:extLst>
      <p:ext uri="{BB962C8B-B14F-4D97-AF65-F5344CB8AC3E}">
        <p14:creationId xmlns:p14="http://schemas.microsoft.com/office/powerpoint/2010/main" val="1980046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D1D7C4-0070-504F-B7A9-9A9137D75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B376F31-8F27-0E49-AD1B-DC0D816544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2700" y="2648744"/>
            <a:ext cx="2355850" cy="2355850"/>
          </a:xfr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5530208D-316D-3A48-9B2D-8777276F8538}"/>
              </a:ext>
            </a:extLst>
          </p:cNvPr>
          <p:cNvSpPr txBox="1">
            <a:spLocks/>
          </p:cNvSpPr>
          <p:nvPr/>
        </p:nvSpPr>
        <p:spPr>
          <a:xfrm>
            <a:off x="1524000" y="5484689"/>
            <a:ext cx="9144000" cy="82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/>
              <a:t>fraise</a:t>
            </a:r>
          </a:p>
        </p:txBody>
      </p:sp>
    </p:spTree>
    <p:extLst>
      <p:ext uri="{BB962C8B-B14F-4D97-AF65-F5344CB8AC3E}">
        <p14:creationId xmlns:p14="http://schemas.microsoft.com/office/powerpoint/2010/main" val="122033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883350685"/>
      </p:ext>
    </p:extLst>
  </p:cSld>
  <p:clrMapOvr>
    <a:masterClrMapping/>
  </p:clrMapOvr>
  <p:transition spd="slow" advClick="0" advTm="1000"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F81653-C9BF-304B-A154-4C7432739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5CC804FE-6511-9040-8731-1F31EDD7E3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4200" y="2058194"/>
            <a:ext cx="3403600" cy="3403600"/>
          </a:xfrm>
        </p:spPr>
      </p:pic>
    </p:spTree>
    <p:extLst>
      <p:ext uri="{BB962C8B-B14F-4D97-AF65-F5344CB8AC3E}">
        <p14:creationId xmlns:p14="http://schemas.microsoft.com/office/powerpoint/2010/main" val="373821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75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988165729"/>
      </p:ext>
    </p:extLst>
  </p:cSld>
  <p:clrMapOvr>
    <a:masterClrMapping/>
  </p:clrMapOvr>
  <p:transition spd="slow" advClick="0" advTm="1000"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D1D7C4-0070-504F-B7A9-9A9137D75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B376F31-8F27-0E49-AD1B-DC0D816544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2700" y="2648744"/>
            <a:ext cx="2355850" cy="2355850"/>
          </a:xfrm>
        </p:spPr>
      </p:pic>
    </p:spTree>
    <p:extLst>
      <p:ext uri="{BB962C8B-B14F-4D97-AF65-F5344CB8AC3E}">
        <p14:creationId xmlns:p14="http://schemas.microsoft.com/office/powerpoint/2010/main" val="1438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037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016242577"/>
      </p:ext>
    </p:extLst>
  </p:cSld>
  <p:clrMapOvr>
    <a:masterClrMapping/>
  </p:clrMapOvr>
  <p:transition spd="slow" advClick="0" advTm="1000"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32E9E8-9003-BC48-BC28-B6C53AD99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2FBAA6A-05B9-F248-A14D-D69C8D2A2D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3709" y="2160770"/>
            <a:ext cx="3044581" cy="3044581"/>
          </a:xfrm>
        </p:spPr>
      </p:pic>
    </p:spTree>
    <p:extLst>
      <p:ext uri="{BB962C8B-B14F-4D97-AF65-F5344CB8AC3E}">
        <p14:creationId xmlns:p14="http://schemas.microsoft.com/office/powerpoint/2010/main" val="414109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91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644707730"/>
      </p:ext>
    </p:extLst>
  </p:cSld>
  <p:clrMapOvr>
    <a:masterClrMapping/>
  </p:clrMapOvr>
  <p:transition spd="slow" advClick="0" advTm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E7A02E-87F2-5548-892A-3C664CA6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3A26F75-3021-5C4F-9E1A-CE5926CCA1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7850" y="2159794"/>
            <a:ext cx="3111500" cy="3111500"/>
          </a:xfr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33246C08-FC83-224F-A80B-D381088448B8}"/>
              </a:ext>
            </a:extLst>
          </p:cNvPr>
          <p:cNvSpPr txBox="1">
            <a:spLocks/>
          </p:cNvSpPr>
          <p:nvPr/>
        </p:nvSpPr>
        <p:spPr>
          <a:xfrm>
            <a:off x="1524000" y="5484689"/>
            <a:ext cx="9144000" cy="82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/>
              <a:t>moto</a:t>
            </a:r>
          </a:p>
        </p:txBody>
      </p:sp>
    </p:spTree>
    <p:extLst>
      <p:ext uri="{BB962C8B-B14F-4D97-AF65-F5344CB8AC3E}">
        <p14:creationId xmlns:p14="http://schemas.microsoft.com/office/powerpoint/2010/main" val="255353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189950C-63F7-1448-AB25-84C090B7E1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94065" y="1900846"/>
            <a:ext cx="3583844" cy="3583844"/>
          </a:xfrm>
        </p:spPr>
      </p:pic>
    </p:spTree>
    <p:extLst>
      <p:ext uri="{BB962C8B-B14F-4D97-AF65-F5344CB8AC3E}">
        <p14:creationId xmlns:p14="http://schemas.microsoft.com/office/powerpoint/2010/main" val="175204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513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727243381"/>
      </p:ext>
    </p:extLst>
  </p:cSld>
  <p:clrMapOvr>
    <a:masterClrMapping/>
  </p:clrMapOvr>
  <p:transition spd="slow" advClick="0" advTm="1000"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F81653-C9BF-304B-A154-4C7432739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5CC804FE-6511-9040-8731-1F31EDD7E3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4200" y="2058194"/>
            <a:ext cx="3403600" cy="3403600"/>
          </a:xfrm>
        </p:spPr>
      </p:pic>
    </p:spTree>
    <p:extLst>
      <p:ext uri="{BB962C8B-B14F-4D97-AF65-F5344CB8AC3E}">
        <p14:creationId xmlns:p14="http://schemas.microsoft.com/office/powerpoint/2010/main" val="397427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885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897763051"/>
      </p:ext>
    </p:extLst>
  </p:cSld>
  <p:clrMapOvr>
    <a:masterClrMapping/>
  </p:clrMapOvr>
  <p:transition spd="slow" advClick="0" advTm="1000"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189950C-63F7-1448-AB25-84C090B7E1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94065" y="1900846"/>
            <a:ext cx="3583844" cy="3583844"/>
          </a:xfrm>
        </p:spPr>
      </p:pic>
    </p:spTree>
    <p:extLst>
      <p:ext uri="{BB962C8B-B14F-4D97-AF65-F5344CB8AC3E}">
        <p14:creationId xmlns:p14="http://schemas.microsoft.com/office/powerpoint/2010/main" val="69955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548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87438390"/>
      </p:ext>
    </p:extLst>
  </p:cSld>
  <p:clrMapOvr>
    <a:masterClrMapping/>
  </p:clrMapOvr>
  <p:transition spd="slow" advClick="0" advTm="1000"/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32E9E8-9003-BC48-BC28-B6C53AD99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2FBAA6A-05B9-F248-A14D-D69C8D2A2D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3709" y="2160770"/>
            <a:ext cx="3044581" cy="3044581"/>
          </a:xfrm>
        </p:spPr>
      </p:pic>
    </p:spTree>
    <p:extLst>
      <p:ext uri="{BB962C8B-B14F-4D97-AF65-F5344CB8AC3E}">
        <p14:creationId xmlns:p14="http://schemas.microsoft.com/office/powerpoint/2010/main" val="49303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32E9E8-9003-BC48-BC28-B6C53AD99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2FBAA6A-05B9-F248-A14D-D69C8D2A2D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3709" y="2160770"/>
            <a:ext cx="3044581" cy="3044581"/>
          </a:xfr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3E977701-036D-FA48-B383-9CE702339B00}"/>
              </a:ext>
            </a:extLst>
          </p:cNvPr>
          <p:cNvSpPr txBox="1">
            <a:spLocks/>
          </p:cNvSpPr>
          <p:nvPr/>
        </p:nvSpPr>
        <p:spPr>
          <a:xfrm>
            <a:off x="1524000" y="5484689"/>
            <a:ext cx="9144000" cy="82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/>
              <a:t>orange</a:t>
            </a:r>
          </a:p>
        </p:txBody>
      </p:sp>
    </p:spTree>
    <p:extLst>
      <p:ext uri="{BB962C8B-B14F-4D97-AF65-F5344CB8AC3E}">
        <p14:creationId xmlns:p14="http://schemas.microsoft.com/office/powerpoint/2010/main" val="296873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8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772227356"/>
      </p:ext>
    </p:extLst>
  </p:cSld>
  <p:clrMapOvr>
    <a:masterClrMapping/>
  </p:clrMapOvr>
  <p:transition spd="slow" advClick="0" advTm="1000"/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F81653-C9BF-304B-A154-4C7432739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5CC804FE-6511-9040-8731-1F31EDD7E3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4200" y="2058194"/>
            <a:ext cx="3403600" cy="3403600"/>
          </a:xfrm>
        </p:spPr>
      </p:pic>
    </p:spTree>
    <p:extLst>
      <p:ext uri="{BB962C8B-B14F-4D97-AF65-F5344CB8AC3E}">
        <p14:creationId xmlns:p14="http://schemas.microsoft.com/office/powerpoint/2010/main" val="371351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92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996112754"/>
      </p:ext>
    </p:extLst>
  </p:cSld>
  <p:clrMapOvr>
    <a:masterClrMapping/>
  </p:clrMapOvr>
  <p:transition spd="slow" advClick="0" advTm="1000"/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D1D7C4-0070-504F-B7A9-9A9137D75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B376F31-8F27-0E49-AD1B-DC0D816544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2700" y="2648744"/>
            <a:ext cx="2355850" cy="2355850"/>
          </a:xfrm>
        </p:spPr>
      </p:pic>
    </p:spTree>
    <p:extLst>
      <p:ext uri="{BB962C8B-B14F-4D97-AF65-F5344CB8AC3E}">
        <p14:creationId xmlns:p14="http://schemas.microsoft.com/office/powerpoint/2010/main" val="196455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750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246889710"/>
      </p:ext>
    </p:extLst>
  </p:cSld>
  <p:clrMapOvr>
    <a:masterClrMapping/>
  </p:clrMapOvr>
  <p:transition spd="slow" advClick="0" advTm="1000"/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724DF3-1A6A-3944-B51F-27EA3D6B4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CC69162-73DC-4C4E-9183-4F67BE62AC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273490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528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FB19A1-E320-B34F-A8C4-692191E25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D601E4E-84BB-E34C-AAD8-8C5CECEA65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F10A45C1-545B-EB4F-98FC-66BEB77CCF55}"/>
              </a:ext>
            </a:extLst>
          </p:cNvPr>
          <p:cNvSpPr txBox="1">
            <a:spLocks/>
          </p:cNvSpPr>
          <p:nvPr/>
        </p:nvSpPr>
        <p:spPr>
          <a:xfrm>
            <a:off x="1524000" y="5484689"/>
            <a:ext cx="9144000" cy="82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/>
              <a:t>mouton</a:t>
            </a:r>
          </a:p>
        </p:txBody>
      </p:sp>
    </p:spTree>
    <p:extLst>
      <p:ext uri="{BB962C8B-B14F-4D97-AF65-F5344CB8AC3E}">
        <p14:creationId xmlns:p14="http://schemas.microsoft.com/office/powerpoint/2010/main" val="3424848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067797664"/>
      </p:ext>
    </p:extLst>
  </p:cSld>
  <p:clrMapOvr>
    <a:masterClrMapping/>
  </p:clrMapOvr>
  <p:transition spd="slow" advClick="0" advTm="1000"/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B733BE-0B8E-304C-9353-B5D473B40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6261DDD-3A57-7945-9654-B214832F4D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7650" y="1924844"/>
            <a:ext cx="3803650" cy="3803650"/>
          </a:xfrm>
        </p:spPr>
      </p:pic>
    </p:spTree>
    <p:extLst>
      <p:ext uri="{BB962C8B-B14F-4D97-AF65-F5344CB8AC3E}">
        <p14:creationId xmlns:p14="http://schemas.microsoft.com/office/powerpoint/2010/main" val="220764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682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308878982"/>
      </p:ext>
    </p:extLst>
  </p:cSld>
  <p:clrMapOvr>
    <a:masterClrMapping/>
  </p:clrMapOvr>
  <p:transition spd="slow" advClick="0" advTm="1000"/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EBE41DC-1B9F-A143-82DC-AFA1C7AC1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0" y="1873250"/>
            <a:ext cx="3111500" cy="3111500"/>
          </a:xfrm>
          <a:prstGeom prst="rect">
            <a:avLst/>
          </a:prstGeom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86B2D49-9CF8-FC46-A4A2-2E4882F3C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66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251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312887437"/>
      </p:ext>
    </p:extLst>
  </p:cSld>
  <p:clrMapOvr>
    <a:masterClrMapping/>
  </p:clrMapOvr>
  <p:transition spd="slow" advClick="0" advTm="1000"/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E7A02E-87F2-5548-892A-3C664CA6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3A26F75-3021-5C4F-9E1A-CE5926CCA1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7850" y="215979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66313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80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438825142"/>
      </p:ext>
    </p:extLst>
  </p:cSld>
  <p:clrMapOvr>
    <a:masterClrMapping/>
  </p:clrMapOvr>
  <p:transition spd="slow" advClick="0" advTm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E268B3-6CBB-EE47-9C9B-FFD1B9C4C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0147495-70F4-E042-9186-44FB9D7F99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8050" y="2515394"/>
            <a:ext cx="2755900" cy="2755900"/>
          </a:xfr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D57E8DDF-AD45-9B49-9FEA-0B98C71709F3}"/>
              </a:ext>
            </a:extLst>
          </p:cNvPr>
          <p:cNvSpPr txBox="1">
            <a:spLocks/>
          </p:cNvSpPr>
          <p:nvPr/>
        </p:nvSpPr>
        <p:spPr>
          <a:xfrm>
            <a:off x="1524000" y="5484689"/>
            <a:ext cx="9144000" cy="82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/>
              <a:t>table</a:t>
            </a:r>
          </a:p>
        </p:txBody>
      </p:sp>
    </p:spTree>
    <p:extLst>
      <p:ext uri="{BB962C8B-B14F-4D97-AF65-F5344CB8AC3E}">
        <p14:creationId xmlns:p14="http://schemas.microsoft.com/office/powerpoint/2010/main" val="2765176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EBE41DC-1B9F-A143-82DC-AFA1C7AC1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0" y="1873250"/>
            <a:ext cx="3111500" cy="3111500"/>
          </a:xfrm>
          <a:prstGeom prst="rect">
            <a:avLst/>
          </a:prstGeom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86B2D49-9CF8-FC46-A4A2-2E4882F3C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34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86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84302316"/>
      </p:ext>
    </p:extLst>
  </p:cSld>
  <p:clrMapOvr>
    <a:masterClrMapping/>
  </p:clrMapOvr>
  <p:transition spd="slow" advClick="0" advTm="1000"/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724DF3-1A6A-3944-B51F-27EA3D6B4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CC69162-73DC-4C4E-9183-4F67BE62AC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360048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030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452422910"/>
      </p:ext>
    </p:extLst>
  </p:cSld>
  <p:clrMapOvr>
    <a:masterClrMapping/>
  </p:clrMapOvr>
  <p:transition spd="slow" advClick="0" advTm="1000"/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E7A02E-87F2-5548-892A-3C664CA6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3A26F75-3021-5C4F-9E1A-CE5926CCA1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7850" y="215979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236638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422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640075574"/>
      </p:ext>
    </p:extLst>
  </p:cSld>
  <p:clrMapOvr>
    <a:masterClrMapping/>
  </p:clrMapOvr>
  <p:transition spd="slow" advClick="0" advTm="1000"/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B733BE-0B8E-304C-9353-B5D473B40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6261DDD-3A57-7945-9654-B214832F4D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7650" y="1924844"/>
            <a:ext cx="3803650" cy="3803650"/>
          </a:xfrm>
        </p:spPr>
      </p:pic>
    </p:spTree>
    <p:extLst>
      <p:ext uri="{BB962C8B-B14F-4D97-AF65-F5344CB8AC3E}">
        <p14:creationId xmlns:p14="http://schemas.microsoft.com/office/powerpoint/2010/main" val="79286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BC54E2-B9A2-404D-9B52-FD84CD35A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C5A36F0-BB5F-6547-BFAA-77D8F3C3C7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9F8D5D7C-3EBE-3645-9C1D-BB0D8B416C44}"/>
              </a:ext>
            </a:extLst>
          </p:cNvPr>
          <p:cNvSpPr txBox="1">
            <a:spLocks/>
          </p:cNvSpPr>
          <p:nvPr/>
        </p:nvSpPr>
        <p:spPr>
          <a:xfrm>
            <a:off x="1524000" y="5484689"/>
            <a:ext cx="9144000" cy="82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/>
              <a:t>vache</a:t>
            </a:r>
          </a:p>
        </p:txBody>
      </p:sp>
    </p:spTree>
    <p:extLst>
      <p:ext uri="{BB962C8B-B14F-4D97-AF65-F5344CB8AC3E}">
        <p14:creationId xmlns:p14="http://schemas.microsoft.com/office/powerpoint/2010/main" val="1546740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63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923510563"/>
      </p:ext>
    </p:extLst>
  </p:cSld>
  <p:clrMapOvr>
    <a:masterClrMapping/>
  </p:clrMapOvr>
  <p:transition spd="slow" advClick="0" advTm="1000"/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E7A02E-87F2-5548-892A-3C664CA6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3A26F75-3021-5C4F-9E1A-CE5926CCA1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7850" y="215979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356256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42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32762635"/>
      </p:ext>
    </p:extLst>
  </p:cSld>
  <p:clrMapOvr>
    <a:masterClrMapping/>
  </p:clrMapOvr>
  <p:transition spd="slow" advClick="0" advTm="1000"/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EBE41DC-1B9F-A143-82DC-AFA1C7AC1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0" y="1873250"/>
            <a:ext cx="3111500" cy="3111500"/>
          </a:xfrm>
          <a:prstGeom prst="rect">
            <a:avLst/>
          </a:prstGeom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86B2D49-9CF8-FC46-A4A2-2E4882F3C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645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909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442786889"/>
      </p:ext>
    </p:extLst>
  </p:cSld>
  <p:clrMapOvr>
    <a:masterClrMapping/>
  </p:clrMapOvr>
  <p:transition spd="slow" advClick="0" advTm="1000"/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B733BE-0B8E-304C-9353-B5D473B40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6261DDD-3A57-7945-9654-B214832F4D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7650" y="1924844"/>
            <a:ext cx="3803650" cy="3803650"/>
          </a:xfrm>
        </p:spPr>
      </p:pic>
    </p:spTree>
    <p:extLst>
      <p:ext uri="{BB962C8B-B14F-4D97-AF65-F5344CB8AC3E}">
        <p14:creationId xmlns:p14="http://schemas.microsoft.com/office/powerpoint/2010/main" val="286260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45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F81653-C9BF-304B-A154-4C7432739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5CC804FE-6511-9040-8731-1F31EDD7E3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4200" y="2058194"/>
            <a:ext cx="3403600" cy="3403600"/>
          </a:xfr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416FF494-5410-1741-B297-DDC90EEC9397}"/>
              </a:ext>
            </a:extLst>
          </p:cNvPr>
          <p:cNvSpPr txBox="1">
            <a:spLocks/>
          </p:cNvSpPr>
          <p:nvPr/>
        </p:nvSpPr>
        <p:spPr>
          <a:xfrm>
            <a:off x="1524000" y="5484689"/>
            <a:ext cx="9144000" cy="82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/>
              <a:t>poire</a:t>
            </a:r>
          </a:p>
        </p:txBody>
      </p:sp>
    </p:spTree>
    <p:extLst>
      <p:ext uri="{BB962C8B-B14F-4D97-AF65-F5344CB8AC3E}">
        <p14:creationId xmlns:p14="http://schemas.microsoft.com/office/powerpoint/2010/main" val="102328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713118543"/>
      </p:ext>
    </p:extLst>
  </p:cSld>
  <p:clrMapOvr>
    <a:masterClrMapping/>
  </p:clrMapOvr>
  <p:transition spd="slow" advClick="0" advTm="1000"/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724DF3-1A6A-3944-B51F-27EA3D6B4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CC69162-73DC-4C4E-9183-4F67BE62AC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59600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E02EEB-F64C-7848-A900-6C150EE66B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Pause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5163B20-F0A6-7D44-AF21-3EEC5E393C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3891791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993803014"/>
      </p:ext>
    </p:extLst>
  </p:cSld>
  <p:clrMapOvr>
    <a:masterClrMapping/>
  </p:clrMapOvr>
  <p:transition spd="slow" advClick="0" advTm="1000"/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D1D7C4-0070-504F-B7A9-9A9137D75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B376F31-8F27-0E49-AD1B-DC0D816544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2700" y="2648744"/>
            <a:ext cx="2355850" cy="2355850"/>
          </a:xfrm>
        </p:spPr>
      </p:pic>
    </p:spTree>
    <p:extLst>
      <p:ext uri="{BB962C8B-B14F-4D97-AF65-F5344CB8AC3E}">
        <p14:creationId xmlns:p14="http://schemas.microsoft.com/office/powerpoint/2010/main" val="43767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46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767878393"/>
      </p:ext>
    </p:extLst>
  </p:cSld>
  <p:clrMapOvr>
    <a:masterClrMapping/>
  </p:clrMapOvr>
  <p:transition spd="slow" advClick="0" advTm="1000"/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B733BE-0B8E-304C-9353-B5D473B40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6261DDD-3A57-7945-9654-B214832F4D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7650" y="1924844"/>
            <a:ext cx="3803650" cy="3803650"/>
          </a:xfrm>
        </p:spPr>
      </p:pic>
    </p:spTree>
    <p:extLst>
      <p:ext uri="{BB962C8B-B14F-4D97-AF65-F5344CB8AC3E}">
        <p14:creationId xmlns:p14="http://schemas.microsoft.com/office/powerpoint/2010/main" val="363307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77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343030809"/>
      </p:ext>
    </p:extLst>
  </p:cSld>
  <p:clrMapOvr>
    <a:masterClrMapping/>
  </p:clrMapOvr>
  <p:transition spd="slow" advClick="0" advTm="1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B733BE-0B8E-304C-9353-B5D473B40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6261DDD-3A57-7945-9654-B214832F4D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7650" y="1924844"/>
            <a:ext cx="3803650" cy="3803650"/>
          </a:xfr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74C1B90E-830D-D240-9071-07768C230E35}"/>
              </a:ext>
            </a:extLst>
          </p:cNvPr>
          <p:cNvSpPr txBox="1">
            <a:spLocks/>
          </p:cNvSpPr>
          <p:nvPr/>
        </p:nvSpPr>
        <p:spPr>
          <a:xfrm>
            <a:off x="1524000" y="5484689"/>
            <a:ext cx="9144000" cy="82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/>
              <a:t>voiture</a:t>
            </a:r>
          </a:p>
        </p:txBody>
      </p:sp>
    </p:spTree>
    <p:extLst>
      <p:ext uri="{BB962C8B-B14F-4D97-AF65-F5344CB8AC3E}">
        <p14:creationId xmlns:p14="http://schemas.microsoft.com/office/powerpoint/2010/main" val="35334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1A114D-D234-5343-96F0-B422B8200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1DB053E-21A0-B54D-AD9B-80E925ACCF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4432" y="1690688"/>
            <a:ext cx="3783135" cy="3783135"/>
          </a:xfrm>
        </p:spPr>
      </p:pic>
    </p:spTree>
    <p:extLst>
      <p:ext uri="{BB962C8B-B14F-4D97-AF65-F5344CB8AC3E}">
        <p14:creationId xmlns:p14="http://schemas.microsoft.com/office/powerpoint/2010/main" val="315120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909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263835293"/>
      </p:ext>
    </p:extLst>
  </p:cSld>
  <p:clrMapOvr>
    <a:masterClrMapping/>
  </p:clrMapOvr>
  <p:transition spd="slow" advClick="0" advTm="1000"/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E038464-47E8-1E4A-B03D-8A67E58886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11675" y="2134394"/>
            <a:ext cx="3168650" cy="3168650"/>
          </a:xfrm>
        </p:spPr>
      </p:pic>
    </p:spTree>
    <p:extLst>
      <p:ext uri="{BB962C8B-B14F-4D97-AF65-F5344CB8AC3E}">
        <p14:creationId xmlns:p14="http://schemas.microsoft.com/office/powerpoint/2010/main" val="126528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26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569277177"/>
      </p:ext>
    </p:extLst>
  </p:cSld>
  <p:clrMapOvr>
    <a:masterClrMapping/>
  </p:clrMapOvr>
  <p:transition spd="slow" advClick="0" advTm="1000"/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B733BE-0B8E-304C-9353-B5D473B40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6261DDD-3A57-7945-9654-B214832F4D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7650" y="1924844"/>
            <a:ext cx="3803650" cy="3803650"/>
          </a:xfrm>
        </p:spPr>
      </p:pic>
    </p:spTree>
    <p:extLst>
      <p:ext uri="{BB962C8B-B14F-4D97-AF65-F5344CB8AC3E}">
        <p14:creationId xmlns:p14="http://schemas.microsoft.com/office/powerpoint/2010/main" val="85632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039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587067053"/>
      </p:ext>
    </p:extLst>
  </p:cSld>
  <p:clrMapOvr>
    <a:masterClrMapping/>
  </p:clrMapOvr>
  <p:transition spd="slow" advClick="0" advTm="1000"/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1A114D-D234-5343-96F0-B422B8200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1DB053E-21A0-B54D-AD9B-80E925ACCF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4432" y="1690688"/>
            <a:ext cx="3783135" cy="3783135"/>
          </a:xfrm>
        </p:spPr>
      </p:pic>
    </p:spTree>
    <p:extLst>
      <p:ext uri="{BB962C8B-B14F-4D97-AF65-F5344CB8AC3E}">
        <p14:creationId xmlns:p14="http://schemas.microsoft.com/office/powerpoint/2010/main" val="215668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E02EEB-F64C-7848-A900-6C150EE66B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Dénommez les images aussi rapidement que possible par un mot isolé sans déterminant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5163B20-F0A6-7D44-AF21-3EEC5E393C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16438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fr-FR" dirty="0"/>
              <a:t>Aucune aide ne vous sera fournie et les images se succéderont automatiquement.</a:t>
            </a:r>
          </a:p>
          <a:p>
            <a:endParaRPr lang="fr-FR" dirty="0"/>
          </a:p>
          <a:p>
            <a:r>
              <a:rPr lang="fr-FR" dirty="0"/>
              <a:t>Une pause apparaitra au milieu de l’épreuve.</a:t>
            </a:r>
          </a:p>
        </p:txBody>
      </p:sp>
    </p:spTree>
    <p:extLst>
      <p:ext uri="{BB962C8B-B14F-4D97-AF65-F5344CB8AC3E}">
        <p14:creationId xmlns:p14="http://schemas.microsoft.com/office/powerpoint/2010/main" val="1966540799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021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302730977"/>
      </p:ext>
    </p:extLst>
  </p:cSld>
  <p:clrMapOvr>
    <a:masterClrMapping/>
  </p:clrMapOvr>
  <p:transition spd="slow" advClick="0" advTm="1000"/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E038464-47E8-1E4A-B03D-8A67E58886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11675" y="2134394"/>
            <a:ext cx="3168650" cy="3168650"/>
          </a:xfrm>
        </p:spPr>
      </p:pic>
    </p:spTree>
    <p:extLst>
      <p:ext uri="{BB962C8B-B14F-4D97-AF65-F5344CB8AC3E}">
        <p14:creationId xmlns:p14="http://schemas.microsoft.com/office/powerpoint/2010/main" val="132958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016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022361833"/>
      </p:ext>
    </p:extLst>
  </p:cSld>
  <p:clrMapOvr>
    <a:masterClrMapping/>
  </p:clrMapOvr>
  <p:transition spd="slow" advClick="0" advTm="1000"/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D1D7C4-0070-504F-B7A9-9A9137D75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B376F31-8F27-0E49-AD1B-DC0D816544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2700" y="2648744"/>
            <a:ext cx="2355850" cy="2355850"/>
          </a:xfrm>
        </p:spPr>
      </p:pic>
    </p:spTree>
    <p:extLst>
      <p:ext uri="{BB962C8B-B14F-4D97-AF65-F5344CB8AC3E}">
        <p14:creationId xmlns:p14="http://schemas.microsoft.com/office/powerpoint/2010/main" val="105463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85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452217490"/>
      </p:ext>
    </p:extLst>
  </p:cSld>
  <p:clrMapOvr>
    <a:masterClrMapping/>
  </p:clrMapOvr>
  <p:transition spd="slow" advClick="0" advTm="1000"/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1A114D-D234-5343-96F0-B422B8200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1DB053E-21A0-B54D-AD9B-80E925ACCF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4432" y="1690688"/>
            <a:ext cx="3783135" cy="3783135"/>
          </a:xfrm>
        </p:spPr>
      </p:pic>
    </p:spTree>
    <p:extLst>
      <p:ext uri="{BB962C8B-B14F-4D97-AF65-F5344CB8AC3E}">
        <p14:creationId xmlns:p14="http://schemas.microsoft.com/office/powerpoint/2010/main" val="1473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023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077546352"/>
      </p:ext>
    </p:extLst>
  </p:cSld>
  <p:clrMapOvr>
    <a:masterClrMapping/>
  </p:clrMapOvr>
  <p:transition spd="slow" advClick="0" advTm="1000"/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3020991"/>
      </p:ext>
    </p:extLst>
  </p:cSld>
  <p:clrMapOvr>
    <a:masterClrMapping/>
  </p:clrMapOvr>
  <p:transition spd="slow" advClick="0" advTm="1000"/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E038464-47E8-1E4A-B03D-8A67E58886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11675" y="2134394"/>
            <a:ext cx="3168650" cy="3168650"/>
          </a:xfrm>
        </p:spPr>
      </p:pic>
    </p:spTree>
    <p:extLst>
      <p:ext uri="{BB962C8B-B14F-4D97-AF65-F5344CB8AC3E}">
        <p14:creationId xmlns:p14="http://schemas.microsoft.com/office/powerpoint/2010/main" val="197470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311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526722598"/>
      </p:ext>
    </p:extLst>
  </p:cSld>
  <p:clrMapOvr>
    <a:masterClrMapping/>
  </p:clrMapOvr>
  <p:transition spd="slow" advClick="0" advTm="1000"/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D1D7C4-0070-504F-B7A9-9A9137D75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B376F31-8F27-0E49-AD1B-DC0D816544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2700" y="2648744"/>
            <a:ext cx="2355850" cy="2355850"/>
          </a:xfrm>
        </p:spPr>
      </p:pic>
    </p:spTree>
    <p:extLst>
      <p:ext uri="{BB962C8B-B14F-4D97-AF65-F5344CB8AC3E}">
        <p14:creationId xmlns:p14="http://schemas.microsoft.com/office/powerpoint/2010/main" val="62473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077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955250002"/>
      </p:ext>
    </p:extLst>
  </p:cSld>
  <p:clrMapOvr>
    <a:masterClrMapping/>
  </p:clrMapOvr>
  <p:transition spd="slow" advClick="0" advTm="1000"/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B733BE-0B8E-304C-9353-B5D473B40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6261DDD-3A57-7945-9654-B214832F4D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7650" y="1924844"/>
            <a:ext cx="3803650" cy="3803650"/>
          </a:xfrm>
        </p:spPr>
      </p:pic>
    </p:spTree>
    <p:extLst>
      <p:ext uri="{BB962C8B-B14F-4D97-AF65-F5344CB8AC3E}">
        <p14:creationId xmlns:p14="http://schemas.microsoft.com/office/powerpoint/2010/main" val="349715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49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244727027"/>
      </p:ext>
    </p:extLst>
  </p:cSld>
  <p:clrMapOvr>
    <a:masterClrMapping/>
  </p:clrMapOvr>
  <p:transition spd="slow" advClick="0" advTm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724DF3-1A6A-3944-B51F-27EA3D6B4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CC69162-73DC-4C4E-9183-4F67BE62AC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F7A3CA24-7C14-914C-9733-F69659609D99}"/>
              </a:ext>
            </a:extLst>
          </p:cNvPr>
          <p:cNvSpPr txBox="1">
            <a:spLocks/>
          </p:cNvSpPr>
          <p:nvPr/>
        </p:nvSpPr>
        <p:spPr>
          <a:xfrm>
            <a:off x="1524000" y="5484689"/>
            <a:ext cx="9144000" cy="82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/>
              <a:t>camion</a:t>
            </a:r>
          </a:p>
        </p:txBody>
      </p:sp>
    </p:spTree>
    <p:extLst>
      <p:ext uri="{BB962C8B-B14F-4D97-AF65-F5344CB8AC3E}">
        <p14:creationId xmlns:p14="http://schemas.microsoft.com/office/powerpoint/2010/main" val="420090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E038464-47E8-1E4A-B03D-8A67E58886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11675" y="2134394"/>
            <a:ext cx="3168650" cy="3168650"/>
          </a:xfrm>
        </p:spPr>
      </p:pic>
    </p:spTree>
    <p:extLst>
      <p:ext uri="{BB962C8B-B14F-4D97-AF65-F5344CB8AC3E}">
        <p14:creationId xmlns:p14="http://schemas.microsoft.com/office/powerpoint/2010/main" val="264091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E7A02E-87F2-5548-892A-3C664CA6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3A26F75-3021-5C4F-9E1A-CE5926CCA1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7850" y="215979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158888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84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121365483"/>
      </p:ext>
    </p:extLst>
  </p:cSld>
  <p:clrMapOvr>
    <a:masterClrMapping/>
  </p:clrMapOvr>
  <p:transition spd="slow" advClick="0" advTm="1000"/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32E9E8-9003-BC48-BC28-B6C53AD99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2FBAA6A-05B9-F248-A14D-D69C8D2A2D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3709" y="2160770"/>
            <a:ext cx="3044581" cy="3044581"/>
          </a:xfrm>
        </p:spPr>
      </p:pic>
    </p:spTree>
    <p:extLst>
      <p:ext uri="{BB962C8B-B14F-4D97-AF65-F5344CB8AC3E}">
        <p14:creationId xmlns:p14="http://schemas.microsoft.com/office/powerpoint/2010/main" val="265783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74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669116435"/>
      </p:ext>
    </p:extLst>
  </p:cSld>
  <p:clrMapOvr>
    <a:masterClrMapping/>
  </p:clrMapOvr>
  <p:transition spd="slow" advClick="0" advTm="1000"/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3A179EC-A3D7-E643-B6F9-65BD0687A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0" y="1873250"/>
            <a:ext cx="3111500" cy="3111500"/>
          </a:xfrm>
          <a:prstGeom prst="rect">
            <a:avLst/>
          </a:prstGeom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D778574-00EA-DB4E-A847-C9B670C7A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623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70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744195437"/>
      </p:ext>
    </p:extLst>
  </p:cSld>
  <p:clrMapOvr>
    <a:masterClrMapping/>
  </p:clrMapOvr>
  <p:transition spd="slow" advClick="0" advTm="1000"/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BC54E2-B9A2-404D-9B52-FD84CD35A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C5A36F0-BB5F-6547-BFAA-77D8F3C3C7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399355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23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37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93708639"/>
      </p:ext>
    </p:extLst>
  </p:cSld>
  <p:clrMapOvr>
    <a:masterClrMapping/>
  </p:clrMapOvr>
  <p:transition spd="slow" advClick="0" advTm="1000"/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E7A02E-87F2-5548-892A-3C664CA6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3A26F75-3021-5C4F-9E1A-CE5926CCA1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7850" y="215979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380210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979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851798263"/>
      </p:ext>
    </p:extLst>
  </p:cSld>
  <p:clrMapOvr>
    <a:masterClrMapping/>
  </p:clrMapOvr>
  <p:transition spd="slow" advClick="0" advTm="1000"/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3A179EC-A3D7-E643-B6F9-65BD0687A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0" y="1873250"/>
            <a:ext cx="3111500" cy="3111500"/>
          </a:xfrm>
          <a:prstGeom prst="rect">
            <a:avLst/>
          </a:prstGeom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D778574-00EA-DB4E-A847-C9B670C7A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745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51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684844751"/>
      </p:ext>
    </p:extLst>
  </p:cSld>
  <p:clrMapOvr>
    <a:masterClrMapping/>
  </p:clrMapOvr>
  <p:transition spd="slow" advClick="0" advTm="1000"/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BC54E2-B9A2-404D-9B52-FD84CD35A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C5A36F0-BB5F-6547-BFAA-77D8F3C3C7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171264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196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509585836"/>
      </p:ext>
    </p:extLst>
  </p:cSld>
  <p:clrMapOvr>
    <a:masterClrMapping/>
  </p:clrMapOvr>
  <p:transition spd="slow" advClick="0" advTm="1000"/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588045868"/>
      </p:ext>
    </p:extLst>
  </p:cSld>
  <p:clrMapOvr>
    <a:masterClrMapping/>
  </p:clrMapOvr>
  <p:transition spd="slow" advClick="0" advTm="1000"/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32E9E8-9003-BC48-BC28-B6C53AD99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2FBAA6A-05B9-F248-A14D-D69C8D2A2D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3709" y="2160770"/>
            <a:ext cx="3044581" cy="3044581"/>
          </a:xfrm>
        </p:spPr>
      </p:pic>
    </p:spTree>
    <p:extLst>
      <p:ext uri="{BB962C8B-B14F-4D97-AF65-F5344CB8AC3E}">
        <p14:creationId xmlns:p14="http://schemas.microsoft.com/office/powerpoint/2010/main" val="77294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90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113354003"/>
      </p:ext>
    </p:extLst>
  </p:cSld>
  <p:clrMapOvr>
    <a:masterClrMapping/>
  </p:clrMapOvr>
  <p:transition spd="slow" advClick="0" advTm="1000"/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3A179EC-A3D7-E643-B6F9-65BD0687A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0" y="1873250"/>
            <a:ext cx="3111500" cy="3111500"/>
          </a:xfrm>
          <a:prstGeom prst="rect">
            <a:avLst/>
          </a:prstGeom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D778574-00EA-DB4E-A847-C9B670C7A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825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383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71099508"/>
      </p:ext>
    </p:extLst>
  </p:cSld>
  <p:clrMapOvr>
    <a:masterClrMapping/>
  </p:clrMapOvr>
  <p:transition spd="slow" advClick="0" advTm="1000"/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BC54E2-B9A2-404D-9B52-FD84CD35A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C5A36F0-BB5F-6547-BFAA-77D8F3C3C7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261819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548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93546378"/>
      </p:ext>
    </p:extLst>
  </p:cSld>
  <p:clrMapOvr>
    <a:masterClrMapping/>
  </p:clrMapOvr>
  <p:transition spd="slow" advClick="0" advTm="1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FB19A1-E320-B34F-A8C4-692191E25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D601E4E-84BB-E34C-AAD8-8C5CECEA65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330919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32E9E8-9003-BC48-BC28-B6C53AD99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2FBAA6A-05B9-F248-A14D-D69C8D2A2D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3709" y="2160770"/>
            <a:ext cx="3044581" cy="3044581"/>
          </a:xfrm>
        </p:spPr>
      </p:pic>
    </p:spTree>
    <p:extLst>
      <p:ext uri="{BB962C8B-B14F-4D97-AF65-F5344CB8AC3E}">
        <p14:creationId xmlns:p14="http://schemas.microsoft.com/office/powerpoint/2010/main" val="80204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73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397950532"/>
      </p:ext>
    </p:extLst>
  </p:cSld>
  <p:clrMapOvr>
    <a:masterClrMapping/>
  </p:clrMapOvr>
  <p:transition spd="slow" advClick="0" advTm="1000"/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E7A02E-87F2-5548-892A-3C664CA6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3A26F75-3021-5C4F-9E1A-CE5926CCA1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7850" y="215979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33425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30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253365455"/>
      </p:ext>
    </p:extLst>
  </p:cSld>
  <p:clrMapOvr>
    <a:masterClrMapping/>
  </p:clrMapOvr>
  <p:transition spd="slow" advClick="0" advTm="1000"/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724DF3-1A6A-3944-B51F-27EA3D6B4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CC69162-73DC-4C4E-9183-4F67BE62AC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278371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254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858327730"/>
      </p:ext>
    </p:extLst>
  </p:cSld>
  <p:clrMapOvr>
    <a:masterClrMapping/>
  </p:clrMapOvr>
  <p:transition spd="slow" advClick="0" advTm="1000"/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189950C-63F7-1448-AB25-84C090B7E1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94065" y="1900846"/>
            <a:ext cx="3583844" cy="3583844"/>
          </a:xfrm>
        </p:spPr>
      </p:pic>
    </p:spTree>
    <p:extLst>
      <p:ext uri="{BB962C8B-B14F-4D97-AF65-F5344CB8AC3E}">
        <p14:creationId xmlns:p14="http://schemas.microsoft.com/office/powerpoint/2010/main" val="323370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87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875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688406982"/>
      </p:ext>
    </p:extLst>
  </p:cSld>
  <p:clrMapOvr>
    <a:masterClrMapping/>
  </p:clrMapOvr>
  <p:transition spd="slow" advClick="0" advTm="1000"/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E268B3-6CBB-EE47-9C9B-FFD1B9C4C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0147495-70F4-E042-9186-44FB9D7F99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8050" y="2515394"/>
            <a:ext cx="2755900" cy="2755900"/>
          </a:xfrm>
        </p:spPr>
      </p:pic>
    </p:spTree>
    <p:extLst>
      <p:ext uri="{BB962C8B-B14F-4D97-AF65-F5344CB8AC3E}">
        <p14:creationId xmlns:p14="http://schemas.microsoft.com/office/powerpoint/2010/main" val="255871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857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53137838"/>
      </p:ext>
    </p:extLst>
  </p:cSld>
  <p:clrMapOvr>
    <a:masterClrMapping/>
  </p:clrMapOvr>
  <p:transition spd="slow" advClick="0" advTm="1000"/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894876-335A-294E-926C-73C938D8F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A0416DB-33C3-E546-B890-E1156CBC1F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233762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516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448082818"/>
      </p:ext>
    </p:extLst>
  </p:cSld>
  <p:clrMapOvr>
    <a:masterClrMapping/>
  </p:clrMapOvr>
  <p:transition spd="slow" advClick="0" advTm="1000"/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E268B3-6CBB-EE47-9C9B-FFD1B9C4C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0147495-70F4-E042-9186-44FB9D7F99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8050" y="2515394"/>
            <a:ext cx="2755900" cy="2755900"/>
          </a:xfrm>
        </p:spPr>
      </p:pic>
    </p:spTree>
    <p:extLst>
      <p:ext uri="{BB962C8B-B14F-4D97-AF65-F5344CB8AC3E}">
        <p14:creationId xmlns:p14="http://schemas.microsoft.com/office/powerpoint/2010/main" val="145558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541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82414444"/>
      </p:ext>
    </p:extLst>
  </p:cSld>
  <p:clrMapOvr>
    <a:masterClrMapping/>
  </p:clrMapOvr>
  <p:transition spd="slow" advClick="0" advTm="1000"/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339881272"/>
      </p:ext>
    </p:extLst>
  </p:cSld>
  <p:clrMapOvr>
    <a:masterClrMapping/>
  </p:clrMapOvr>
  <p:transition spd="slow" advClick="0" advTm="1000"/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189950C-63F7-1448-AB25-84C090B7E1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94065" y="1900846"/>
            <a:ext cx="3583844" cy="3583844"/>
          </a:xfrm>
        </p:spPr>
      </p:pic>
    </p:spTree>
    <p:extLst>
      <p:ext uri="{BB962C8B-B14F-4D97-AF65-F5344CB8AC3E}">
        <p14:creationId xmlns:p14="http://schemas.microsoft.com/office/powerpoint/2010/main" val="285646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100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741003428"/>
      </p:ext>
    </p:extLst>
  </p:cSld>
  <p:clrMapOvr>
    <a:masterClrMapping/>
  </p:clrMapOvr>
  <p:transition spd="slow" advClick="0" advTm="1000"/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894876-335A-294E-926C-73C938D8F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A0416DB-33C3-E546-B890-E1156CBC1F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15964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425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436471760"/>
      </p:ext>
    </p:extLst>
  </p:cSld>
  <p:clrMapOvr>
    <a:masterClrMapping/>
  </p:clrMapOvr>
  <p:transition spd="slow" advClick="0" advTm="1000"/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724DF3-1A6A-3944-B51F-27EA3D6B4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CC69162-73DC-4C4E-9183-4F67BE62AC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98028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12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313201442"/>
      </p:ext>
    </p:extLst>
  </p:cSld>
  <p:clrMapOvr>
    <a:masterClrMapping/>
  </p:clrMapOvr>
  <p:transition spd="slow" advClick="0" advTm="1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BC54E2-B9A2-404D-9B52-FD84CD35A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C5A36F0-BB5F-6547-BFAA-77D8F3C3C7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428436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894876-335A-294E-926C-73C938D8F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A0416DB-33C3-E546-B890-E1156CBC1F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397124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001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0907117"/>
      </p:ext>
    </p:extLst>
  </p:cSld>
  <p:clrMapOvr>
    <a:masterClrMapping/>
  </p:clrMapOvr>
  <p:transition spd="slow" advClick="0" advTm="1000"/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724DF3-1A6A-3944-B51F-27EA3D6B4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8CC69162-73DC-4C4E-9183-4F67BE62AC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235325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407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051108275"/>
      </p:ext>
    </p:extLst>
  </p:cSld>
  <p:clrMapOvr>
    <a:masterClrMapping/>
  </p:clrMapOvr>
  <p:transition spd="slow" advClick="0" advTm="1000"/>
</p:sld>
</file>

<file path=ppt/slides/slide2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189950C-63F7-1448-AB25-84C090B7E1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94065" y="1900846"/>
            <a:ext cx="3583844" cy="3583844"/>
          </a:xfrm>
        </p:spPr>
      </p:pic>
    </p:spTree>
    <p:extLst>
      <p:ext uri="{BB962C8B-B14F-4D97-AF65-F5344CB8AC3E}">
        <p14:creationId xmlns:p14="http://schemas.microsoft.com/office/powerpoint/2010/main" val="286217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388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920055568"/>
      </p:ext>
    </p:extLst>
  </p:cSld>
  <p:clrMapOvr>
    <a:masterClrMapping/>
  </p:clrMapOvr>
  <p:transition spd="slow" advClick="0" advTm="1000"/>
</p:sld>
</file>

<file path=ppt/slides/slide2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E268B3-6CBB-EE47-9C9B-FFD1B9C4C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0147495-70F4-E042-9186-44FB9D7F99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8050" y="2515394"/>
            <a:ext cx="2755900" cy="2755900"/>
          </a:xfrm>
        </p:spPr>
      </p:pic>
    </p:spTree>
    <p:extLst>
      <p:ext uri="{BB962C8B-B14F-4D97-AF65-F5344CB8AC3E}">
        <p14:creationId xmlns:p14="http://schemas.microsoft.com/office/powerpoint/2010/main" val="180373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83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21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663386888"/>
      </p:ext>
    </p:extLst>
  </p:cSld>
  <p:clrMapOvr>
    <a:masterClrMapping/>
  </p:clrMapOvr>
  <p:transition spd="slow" advClick="0" advTm="1000"/>
</p:sld>
</file>

<file path=ppt/slides/slide2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EBE41DC-1B9F-A143-82DC-AFA1C7AC1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0" y="1873250"/>
            <a:ext cx="3111500" cy="3111500"/>
          </a:xfrm>
          <a:prstGeom prst="rect">
            <a:avLst/>
          </a:prstGeom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86B2D49-9CF8-FC46-A4A2-2E4882F3C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654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575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442483881"/>
      </p:ext>
    </p:extLst>
  </p:cSld>
  <p:clrMapOvr>
    <a:masterClrMapping/>
  </p:clrMapOvr>
  <p:transition spd="slow" advClick="0" advTm="1000"/>
</p:sld>
</file>

<file path=ppt/slides/slide2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F81653-C9BF-304B-A154-4C7432739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5CC804FE-6511-9040-8731-1F31EDD7E3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4200" y="2058194"/>
            <a:ext cx="3403600" cy="3403600"/>
          </a:xfrm>
        </p:spPr>
      </p:pic>
    </p:spTree>
    <p:extLst>
      <p:ext uri="{BB962C8B-B14F-4D97-AF65-F5344CB8AC3E}">
        <p14:creationId xmlns:p14="http://schemas.microsoft.com/office/powerpoint/2010/main" val="192623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003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736704141"/>
      </p:ext>
    </p:extLst>
  </p:cSld>
  <p:clrMapOvr>
    <a:masterClrMapping/>
  </p:clrMapOvr>
  <p:transition spd="slow" advClick="0" advTm="1000"/>
</p:sld>
</file>

<file path=ppt/slides/slide2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FB19A1-E320-B34F-A8C4-692191E25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D601E4E-84BB-E34C-AAD8-8C5CECEA65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8840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66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33211349"/>
      </p:ext>
    </p:extLst>
  </p:cSld>
  <p:clrMapOvr>
    <a:masterClrMapping/>
  </p:clrMapOvr>
  <p:transition spd="slow" advClick="0" advTm="1000"/>
</p:sld>
</file>

<file path=ppt/slides/slide2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547936309"/>
      </p:ext>
    </p:extLst>
  </p:cSld>
  <p:clrMapOvr>
    <a:masterClrMapping/>
  </p:clrMapOvr>
  <p:transition spd="slow" advClick="0" advTm="1000"/>
</p:sld>
</file>

<file path=ppt/slides/slide2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8E9964-EE24-E34E-862E-3BBE8E180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998F109-673A-FD41-9545-62FFAB68C4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34003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423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760872677"/>
      </p:ext>
    </p:extLst>
  </p:cSld>
  <p:clrMapOvr>
    <a:masterClrMapping/>
  </p:clrMapOvr>
  <p:transition spd="slow" advClick="0" advTm="1000"/>
</p:sld>
</file>

<file path=ppt/slides/slide2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FB19A1-E320-B34F-A8C4-692191E25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D601E4E-84BB-E34C-AAD8-8C5CECEA65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234896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89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485499313"/>
      </p:ext>
    </p:extLst>
  </p:cSld>
  <p:clrMapOvr>
    <a:masterClrMapping/>
  </p:clrMapOvr>
  <p:transition spd="slow" advClick="0" advTm="1000"/>
</p:sld>
</file>

<file path=ppt/slides/slide2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EBE41DC-1B9F-A143-82DC-AFA1C7AC1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0" y="1873250"/>
            <a:ext cx="3111500" cy="3111500"/>
          </a:xfrm>
          <a:prstGeom prst="rect">
            <a:avLst/>
          </a:prstGeom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86B2D49-9CF8-FC46-A4A2-2E4882F3C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4980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13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733954274"/>
      </p:ext>
    </p:extLst>
  </p:cSld>
  <p:clrMapOvr>
    <a:masterClrMapping/>
  </p:clrMapOvr>
  <p:transition spd="slow" advClick="0" advTm="10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894876-335A-294E-926C-73C938D8F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A0416DB-33C3-E546-B890-E1156CBC1F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349976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8E9964-EE24-E34E-862E-3BBE8E180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998F109-673A-FD41-9545-62FFAB68C4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423320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918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663442325"/>
      </p:ext>
    </p:extLst>
  </p:cSld>
  <p:clrMapOvr>
    <a:masterClrMapping/>
  </p:clrMapOvr>
  <p:transition spd="slow" advClick="0" advTm="1000"/>
</p:sld>
</file>

<file path=ppt/slides/slide2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F81653-C9BF-304B-A154-4C7432739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5CC804FE-6511-9040-8731-1F31EDD7E3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4200" y="2058194"/>
            <a:ext cx="3403600" cy="3403600"/>
          </a:xfrm>
        </p:spPr>
      </p:pic>
    </p:spTree>
    <p:extLst>
      <p:ext uri="{BB962C8B-B14F-4D97-AF65-F5344CB8AC3E}">
        <p14:creationId xmlns:p14="http://schemas.microsoft.com/office/powerpoint/2010/main" val="100413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892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735753987"/>
      </p:ext>
    </p:extLst>
  </p:cSld>
  <p:clrMapOvr>
    <a:masterClrMapping/>
  </p:clrMapOvr>
  <p:transition spd="slow" advClick="0" advTm="1000"/>
</p:sld>
</file>

<file path=ppt/slides/slide2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EBE41DC-1B9F-A143-82DC-AFA1C7AC1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0" y="1873250"/>
            <a:ext cx="3111500" cy="3111500"/>
          </a:xfrm>
          <a:prstGeom prst="rect">
            <a:avLst/>
          </a:prstGeom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86B2D49-9CF8-FC46-A4A2-2E4882F3C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065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999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2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65925317"/>
      </p:ext>
    </p:extLst>
  </p:cSld>
  <p:clrMapOvr>
    <a:masterClrMapping/>
  </p:clrMapOvr>
  <p:transition spd="slow" advClick="0" advTm="1000"/>
</p:sld>
</file>

<file path=ppt/slides/slide2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F81653-C9BF-304B-A154-4C7432739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5CC804FE-6511-9040-8731-1F31EDD7E3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4200" y="2058194"/>
            <a:ext cx="3403600" cy="3403600"/>
          </a:xfrm>
        </p:spPr>
      </p:pic>
    </p:spTree>
    <p:extLst>
      <p:ext uri="{BB962C8B-B14F-4D97-AF65-F5344CB8AC3E}">
        <p14:creationId xmlns:p14="http://schemas.microsoft.com/office/powerpoint/2010/main" val="93255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E038464-47E8-1E4A-B03D-8A67E58886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11675" y="2134394"/>
            <a:ext cx="3168650" cy="3168650"/>
          </a:xfr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4EBC9838-7EE9-DB4B-9E72-D97F19B28313}"/>
              </a:ext>
            </a:extLst>
          </p:cNvPr>
          <p:cNvSpPr txBox="1">
            <a:spLocks/>
          </p:cNvSpPr>
          <p:nvPr/>
        </p:nvSpPr>
        <p:spPr>
          <a:xfrm>
            <a:off x="1524000" y="5484689"/>
            <a:ext cx="9144000" cy="82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/>
              <a:t>lapin</a:t>
            </a:r>
          </a:p>
        </p:txBody>
      </p:sp>
    </p:spTree>
    <p:extLst>
      <p:ext uri="{BB962C8B-B14F-4D97-AF65-F5344CB8AC3E}">
        <p14:creationId xmlns:p14="http://schemas.microsoft.com/office/powerpoint/2010/main" val="92999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445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3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610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3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39435665"/>
      </p:ext>
    </p:extLst>
  </p:cSld>
  <p:clrMapOvr>
    <a:masterClrMapping/>
  </p:clrMapOvr>
  <p:transition spd="slow" advClick="0" advTm="1000"/>
</p:sld>
</file>

<file path=ppt/slides/slide3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FB19A1-E320-B34F-A8C4-692191E25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D601E4E-84BB-E34C-AAD8-8C5CECEA65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305818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3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796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3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623165872"/>
      </p:ext>
    </p:extLst>
  </p:cSld>
  <p:clrMapOvr>
    <a:masterClrMapping/>
  </p:clrMapOvr>
  <p:transition spd="slow" advClick="0" advTm="1000"/>
</p:sld>
</file>

<file path=ppt/slides/slide3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8E9964-EE24-E34E-862E-3BBE8E180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998F109-673A-FD41-9545-62FFAB68C4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429055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927693254"/>
      </p:ext>
    </p:extLst>
  </p:cSld>
  <p:clrMapOvr>
    <a:masterClrMapping/>
  </p:clrMapOvr>
  <p:transition spd="slow" advClick="0" advTm="100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FB19A1-E320-B34F-A8C4-692191E25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D601E4E-84BB-E34C-AAD8-8C5CECEA65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64265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39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591494204"/>
      </p:ext>
    </p:extLst>
  </p:cSld>
  <p:clrMapOvr>
    <a:masterClrMapping/>
  </p:clrMapOvr>
  <p:transition spd="slow" advClick="0" advTm="100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894876-335A-294E-926C-73C938D8F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A0416DB-33C3-E546-B890-E1156CBC1F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108623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995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406198132"/>
      </p:ext>
    </p:extLst>
  </p:cSld>
  <p:clrMapOvr>
    <a:masterClrMapping/>
  </p:clrMapOvr>
  <p:transition spd="slow" advClick="0" advTm="100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BC54E2-B9A2-404D-9B52-FD84CD35A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C5A36F0-BB5F-6547-BFAA-77D8F3C3C7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231816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697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3A179EC-A3D7-E643-B6F9-65BD0687A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0" y="1873250"/>
            <a:ext cx="3111500" cy="3111500"/>
          </a:xfrm>
          <a:prstGeom prst="rect">
            <a:avLst/>
          </a:prstGeom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D778574-00EA-DB4E-A847-C9B670C7A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6009E2EB-0427-5C44-B7C8-8F6BAF31E00A}"/>
              </a:ext>
            </a:extLst>
          </p:cNvPr>
          <p:cNvSpPr txBox="1">
            <a:spLocks/>
          </p:cNvSpPr>
          <p:nvPr/>
        </p:nvSpPr>
        <p:spPr>
          <a:xfrm>
            <a:off x="1524000" y="5484689"/>
            <a:ext cx="9144000" cy="82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/>
              <a:t>banc</a:t>
            </a:r>
          </a:p>
        </p:txBody>
      </p:sp>
    </p:spTree>
    <p:extLst>
      <p:ext uri="{BB962C8B-B14F-4D97-AF65-F5344CB8AC3E}">
        <p14:creationId xmlns:p14="http://schemas.microsoft.com/office/powerpoint/2010/main" val="83251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684894544"/>
      </p:ext>
    </p:extLst>
  </p:cSld>
  <p:clrMapOvr>
    <a:masterClrMapping/>
  </p:clrMapOvr>
  <p:transition spd="slow" advClick="0" advTm="100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E038464-47E8-1E4A-B03D-8A67E58886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11675" y="2134394"/>
            <a:ext cx="3168650" cy="3168650"/>
          </a:xfrm>
        </p:spPr>
      </p:pic>
    </p:spTree>
    <p:extLst>
      <p:ext uri="{BB962C8B-B14F-4D97-AF65-F5344CB8AC3E}">
        <p14:creationId xmlns:p14="http://schemas.microsoft.com/office/powerpoint/2010/main" val="255703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965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30239216"/>
      </p:ext>
    </p:extLst>
  </p:cSld>
  <p:clrMapOvr>
    <a:masterClrMapping/>
  </p:clrMapOvr>
  <p:transition spd="slow" advClick="0" advTm="100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894876-335A-294E-926C-73C938D8F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A0416DB-33C3-E546-B890-E1156CBC1F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52975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991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16063736"/>
      </p:ext>
    </p:extLst>
  </p:cSld>
  <p:clrMapOvr>
    <a:masterClrMapping/>
  </p:clrMapOvr>
  <p:transition spd="slow" advClick="0" advTm="100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BC54E2-B9A2-404D-9B52-FD84CD35A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C5A36F0-BB5F-6547-BFAA-77D8F3C3C7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316417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630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501630850"/>
      </p:ext>
    </p:extLst>
  </p:cSld>
  <p:clrMapOvr>
    <a:masterClrMapping/>
  </p:clrMapOvr>
  <p:transition spd="slow" advClick="0" advTm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189950C-63F7-1448-AB25-84C090B7E1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94065" y="1900846"/>
            <a:ext cx="3583844" cy="3583844"/>
          </a:xfr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23BA7637-5512-9E46-ACAD-40183B92C5F0}"/>
              </a:ext>
            </a:extLst>
          </p:cNvPr>
          <p:cNvSpPr txBox="1">
            <a:spLocks/>
          </p:cNvSpPr>
          <p:nvPr/>
        </p:nvSpPr>
        <p:spPr>
          <a:xfrm>
            <a:off x="1524000" y="5484689"/>
            <a:ext cx="9144000" cy="82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/>
              <a:t>ananas</a:t>
            </a:r>
          </a:p>
        </p:txBody>
      </p:sp>
    </p:spTree>
    <p:extLst>
      <p:ext uri="{BB962C8B-B14F-4D97-AF65-F5344CB8AC3E}">
        <p14:creationId xmlns:p14="http://schemas.microsoft.com/office/powerpoint/2010/main" val="76013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E038464-47E8-1E4A-B03D-8A67E58886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11675" y="2134394"/>
            <a:ext cx="3168650" cy="3168650"/>
          </a:xfrm>
        </p:spPr>
      </p:pic>
    </p:spTree>
    <p:extLst>
      <p:ext uri="{BB962C8B-B14F-4D97-AF65-F5344CB8AC3E}">
        <p14:creationId xmlns:p14="http://schemas.microsoft.com/office/powerpoint/2010/main" val="421118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43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916600511"/>
      </p:ext>
    </p:extLst>
  </p:cSld>
  <p:clrMapOvr>
    <a:masterClrMapping/>
  </p:clrMapOvr>
  <p:transition spd="slow" advClick="0" advTm="1000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FB19A1-E320-B34F-A8C4-692191E25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D601E4E-84BB-E34C-AAD8-8C5CECEA65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127076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6437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668085251"/>
      </p:ext>
    </p:extLst>
  </p:cSld>
  <p:clrMapOvr>
    <a:masterClrMapping/>
  </p:clrMapOvr>
  <p:transition spd="slow" advClick="0" advTm="1000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3A179EC-A3D7-E643-B6F9-65BD0687A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0" y="1873250"/>
            <a:ext cx="3111500" cy="3111500"/>
          </a:xfrm>
          <a:prstGeom prst="rect">
            <a:avLst/>
          </a:prstGeom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D778574-00EA-DB4E-A847-C9B670C7A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520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585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435984600"/>
      </p:ext>
    </p:extLst>
  </p:cSld>
  <p:clrMapOvr>
    <a:masterClrMapping/>
  </p:clrMapOvr>
  <p:transition spd="slow" advClick="0" advTm="1000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1A114D-D234-5343-96F0-B422B8200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1DB053E-21A0-B54D-AD9B-80E925ACCF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4432" y="1690688"/>
            <a:ext cx="3783135" cy="3783135"/>
          </a:xfrm>
        </p:spPr>
      </p:pic>
    </p:spTree>
    <p:extLst>
      <p:ext uri="{BB962C8B-B14F-4D97-AF65-F5344CB8AC3E}">
        <p14:creationId xmlns:p14="http://schemas.microsoft.com/office/powerpoint/2010/main" val="19550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894876-335A-294E-926C-73C938D8F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A0416DB-33C3-E546-B890-E1156CBC1F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4FEEDDDB-CF7F-B849-AEF4-54D186B57559}"/>
              </a:ext>
            </a:extLst>
          </p:cNvPr>
          <p:cNvSpPr txBox="1">
            <a:spLocks/>
          </p:cNvSpPr>
          <p:nvPr/>
        </p:nvSpPr>
        <p:spPr>
          <a:xfrm>
            <a:off x="1524000" y="5484689"/>
            <a:ext cx="9144000" cy="82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/>
              <a:t>cheval</a:t>
            </a:r>
          </a:p>
        </p:txBody>
      </p:sp>
    </p:spTree>
    <p:extLst>
      <p:ext uri="{BB962C8B-B14F-4D97-AF65-F5344CB8AC3E}">
        <p14:creationId xmlns:p14="http://schemas.microsoft.com/office/powerpoint/2010/main" val="307569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0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009542283"/>
      </p:ext>
    </p:extLst>
  </p:cSld>
  <p:clrMapOvr>
    <a:masterClrMapping/>
  </p:clrMapOvr>
  <p:transition spd="slow" advClick="0" advTm="1000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E268B3-6CBB-EE47-9C9B-FFD1B9C4C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0147495-70F4-E042-9186-44FB9D7F99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8050" y="2515394"/>
            <a:ext cx="2755900" cy="2755900"/>
          </a:xfrm>
        </p:spPr>
      </p:pic>
    </p:spTree>
    <p:extLst>
      <p:ext uri="{BB962C8B-B14F-4D97-AF65-F5344CB8AC3E}">
        <p14:creationId xmlns:p14="http://schemas.microsoft.com/office/powerpoint/2010/main" val="16363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206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737575203"/>
      </p:ext>
    </p:extLst>
  </p:cSld>
  <p:clrMapOvr>
    <a:masterClrMapping/>
  </p:clrMapOvr>
  <p:transition spd="slow" advClick="0" advTm="1000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8E9964-EE24-E34E-862E-3BBE8E180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998F109-673A-FD41-9545-62FFAB68C4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134520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38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712634281"/>
      </p:ext>
    </p:extLst>
  </p:cSld>
  <p:clrMapOvr>
    <a:masterClrMapping/>
  </p:clrMapOvr>
  <p:transition spd="slow" advClick="0" advTm="1000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1A114D-D234-5343-96F0-B422B8200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1DB053E-21A0-B54D-AD9B-80E925ACCF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4432" y="1690688"/>
            <a:ext cx="3783135" cy="3783135"/>
          </a:xfrm>
        </p:spPr>
      </p:pic>
    </p:spTree>
    <p:extLst>
      <p:ext uri="{BB962C8B-B14F-4D97-AF65-F5344CB8AC3E}">
        <p14:creationId xmlns:p14="http://schemas.microsoft.com/office/powerpoint/2010/main" val="41484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837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EBE41DC-1B9F-A143-82DC-AFA1C7AC1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0" y="1873250"/>
            <a:ext cx="3111500" cy="3111500"/>
          </a:xfrm>
          <a:prstGeom prst="rect">
            <a:avLst/>
          </a:prstGeom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86B2D49-9CF8-FC46-A4A2-2E4882F3C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D59D70F5-E9B9-3C43-8A60-FDCC4BC490D9}"/>
              </a:ext>
            </a:extLst>
          </p:cNvPr>
          <p:cNvSpPr txBox="1">
            <a:spLocks/>
          </p:cNvSpPr>
          <p:nvPr/>
        </p:nvSpPr>
        <p:spPr>
          <a:xfrm>
            <a:off x="1524000" y="5484689"/>
            <a:ext cx="9144000" cy="82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/>
              <a:t>bus</a:t>
            </a:r>
          </a:p>
        </p:txBody>
      </p:sp>
    </p:spTree>
    <p:extLst>
      <p:ext uri="{BB962C8B-B14F-4D97-AF65-F5344CB8AC3E}">
        <p14:creationId xmlns:p14="http://schemas.microsoft.com/office/powerpoint/2010/main" val="2301521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672157340"/>
      </p:ext>
    </p:extLst>
  </p:cSld>
  <p:clrMapOvr>
    <a:masterClrMapping/>
  </p:clrMapOvr>
  <p:transition spd="slow" advClick="0" advTm="1000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3A179EC-A3D7-E643-B6F9-65BD0687A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0" y="1873250"/>
            <a:ext cx="3111500" cy="3111500"/>
          </a:xfrm>
          <a:prstGeom prst="rect">
            <a:avLst/>
          </a:prstGeom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D778574-00EA-DB4E-A847-C9B670C7A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794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569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242303396"/>
      </p:ext>
    </p:extLst>
  </p:cSld>
  <p:clrMapOvr>
    <a:masterClrMapping/>
  </p:clrMapOvr>
  <p:transition spd="slow" advClick="0" advTm="1000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E268B3-6CBB-EE47-9C9B-FFD1B9C4C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0147495-70F4-E042-9186-44FB9D7F99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8050" y="2515394"/>
            <a:ext cx="2755900" cy="2755900"/>
          </a:xfrm>
        </p:spPr>
      </p:pic>
    </p:spTree>
    <p:extLst>
      <p:ext uri="{BB962C8B-B14F-4D97-AF65-F5344CB8AC3E}">
        <p14:creationId xmlns:p14="http://schemas.microsoft.com/office/powerpoint/2010/main" val="216796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6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601013534"/>
      </p:ext>
    </p:extLst>
  </p:cSld>
  <p:clrMapOvr>
    <a:masterClrMapping/>
  </p:clrMapOvr>
  <p:transition spd="slow" advClick="0" advTm="1000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8E9964-EE24-E34E-862E-3BBE8E180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998F109-673A-FD41-9545-62FFAB68C4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74338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51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571081935"/>
      </p:ext>
    </p:extLst>
  </p:cSld>
  <p:clrMapOvr>
    <a:masterClrMapping/>
  </p:clrMapOvr>
  <p:transition spd="slow" advClick="0" advTm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8E9964-EE24-E34E-862E-3BBE8E180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998F109-673A-FD41-9545-62FFAB68C4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D75FDA96-CAEA-2F4F-A833-C2737652EFFE}"/>
              </a:ext>
            </a:extLst>
          </p:cNvPr>
          <p:cNvSpPr txBox="1">
            <a:spLocks/>
          </p:cNvSpPr>
          <p:nvPr/>
        </p:nvSpPr>
        <p:spPr>
          <a:xfrm>
            <a:off x="1524000" y="5484689"/>
            <a:ext cx="9144000" cy="82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/>
              <a:t>canapé</a:t>
            </a:r>
          </a:p>
        </p:txBody>
      </p:sp>
    </p:spTree>
    <p:extLst>
      <p:ext uri="{BB962C8B-B14F-4D97-AF65-F5344CB8AC3E}">
        <p14:creationId xmlns:p14="http://schemas.microsoft.com/office/powerpoint/2010/main" val="3725724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E268B3-6CBB-EE47-9C9B-FFD1B9C4C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70147495-70F4-E042-9186-44FB9D7F99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8050" y="2515394"/>
            <a:ext cx="2755900" cy="2755900"/>
          </a:xfrm>
        </p:spPr>
      </p:pic>
    </p:spTree>
    <p:extLst>
      <p:ext uri="{BB962C8B-B14F-4D97-AF65-F5344CB8AC3E}">
        <p14:creationId xmlns:p14="http://schemas.microsoft.com/office/powerpoint/2010/main" val="238975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856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506968867"/>
      </p:ext>
    </p:extLst>
  </p:cSld>
  <p:clrMapOvr>
    <a:masterClrMapping/>
  </p:clrMapOvr>
  <p:transition spd="slow" advClick="0" advTm="1000"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3A179EC-A3D7-E643-B6F9-65BD0687A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0" y="1873250"/>
            <a:ext cx="3111500" cy="3111500"/>
          </a:xfrm>
          <a:prstGeom prst="rect">
            <a:avLst/>
          </a:prstGeom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D778574-00EA-DB4E-A847-C9B670C7A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548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876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926507660"/>
      </p:ext>
    </p:extLst>
  </p:cSld>
  <p:clrMapOvr>
    <a:masterClrMapping/>
  </p:clrMapOvr>
  <p:transition spd="slow" advClick="0" advTm="1000"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8E9964-EE24-E34E-862E-3BBE8E180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998F109-673A-FD41-9545-62FFAB68C4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0250" y="2445544"/>
            <a:ext cx="3111500" cy="3111500"/>
          </a:xfrm>
        </p:spPr>
      </p:pic>
    </p:spTree>
    <p:extLst>
      <p:ext uri="{BB962C8B-B14F-4D97-AF65-F5344CB8AC3E}">
        <p14:creationId xmlns:p14="http://schemas.microsoft.com/office/powerpoint/2010/main" val="251779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586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780929764"/>
      </p:ext>
    </p:extLst>
  </p:cSld>
  <p:clrMapOvr>
    <a:masterClrMapping/>
  </p:clrMapOvr>
  <p:transition spd="slow" advClick="0" advTm="1000"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1A114D-D234-5343-96F0-B422B8200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1DB053E-21A0-B54D-AD9B-80E925ACCF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4432" y="1690688"/>
            <a:ext cx="3783135" cy="3783135"/>
          </a:xfrm>
        </p:spPr>
      </p:pic>
    </p:spTree>
    <p:extLst>
      <p:ext uri="{BB962C8B-B14F-4D97-AF65-F5344CB8AC3E}">
        <p14:creationId xmlns:p14="http://schemas.microsoft.com/office/powerpoint/2010/main" val="175267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1A114D-D234-5343-96F0-B422B8200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1DB053E-21A0-B54D-AD9B-80E925ACCF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4432" y="1690688"/>
            <a:ext cx="3783135" cy="3783135"/>
          </a:xfrm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4FFE6C6C-E09F-9C46-B29A-F75A2D96278C}"/>
              </a:ext>
            </a:extLst>
          </p:cNvPr>
          <p:cNvSpPr txBox="1">
            <a:spLocks/>
          </p:cNvSpPr>
          <p:nvPr/>
        </p:nvSpPr>
        <p:spPr>
          <a:xfrm>
            <a:off x="1524000" y="5484689"/>
            <a:ext cx="9144000" cy="826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dirty="0"/>
              <a:t>chaise</a:t>
            </a:r>
          </a:p>
        </p:txBody>
      </p:sp>
    </p:spTree>
    <p:extLst>
      <p:ext uri="{BB962C8B-B14F-4D97-AF65-F5344CB8AC3E}">
        <p14:creationId xmlns:p14="http://schemas.microsoft.com/office/powerpoint/2010/main" val="134159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111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683777700"/>
      </p:ext>
    </p:extLst>
  </p:cSld>
  <p:clrMapOvr>
    <a:masterClrMapping/>
  </p:clrMapOvr>
  <p:transition spd="slow" advClick="0" advTm="1000"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32E9E8-9003-BC48-BC28-B6C53AD99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22FBAA6A-05B9-F248-A14D-D69C8D2A2D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3709" y="2160770"/>
            <a:ext cx="3044581" cy="3044581"/>
          </a:xfrm>
        </p:spPr>
      </p:pic>
    </p:spTree>
    <p:extLst>
      <p:ext uri="{BB962C8B-B14F-4D97-AF65-F5344CB8AC3E}">
        <p14:creationId xmlns:p14="http://schemas.microsoft.com/office/powerpoint/2010/main" val="97633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092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438631278"/>
      </p:ext>
    </p:extLst>
  </p:cSld>
  <p:clrMapOvr>
    <a:masterClrMapping/>
  </p:clrMapOvr>
  <p:transition spd="slow" advClick="0" advTm="1000"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D1D7C4-0070-504F-B7A9-9A9137D75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B376F31-8F27-0E49-AD1B-DC0D816544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2700" y="2648744"/>
            <a:ext cx="2355850" cy="2355850"/>
          </a:xfrm>
        </p:spPr>
      </p:pic>
    </p:spTree>
    <p:extLst>
      <p:ext uri="{BB962C8B-B14F-4D97-AF65-F5344CB8AC3E}">
        <p14:creationId xmlns:p14="http://schemas.microsoft.com/office/powerpoint/2010/main" val="345983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67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8919"/>
            <a:ext cx="10515600" cy="33880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1500" dirty="0">
                <a:solidFill>
                  <a:srgbClr val="92D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755022045"/>
      </p:ext>
    </p:extLst>
  </p:cSld>
  <p:clrMapOvr>
    <a:masterClrMapping/>
  </p:clrMapOvr>
  <p:transition spd="slow" advClick="0" advTm="1000"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57CB-F888-0C40-9774-D07FC63E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D189950C-63F7-1448-AB25-84C090B7E1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94065" y="1900846"/>
            <a:ext cx="3583844" cy="3583844"/>
          </a:xfrm>
        </p:spPr>
      </p:pic>
    </p:spTree>
    <p:extLst>
      <p:ext uri="{BB962C8B-B14F-4D97-AF65-F5344CB8AC3E}">
        <p14:creationId xmlns:p14="http://schemas.microsoft.com/office/powerpoint/2010/main" val="31403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A43A0-1C49-4F4A-8ED6-5A325FB05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252F95-117E-1E4F-A958-090ADA7CB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3515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500"/>
    </mc:Choice>
    <mc:Fallback xmlns="">
      <p:transition spd="slow" advClick="0" advTm="1500"/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190</Words>
  <Application>Microsoft Macintosh PowerPoint</Application>
  <PresentationFormat>Grand écran</PresentationFormat>
  <Paragraphs>120</Paragraphs>
  <Slides>305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305</vt:i4>
      </vt:variant>
    </vt:vector>
  </HeadingPairs>
  <TitlesOfParts>
    <vt:vector size="309" baseType="lpstr">
      <vt:lpstr>Arial</vt:lpstr>
      <vt:lpstr>Calibri</vt:lpstr>
      <vt:lpstr>Calibri Light</vt:lpstr>
      <vt:lpstr>Thème Office</vt:lpstr>
      <vt:lpstr>Entrainement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Dénommez les images aussi rapidement que possible par un mot isolé sans déterminant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Pause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Dénommez les images </dc:title>
  <dc:creator>Gregoire Python</dc:creator>
  <cp:lastModifiedBy>Gregoire Python</cp:lastModifiedBy>
  <cp:revision>24</cp:revision>
  <dcterms:created xsi:type="dcterms:W3CDTF">2020-02-17T12:42:15Z</dcterms:created>
  <dcterms:modified xsi:type="dcterms:W3CDTF">2020-06-17T13:02:30Z</dcterms:modified>
</cp:coreProperties>
</file>