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sldIdLst>
    <p:sldId id="262" r:id="rId2"/>
    <p:sldId id="263" r:id="rId3"/>
    <p:sldId id="266" r:id="rId4"/>
    <p:sldId id="267" r:id="rId5"/>
    <p:sldId id="258" r:id="rId6"/>
    <p:sldId id="259" r:id="rId7"/>
    <p:sldId id="264" r:id="rId8"/>
    <p:sldId id="265" r:id="rId9"/>
    <p:sldId id="260" r:id="rId10"/>
    <p:sldId id="261" r:id="rId11"/>
    <p:sldId id="268" r:id="rId12"/>
    <p:sldId id="269" r:id="rId13"/>
    <p:sldId id="256" r:id="rId14"/>
    <p:sldId id="257" r:id="rId15"/>
    <p:sldId id="270" r:id="rId16"/>
    <p:sldId id="271" r:id="rId17"/>
    <p:sldId id="272" r:id="rId18"/>
    <p:sldId id="273" r:id="rId19"/>
    <p:sldId id="276" r:id="rId20"/>
    <p:sldId id="277" r:id="rId21"/>
    <p:sldId id="278" r:id="rId22"/>
    <p:sldId id="279" r:id="rId23"/>
    <p:sldId id="280" r:id="rId24"/>
    <p:sldId id="281" r:id="rId25"/>
    <p:sldId id="286" r:id="rId26"/>
    <p:sldId id="287" r:id="rId27"/>
    <p:sldId id="282" r:id="rId28"/>
    <p:sldId id="283" r:id="rId29"/>
    <p:sldId id="274" r:id="rId30"/>
    <p:sldId id="275" r:id="rId31"/>
    <p:sldId id="284" r:id="rId32"/>
    <p:sldId id="285" r:id="rId3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12"/>
  </p:normalViewPr>
  <p:slideViewPr>
    <p:cSldViewPr snapToGrid="0" snapToObjects="1">
      <p:cViewPr varScale="1">
        <p:scale>
          <a:sx n="105" d="100"/>
          <a:sy n="105" d="100"/>
        </p:scale>
        <p:origin x="8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53453-9E75-4A47-AFC1-9089ADD9DE56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0FFFD-2418-C346-85E5-E6BFE4048F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6747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7BD69C-9247-8548-8A07-1378818956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36AF3F9-C4F1-2A48-BDDB-6BA69F452E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92A0A9-AAFD-4D4B-9E24-D2D0D778D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ADC07-F5D7-D54D-8039-98A171B9D8F1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4F1A45-3A54-534E-8E3E-CE47E80A7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60B3F8-EC2C-C444-95EF-37CDC720D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A16FB-75A5-CE4D-88DE-40AFDED8F6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2551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BFD7E7-08A6-0448-BC8E-6FE68F40D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FEA4EF5-5158-AB4A-839F-A3B048D4E1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0B0254-BCA7-DE4C-80D1-181662123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ADC07-F5D7-D54D-8039-98A171B9D8F1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B6C748-9E81-6B46-B50B-1FE9E0FA6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6FC41C-5DD4-0446-AA2C-3553E2CEE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A16FB-75A5-CE4D-88DE-40AFDED8F6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0664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3B7F004-B2B2-7145-9694-A51C1E63CE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3EA1580-C529-C945-B142-2176859BE3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D78E71-E0FF-E742-9219-623CBCCC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ADC07-F5D7-D54D-8039-98A171B9D8F1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5C43D5-191E-F148-87BA-BFEE956AF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828440-F635-2A48-8890-3D49A0A74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A16FB-75A5-CE4D-88DE-40AFDED8F6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6468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401641-61D1-0A45-A9F1-4B4B3E8C9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D2FE53-B312-1D4E-83D7-5EF08B765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F5CEA31-FF9C-F14E-876F-C294EC32E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ADC07-F5D7-D54D-8039-98A171B9D8F1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FF5436-A9C7-7D45-8A2F-3FE7FC4C9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55D4C4-1FE3-8F4C-96C1-44687C3FF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A16FB-75A5-CE4D-88DE-40AFDED8F6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3586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1093FC-9780-CB41-A61D-B07F02134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9CD8F5-8C84-E148-AB63-7F83EB4C5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ED47B4-B29A-D840-A9E1-90DF44402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ADC07-F5D7-D54D-8039-98A171B9D8F1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A9FB77-B0A5-7344-926C-7D8A2BCF4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5764B2-DCB4-224D-8119-3DBF7D35D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A16FB-75A5-CE4D-88DE-40AFDED8F6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867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B3CEEC-3522-524A-B10A-B11B1161E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A9B1FD-06C2-8046-AAB4-A145BEC3D6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CFAAD2B-F4DD-2945-977F-15B27F55CC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6B1AAA8-007B-0D40-B9C0-5773228A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ADC07-F5D7-D54D-8039-98A171B9D8F1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0496FE-FD18-F144-A02D-70F25763C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DDC4EB3-1F9B-1740-97D5-C11F1785B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A16FB-75A5-CE4D-88DE-40AFDED8F6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4929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04974F-2E64-0048-8685-44619AB1A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56347E-2F39-8C46-9623-A404EA322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2F57832-40AB-2D45-9C44-2062443A3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71EDD85-3497-CE45-B879-296E61648F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6B3489E-FC3B-254F-8CEA-C350C3BCD3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90AF227-F49F-5A42-9C30-33AAB1EDB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ADC07-F5D7-D54D-8039-98A171B9D8F1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575E298-E404-3F4A-99BD-69A6A69AA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2E54F99-AC41-2C4C-B9B5-3C6203CE5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A16FB-75A5-CE4D-88DE-40AFDED8F6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828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9A34EA-2D12-DE4D-A05A-81AC7E9A2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7FC80CF-68FD-654F-94B0-3BB030D1E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ADC07-F5D7-D54D-8039-98A171B9D8F1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DD655ED-1D7A-FB4A-A909-B8DC1B2D2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75B7924-D4D4-2640-9503-BDE84EB8F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A16FB-75A5-CE4D-88DE-40AFDED8F6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85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118372E-B2E1-BC49-80B9-183F60C44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ADC07-F5D7-D54D-8039-98A171B9D8F1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B4D7024-E4B5-964A-B3B9-F44FA2ABE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FBC1948-59C2-014A-A640-87557F06B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A16FB-75A5-CE4D-88DE-40AFDED8F6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1735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FFDE8C-5944-5C45-835E-D507EF244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B9A39C-32B7-B34B-976B-59F235295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81D590E-CE9C-064C-894D-93D4A5D281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0A65A38-9B28-1747-BBA8-3AF315DFD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ADC07-F5D7-D54D-8039-98A171B9D8F1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6FCBB-6FD1-8941-AA9E-D59183815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2792669-0720-714A-80B7-703B1EF9F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A16FB-75A5-CE4D-88DE-40AFDED8F6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93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AAC2C6-29AE-5D41-BBF1-B53CDC441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21725AC-3782-E148-8F41-72B5F9C794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0906A9D-BB0F-6E40-8532-80BECE1658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380BB2E-A9C9-714E-B5B7-1DD3A7B89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ADC07-F5D7-D54D-8039-98A171B9D8F1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294CEC6-2C67-7C46-A4D9-FFE27C1EC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B75003B-6E24-8544-A770-D0F0F0D29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A16FB-75A5-CE4D-88DE-40AFDED8F6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4262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D16A87E-7D8A-044C-AD9A-1808B1A42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F65807C-DC56-E84A-BFD7-632F713A5E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110414-D36E-5943-B76A-DADEB8B8FA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ADC07-F5D7-D54D-8039-98A171B9D8F1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96EFF1-0B42-334A-859C-684973DF46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D77194-D1F6-0345-B832-ADDE6518F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A16FB-75A5-CE4D-88DE-40AFDED8F6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743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4a"/><Relationship Id="rId1" Type="http://schemas.microsoft.com/office/2007/relationships/media" Target="../media/media7.m4a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4a"/><Relationship Id="rId1" Type="http://schemas.microsoft.com/office/2007/relationships/media" Target="../media/media8.m4a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4a"/><Relationship Id="rId1" Type="http://schemas.microsoft.com/office/2007/relationships/media" Target="../media/media9.m4a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4a"/><Relationship Id="rId1" Type="http://schemas.microsoft.com/office/2007/relationships/media" Target="../media/media10.m4a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4a"/><Relationship Id="rId1" Type="http://schemas.microsoft.com/office/2007/relationships/media" Target="../media/media11.m4a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4a"/><Relationship Id="rId1" Type="http://schemas.microsoft.com/office/2007/relationships/media" Target="../media/media12.m4a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4a"/><Relationship Id="rId1" Type="http://schemas.microsoft.com/office/2007/relationships/media" Target="../media/media7.m4a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3.m4a"/><Relationship Id="rId1" Type="http://schemas.microsoft.com/office/2007/relationships/media" Target="../media/media13.m4a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4.m4a"/><Relationship Id="rId1" Type="http://schemas.microsoft.com/office/2007/relationships/media" Target="../media/media14.m4a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5.m4a"/><Relationship Id="rId1" Type="http://schemas.microsoft.com/office/2007/relationships/media" Target="../media/media15.m4a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2DACB3-3DCA-424B-8E60-0E4142319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2923"/>
            <a:ext cx="9144000" cy="2387600"/>
          </a:xfrm>
        </p:spPr>
        <p:txBody>
          <a:bodyPr>
            <a:norm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jamais</a:t>
            </a:r>
          </a:p>
        </p:txBody>
      </p:sp>
    </p:spTree>
    <p:extLst>
      <p:ext uri="{BB962C8B-B14F-4D97-AF65-F5344CB8AC3E}">
        <p14:creationId xmlns:p14="http://schemas.microsoft.com/office/powerpoint/2010/main" val="93853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udio Recording 2 nov. 2021 à 11:35:13" descr="Audio Recording 2 nov. 2021 à 11:35:13">
            <a:hlinkClick r:id="" action="ppaction://media"/>
            <a:extLst>
              <a:ext uri="{FF2B5EF4-FFF2-40B4-BE49-F238E27FC236}">
                <a16:creationId xmlns:a16="http://schemas.microsoft.com/office/drawing/2014/main" id="{443656E7-8C6F-514A-8127-4428BD2F012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487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2DACB3-3DCA-424B-8E60-0E4142319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2923"/>
            <a:ext cx="9144000" cy="2387600"/>
          </a:xfrm>
        </p:spPr>
        <p:txBody>
          <a:bodyPr>
            <a:norm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avec</a:t>
            </a:r>
          </a:p>
        </p:txBody>
      </p:sp>
    </p:spTree>
    <p:extLst>
      <p:ext uri="{BB962C8B-B14F-4D97-AF65-F5344CB8AC3E}">
        <p14:creationId xmlns:p14="http://schemas.microsoft.com/office/powerpoint/2010/main" val="129111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udio Recording 2 nov. 2021 à 11:36:18" descr="Audio Recording 2 nov. 2021 à 11:36:18">
            <a:hlinkClick r:id="" action="ppaction://media"/>
            <a:extLst>
              <a:ext uri="{FF2B5EF4-FFF2-40B4-BE49-F238E27FC236}">
                <a16:creationId xmlns:a16="http://schemas.microsoft.com/office/drawing/2014/main" id="{FE850663-802C-ED48-BD9B-12B671FFC1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467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2DACB3-3DCA-424B-8E60-0E4142319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2923"/>
            <a:ext cx="9144000" cy="2387600"/>
          </a:xfrm>
        </p:spPr>
        <p:txBody>
          <a:bodyPr>
            <a:norm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cette</a:t>
            </a:r>
          </a:p>
        </p:txBody>
      </p:sp>
    </p:spTree>
    <p:extLst>
      <p:ext uri="{BB962C8B-B14F-4D97-AF65-F5344CB8AC3E}">
        <p14:creationId xmlns:p14="http://schemas.microsoft.com/office/powerpoint/2010/main" val="3063863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udio Recording 2 nov. 2021 à 11:34:26" descr="Audio Recording 2 nov. 2021 à 11:34:26">
            <a:hlinkClick r:id="" action="ppaction://media"/>
            <a:extLst>
              <a:ext uri="{FF2B5EF4-FFF2-40B4-BE49-F238E27FC236}">
                <a16:creationId xmlns:a16="http://schemas.microsoft.com/office/drawing/2014/main" id="{4F252D50-0AA0-724D-947A-BF0FAAEFC4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354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2DACB3-3DCA-424B-8E60-0E4142319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2923"/>
            <a:ext cx="9144000" cy="2387600"/>
          </a:xfrm>
        </p:spPr>
        <p:txBody>
          <a:bodyPr>
            <a:norm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beaucoup</a:t>
            </a:r>
          </a:p>
        </p:txBody>
      </p:sp>
    </p:spTree>
    <p:extLst>
      <p:ext uri="{BB962C8B-B14F-4D97-AF65-F5344CB8AC3E}">
        <p14:creationId xmlns:p14="http://schemas.microsoft.com/office/powerpoint/2010/main" val="2959926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udio Recording 2 nov. 2021 à 11:36:35" descr="Audio Recording 2 nov. 2021 à 11:36:35">
            <a:hlinkClick r:id="" action="ppaction://media"/>
            <a:extLst>
              <a:ext uri="{FF2B5EF4-FFF2-40B4-BE49-F238E27FC236}">
                <a16:creationId xmlns:a16="http://schemas.microsoft.com/office/drawing/2014/main" id="{59B60EE4-161C-0645-AFE9-74C6CCAD4C2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841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2DACB3-3DCA-424B-8E60-0E4142319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2923"/>
            <a:ext cx="9144000" cy="2387600"/>
          </a:xfrm>
        </p:spPr>
        <p:txBody>
          <a:bodyPr>
            <a:norm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entre</a:t>
            </a:r>
          </a:p>
        </p:txBody>
      </p:sp>
    </p:spTree>
    <p:extLst>
      <p:ext uri="{BB962C8B-B14F-4D97-AF65-F5344CB8AC3E}">
        <p14:creationId xmlns:p14="http://schemas.microsoft.com/office/powerpoint/2010/main" val="3511535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udio Recording 2 nov. 2021 à 11:36:50" descr="Audio Recording 2 nov. 2021 à 11:36:50">
            <a:hlinkClick r:id="" action="ppaction://media"/>
            <a:extLst>
              <a:ext uri="{FF2B5EF4-FFF2-40B4-BE49-F238E27FC236}">
                <a16:creationId xmlns:a16="http://schemas.microsoft.com/office/drawing/2014/main" id="{CD49F3AA-5BEC-6C49-B092-13398FD82A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635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6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2DACB3-3DCA-424B-8E60-0E4142319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2923"/>
            <a:ext cx="9144000" cy="2387600"/>
          </a:xfrm>
        </p:spPr>
        <p:txBody>
          <a:bodyPr>
            <a:norm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aujourd’hui</a:t>
            </a:r>
          </a:p>
        </p:txBody>
      </p:sp>
    </p:spTree>
    <p:extLst>
      <p:ext uri="{BB962C8B-B14F-4D97-AF65-F5344CB8AC3E}">
        <p14:creationId xmlns:p14="http://schemas.microsoft.com/office/powerpoint/2010/main" val="665249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udio Recording 2 nov. 2021 à 11:35:28" descr="Audio Recording 2 nov. 2021 à 11:35:28">
            <a:hlinkClick r:id="" action="ppaction://media"/>
            <a:extLst>
              <a:ext uri="{FF2B5EF4-FFF2-40B4-BE49-F238E27FC236}">
                <a16:creationId xmlns:a16="http://schemas.microsoft.com/office/drawing/2014/main" id="{F1593952-E55B-7346-9339-3128423381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73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udio Recording 2 nov. 2021 à 11:37:25" descr="Audio Recording 2 nov. 2021 à 11:37:25">
            <a:hlinkClick r:id="" action="ppaction://media"/>
            <a:extLst>
              <a:ext uri="{FF2B5EF4-FFF2-40B4-BE49-F238E27FC236}">
                <a16:creationId xmlns:a16="http://schemas.microsoft.com/office/drawing/2014/main" id="{10896DDA-D1F4-8041-B61E-4F9B03D758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801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2DACB3-3DCA-424B-8E60-0E4142319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2923"/>
            <a:ext cx="9144000" cy="2387600"/>
          </a:xfrm>
        </p:spPr>
        <p:txBody>
          <a:bodyPr>
            <a:norm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pour</a:t>
            </a:r>
          </a:p>
        </p:txBody>
      </p:sp>
    </p:spTree>
    <p:extLst>
      <p:ext uri="{BB962C8B-B14F-4D97-AF65-F5344CB8AC3E}">
        <p14:creationId xmlns:p14="http://schemas.microsoft.com/office/powerpoint/2010/main" val="97716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udio Recording 2 nov. 2021 à 11:37:40" descr="Audio Recording 2 nov. 2021 à 11:37:40">
            <a:hlinkClick r:id="" action="ppaction://media"/>
            <a:extLst>
              <a:ext uri="{FF2B5EF4-FFF2-40B4-BE49-F238E27FC236}">
                <a16:creationId xmlns:a16="http://schemas.microsoft.com/office/drawing/2014/main" id="{0C6C37A1-9280-DA41-8E96-20C62CEAB2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756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2DACB3-3DCA-424B-8E60-0E4142319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2923"/>
            <a:ext cx="9144000" cy="2387600"/>
          </a:xfrm>
        </p:spPr>
        <p:txBody>
          <a:bodyPr>
            <a:norm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donc</a:t>
            </a:r>
          </a:p>
        </p:txBody>
      </p:sp>
    </p:spTree>
    <p:extLst>
      <p:ext uri="{BB962C8B-B14F-4D97-AF65-F5344CB8AC3E}">
        <p14:creationId xmlns:p14="http://schemas.microsoft.com/office/powerpoint/2010/main" val="353469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udio Recording 2 nov. 2021 à 11:37:53" descr="Audio Recording 2 nov. 2021 à 11:37:53">
            <a:hlinkClick r:id="" action="ppaction://media"/>
            <a:extLst>
              <a:ext uri="{FF2B5EF4-FFF2-40B4-BE49-F238E27FC236}">
                <a16:creationId xmlns:a16="http://schemas.microsoft.com/office/drawing/2014/main" id="{55EDB086-0164-DE49-8578-717D2BE968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66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2DACB3-3DCA-424B-8E60-0E4142319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2923"/>
            <a:ext cx="9144000" cy="2387600"/>
          </a:xfrm>
        </p:spPr>
        <p:txBody>
          <a:bodyPr>
            <a:norm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cette</a:t>
            </a:r>
          </a:p>
        </p:txBody>
      </p:sp>
    </p:spTree>
    <p:extLst>
      <p:ext uri="{BB962C8B-B14F-4D97-AF65-F5344CB8AC3E}">
        <p14:creationId xmlns:p14="http://schemas.microsoft.com/office/powerpoint/2010/main" val="3670371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udio Recording 2 nov. 2021 à 11:34:26" descr="Audio Recording 2 nov. 2021 à 11:34:26">
            <a:hlinkClick r:id="" action="ppaction://media"/>
            <a:extLst>
              <a:ext uri="{FF2B5EF4-FFF2-40B4-BE49-F238E27FC236}">
                <a16:creationId xmlns:a16="http://schemas.microsoft.com/office/drawing/2014/main" id="{4F252D50-0AA0-724D-947A-BF0FAAEFC4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22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2DACB3-3DCA-424B-8E60-0E4142319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2923"/>
            <a:ext cx="9144000" cy="2387600"/>
          </a:xfrm>
        </p:spPr>
        <p:txBody>
          <a:bodyPr>
            <a:norm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sous</a:t>
            </a:r>
          </a:p>
        </p:txBody>
      </p:sp>
    </p:spTree>
    <p:extLst>
      <p:ext uri="{BB962C8B-B14F-4D97-AF65-F5344CB8AC3E}">
        <p14:creationId xmlns:p14="http://schemas.microsoft.com/office/powerpoint/2010/main" val="3861676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udio Recording 2 nov. 2021 à 11:38:06" descr="Audio Recording 2 nov. 2021 à 11:38:06">
            <a:hlinkClick r:id="" action="ppaction://media"/>
            <a:extLst>
              <a:ext uri="{FF2B5EF4-FFF2-40B4-BE49-F238E27FC236}">
                <a16:creationId xmlns:a16="http://schemas.microsoft.com/office/drawing/2014/main" id="{43A5B70B-29FE-EE42-ACFC-0D0D0694D5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048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2DACB3-3DCA-424B-8E60-0E4142319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2923"/>
            <a:ext cx="9144000" cy="2387600"/>
          </a:xfrm>
        </p:spPr>
        <p:txBody>
          <a:bodyPr>
            <a:norm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trop</a:t>
            </a:r>
          </a:p>
        </p:txBody>
      </p:sp>
    </p:spTree>
    <p:extLst>
      <p:ext uri="{BB962C8B-B14F-4D97-AF65-F5344CB8AC3E}">
        <p14:creationId xmlns:p14="http://schemas.microsoft.com/office/powerpoint/2010/main" val="2565245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2DACB3-3DCA-424B-8E60-0E4142319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2923"/>
            <a:ext cx="9144000" cy="2387600"/>
          </a:xfrm>
        </p:spPr>
        <p:txBody>
          <a:bodyPr>
            <a:norm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bien</a:t>
            </a:r>
          </a:p>
        </p:txBody>
      </p:sp>
    </p:spTree>
    <p:extLst>
      <p:ext uri="{BB962C8B-B14F-4D97-AF65-F5344CB8AC3E}">
        <p14:creationId xmlns:p14="http://schemas.microsoft.com/office/powerpoint/2010/main" val="3155250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udio Recording 2 nov. 2021 à 11:37:04" descr="Audio Recording 2 nov. 2021 à 11:37:04">
            <a:hlinkClick r:id="" action="ppaction://media"/>
            <a:extLst>
              <a:ext uri="{FF2B5EF4-FFF2-40B4-BE49-F238E27FC236}">
                <a16:creationId xmlns:a16="http://schemas.microsoft.com/office/drawing/2014/main" id="{F1130C11-95A1-0C4D-9EC3-FA544F4928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68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2DACB3-3DCA-424B-8E60-0E4142319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2923"/>
            <a:ext cx="9144000" cy="2387600"/>
          </a:xfrm>
        </p:spPr>
        <p:txBody>
          <a:bodyPr>
            <a:norm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pourquoi</a:t>
            </a:r>
          </a:p>
        </p:txBody>
      </p:sp>
    </p:spTree>
    <p:extLst>
      <p:ext uri="{BB962C8B-B14F-4D97-AF65-F5344CB8AC3E}">
        <p14:creationId xmlns:p14="http://schemas.microsoft.com/office/powerpoint/2010/main" val="1636905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udio Recording 2 nov. 2021 à 11:38:19" descr="Audio Recording 2 nov. 2021 à 11:38:19">
            <a:hlinkClick r:id="" action="ppaction://media"/>
            <a:extLst>
              <a:ext uri="{FF2B5EF4-FFF2-40B4-BE49-F238E27FC236}">
                <a16:creationId xmlns:a16="http://schemas.microsoft.com/office/drawing/2014/main" id="{BB546ACD-F15C-E649-95A4-C6F9172EF4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96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0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udio Recording 2 nov. 2021 à 11:35:59" descr="Audio Recording 2 nov. 2021 à 11:35:59">
            <a:hlinkClick r:id="" action="ppaction://media"/>
            <a:extLst>
              <a:ext uri="{FF2B5EF4-FFF2-40B4-BE49-F238E27FC236}">
                <a16:creationId xmlns:a16="http://schemas.microsoft.com/office/drawing/2014/main" id="{6F1E9483-2C92-0A46-AAFC-4AB80E0849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543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2DACB3-3DCA-424B-8E60-0E4142319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2923"/>
            <a:ext cx="9144000" cy="2387600"/>
          </a:xfrm>
        </p:spPr>
        <p:txBody>
          <a:bodyPr>
            <a:norm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quoi</a:t>
            </a:r>
          </a:p>
        </p:txBody>
      </p:sp>
    </p:spTree>
    <p:extLst>
      <p:ext uri="{BB962C8B-B14F-4D97-AF65-F5344CB8AC3E}">
        <p14:creationId xmlns:p14="http://schemas.microsoft.com/office/powerpoint/2010/main" val="3322245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udio Recording 2 nov. 2021 à 11:34:55" descr="Audio Recording 2 nov. 2021 à 11:34:55">
            <a:hlinkClick r:id="" action="ppaction://media"/>
            <a:extLst>
              <a:ext uri="{FF2B5EF4-FFF2-40B4-BE49-F238E27FC236}">
                <a16:creationId xmlns:a16="http://schemas.microsoft.com/office/drawing/2014/main" id="{5B16B721-BD64-E541-A2D8-112C91129B7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690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2DACB3-3DCA-424B-8E60-0E4142319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2923"/>
            <a:ext cx="9144000" cy="2387600"/>
          </a:xfrm>
        </p:spPr>
        <p:txBody>
          <a:bodyPr>
            <a:norm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souvent</a:t>
            </a:r>
          </a:p>
        </p:txBody>
      </p:sp>
    </p:spTree>
    <p:extLst>
      <p:ext uri="{BB962C8B-B14F-4D97-AF65-F5344CB8AC3E}">
        <p14:creationId xmlns:p14="http://schemas.microsoft.com/office/powerpoint/2010/main" val="1752344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udio Recording 2 nov. 2021 à 11:35:44" descr="Audio Recording 2 nov. 2021 à 11:35:44">
            <a:hlinkClick r:id="" action="ppaction://media"/>
            <a:extLst>
              <a:ext uri="{FF2B5EF4-FFF2-40B4-BE49-F238E27FC236}">
                <a16:creationId xmlns:a16="http://schemas.microsoft.com/office/drawing/2014/main" id="{2BA6CB20-5976-B94C-BF3D-E6A8040944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282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2DACB3-3DCA-424B-8E60-0E4142319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2923"/>
            <a:ext cx="9144000" cy="2387600"/>
          </a:xfrm>
        </p:spPr>
        <p:txBody>
          <a:bodyPr>
            <a:norm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combien</a:t>
            </a:r>
          </a:p>
        </p:txBody>
      </p:sp>
    </p:spTree>
    <p:extLst>
      <p:ext uri="{BB962C8B-B14F-4D97-AF65-F5344CB8AC3E}">
        <p14:creationId xmlns:p14="http://schemas.microsoft.com/office/powerpoint/2010/main" val="302438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16</Words>
  <Application>Microsoft Macintosh PowerPoint</Application>
  <PresentationFormat>Grand écran</PresentationFormat>
  <Paragraphs>16</Paragraphs>
  <Slides>32</Slides>
  <Notes>0</Notes>
  <HiddenSlides>0</HiddenSlides>
  <MMClips>16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Thème Office</vt:lpstr>
      <vt:lpstr>jamais</vt:lpstr>
      <vt:lpstr>Présentation PowerPoint</vt:lpstr>
      <vt:lpstr>bien</vt:lpstr>
      <vt:lpstr>Présentation PowerPoint</vt:lpstr>
      <vt:lpstr>quoi</vt:lpstr>
      <vt:lpstr>Présentation PowerPoint</vt:lpstr>
      <vt:lpstr>souvent</vt:lpstr>
      <vt:lpstr>Présentation PowerPoint</vt:lpstr>
      <vt:lpstr>combien</vt:lpstr>
      <vt:lpstr>Présentation PowerPoint</vt:lpstr>
      <vt:lpstr>avec</vt:lpstr>
      <vt:lpstr>Présentation PowerPoint</vt:lpstr>
      <vt:lpstr>cette</vt:lpstr>
      <vt:lpstr>Présentation PowerPoint</vt:lpstr>
      <vt:lpstr>beaucoup</vt:lpstr>
      <vt:lpstr>Présentation PowerPoint</vt:lpstr>
      <vt:lpstr>entre</vt:lpstr>
      <vt:lpstr>Présentation PowerPoint</vt:lpstr>
      <vt:lpstr>aujourd’hui</vt:lpstr>
      <vt:lpstr>Présentation PowerPoint</vt:lpstr>
      <vt:lpstr>pour</vt:lpstr>
      <vt:lpstr>Présentation PowerPoint</vt:lpstr>
      <vt:lpstr>donc</vt:lpstr>
      <vt:lpstr>Présentation PowerPoint</vt:lpstr>
      <vt:lpstr>cette</vt:lpstr>
      <vt:lpstr>Présentation PowerPoint</vt:lpstr>
      <vt:lpstr>sous</vt:lpstr>
      <vt:lpstr>Présentation PowerPoint</vt:lpstr>
      <vt:lpstr>trop</vt:lpstr>
      <vt:lpstr>Présentation PowerPoint</vt:lpstr>
      <vt:lpstr>pourquoi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cette</dc:title>
  <dc:creator>Marie de Tellier</dc:creator>
  <cp:lastModifiedBy>Marie de Tellier</cp:lastModifiedBy>
  <cp:revision>10</cp:revision>
  <dcterms:created xsi:type="dcterms:W3CDTF">2021-11-02T10:33:20Z</dcterms:created>
  <dcterms:modified xsi:type="dcterms:W3CDTF">2022-08-11T13:15:25Z</dcterms:modified>
</cp:coreProperties>
</file>