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4C650-D26A-4100-AF5B-F72A5DF0A0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LDB segmentation phonémique CCV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248B82-A98C-4889-A569-67B407865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545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F885BBF-971B-4307-830C-6AB87A91A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333" y="294155"/>
            <a:ext cx="3374091" cy="3431474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328676" y="4757858"/>
            <a:ext cx="6339815" cy="656319"/>
            <a:chOff x="2328676" y="4757858"/>
            <a:chExt cx="6339815" cy="656319"/>
          </a:xfrm>
        </p:grpSpPr>
        <p:sp>
          <p:nvSpPr>
            <p:cNvPr id="4" name="ZoneTexte 3"/>
            <p:cNvSpPr txBox="1"/>
            <p:nvPr/>
          </p:nvSpPr>
          <p:spPr>
            <a:xfrm>
              <a:off x="3330836" y="4768213"/>
              <a:ext cx="881193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272952" y="4768213"/>
              <a:ext cx="836930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61223" y="4758743"/>
              <a:ext cx="81059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029621" y="4758743"/>
              <a:ext cx="79154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878969" y="4757858"/>
              <a:ext cx="861940" cy="62841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8676" y="4768213"/>
              <a:ext cx="88883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798710" y="4759248"/>
              <a:ext cx="86978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2111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E623E15-56E1-4B8A-B0A0-F23A5D5F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134" y="464484"/>
            <a:ext cx="2681997" cy="2700057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328676" y="4757858"/>
            <a:ext cx="6339815" cy="656319"/>
            <a:chOff x="2328676" y="4757858"/>
            <a:chExt cx="6339815" cy="656319"/>
          </a:xfrm>
        </p:grpSpPr>
        <p:sp>
          <p:nvSpPr>
            <p:cNvPr id="4" name="ZoneTexte 3"/>
            <p:cNvSpPr txBox="1"/>
            <p:nvPr/>
          </p:nvSpPr>
          <p:spPr>
            <a:xfrm>
              <a:off x="3330836" y="4768213"/>
              <a:ext cx="881193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272952" y="4768213"/>
              <a:ext cx="836930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61223" y="4758743"/>
              <a:ext cx="81059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029621" y="4758743"/>
              <a:ext cx="79154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878969" y="4757858"/>
              <a:ext cx="861940" cy="62841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8676" y="4768213"/>
              <a:ext cx="88883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798710" y="4759248"/>
              <a:ext cx="86978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5583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5CDC924-92DA-4F37-B2A7-276609E6F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218" y="209271"/>
            <a:ext cx="3739830" cy="3690378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328676" y="4757858"/>
            <a:ext cx="6339815" cy="656319"/>
            <a:chOff x="2328676" y="4757858"/>
            <a:chExt cx="6339815" cy="656319"/>
          </a:xfrm>
        </p:grpSpPr>
        <p:sp>
          <p:nvSpPr>
            <p:cNvPr id="4" name="ZoneTexte 3"/>
            <p:cNvSpPr txBox="1"/>
            <p:nvPr/>
          </p:nvSpPr>
          <p:spPr>
            <a:xfrm>
              <a:off x="3330836" y="4768213"/>
              <a:ext cx="881193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272952" y="4768213"/>
              <a:ext cx="836930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61223" y="4758743"/>
              <a:ext cx="81059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029621" y="4758743"/>
              <a:ext cx="79154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878969" y="4757858"/>
              <a:ext cx="861940" cy="62841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8676" y="4768213"/>
              <a:ext cx="88883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798710" y="4759248"/>
              <a:ext cx="86978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40094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3402C95-FCED-4008-B29A-53413A727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508" y="145117"/>
            <a:ext cx="3812321" cy="3799354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732088" y="4802682"/>
            <a:ext cx="6339815" cy="656319"/>
            <a:chOff x="2328676" y="4757858"/>
            <a:chExt cx="6339815" cy="656319"/>
          </a:xfrm>
        </p:grpSpPr>
        <p:sp>
          <p:nvSpPr>
            <p:cNvPr id="4" name="ZoneTexte 3"/>
            <p:cNvSpPr txBox="1"/>
            <p:nvPr/>
          </p:nvSpPr>
          <p:spPr>
            <a:xfrm>
              <a:off x="3330836" y="4768213"/>
              <a:ext cx="881193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272952" y="4768213"/>
              <a:ext cx="836930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61223" y="4758743"/>
              <a:ext cx="81059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029621" y="4758743"/>
              <a:ext cx="79154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878969" y="4757858"/>
              <a:ext cx="861940" cy="62841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8676" y="4768213"/>
              <a:ext cx="88883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798710" y="4759248"/>
              <a:ext cx="86978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168846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0B2304B-2308-46DB-A28A-CFA9EC99B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61" y="268942"/>
            <a:ext cx="3049120" cy="3024209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328676" y="4757858"/>
            <a:ext cx="6339815" cy="656319"/>
            <a:chOff x="2328676" y="4757858"/>
            <a:chExt cx="6339815" cy="656319"/>
          </a:xfrm>
        </p:grpSpPr>
        <p:sp>
          <p:nvSpPr>
            <p:cNvPr id="3" name="ZoneTexte 2"/>
            <p:cNvSpPr txBox="1"/>
            <p:nvPr/>
          </p:nvSpPr>
          <p:spPr>
            <a:xfrm>
              <a:off x="3330836" y="4768213"/>
              <a:ext cx="881193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4272952" y="4768213"/>
              <a:ext cx="836930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5161223" y="4758743"/>
              <a:ext cx="81059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029621" y="4758743"/>
              <a:ext cx="79154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878969" y="4757858"/>
              <a:ext cx="861940" cy="62841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328676" y="4768213"/>
              <a:ext cx="88883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798710" y="4759248"/>
              <a:ext cx="86978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7170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5D8765-7FEB-4A0B-973B-BDA416E7D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369" y="0"/>
            <a:ext cx="3985034" cy="3887041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328676" y="4757858"/>
            <a:ext cx="6339815" cy="656319"/>
            <a:chOff x="2328676" y="4757858"/>
            <a:chExt cx="6339815" cy="656319"/>
          </a:xfrm>
        </p:grpSpPr>
        <p:sp>
          <p:nvSpPr>
            <p:cNvPr id="4" name="ZoneTexte 3"/>
            <p:cNvSpPr txBox="1"/>
            <p:nvPr/>
          </p:nvSpPr>
          <p:spPr>
            <a:xfrm>
              <a:off x="3330836" y="4768213"/>
              <a:ext cx="881193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272952" y="4768213"/>
              <a:ext cx="836930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61223" y="4758743"/>
              <a:ext cx="81059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029621" y="4758743"/>
              <a:ext cx="79154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878969" y="4757858"/>
              <a:ext cx="861940" cy="62841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8676" y="4768213"/>
              <a:ext cx="88883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798710" y="4759248"/>
              <a:ext cx="86978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30179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0107D3A-60E3-4094-ADD9-2B9AC259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849" y="519953"/>
            <a:ext cx="3214786" cy="3209365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328676" y="4757858"/>
            <a:ext cx="6339815" cy="656319"/>
            <a:chOff x="2328676" y="4757858"/>
            <a:chExt cx="6339815" cy="656319"/>
          </a:xfrm>
        </p:grpSpPr>
        <p:sp>
          <p:nvSpPr>
            <p:cNvPr id="4" name="ZoneTexte 3"/>
            <p:cNvSpPr txBox="1"/>
            <p:nvPr/>
          </p:nvSpPr>
          <p:spPr>
            <a:xfrm>
              <a:off x="3330836" y="4768213"/>
              <a:ext cx="881193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272952" y="4768213"/>
              <a:ext cx="836930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61223" y="4758743"/>
              <a:ext cx="81059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029621" y="4758743"/>
              <a:ext cx="79154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878969" y="4757858"/>
              <a:ext cx="861940" cy="62841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8676" y="4768213"/>
              <a:ext cx="88883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798710" y="4759248"/>
              <a:ext cx="86978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80779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55C90D-0C5B-4A31-B0DB-45B89625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663" y="421621"/>
            <a:ext cx="3460937" cy="3443916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328676" y="4757858"/>
            <a:ext cx="6339815" cy="656319"/>
            <a:chOff x="2328676" y="4757858"/>
            <a:chExt cx="6339815" cy="656319"/>
          </a:xfrm>
        </p:grpSpPr>
        <p:sp>
          <p:nvSpPr>
            <p:cNvPr id="4" name="ZoneTexte 3"/>
            <p:cNvSpPr txBox="1"/>
            <p:nvPr/>
          </p:nvSpPr>
          <p:spPr>
            <a:xfrm>
              <a:off x="3330836" y="4768213"/>
              <a:ext cx="881193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272952" y="4768213"/>
              <a:ext cx="836930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61223" y="4758743"/>
              <a:ext cx="81059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029621" y="4758743"/>
              <a:ext cx="79154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878969" y="4757858"/>
              <a:ext cx="861940" cy="62841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8676" y="4768213"/>
              <a:ext cx="88883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798710" y="4759248"/>
              <a:ext cx="86978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01415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387AE5D-CC8F-4939-A104-2BCA71E70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734" y="182096"/>
            <a:ext cx="3568645" cy="3592046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328676" y="4757858"/>
            <a:ext cx="6339815" cy="656319"/>
            <a:chOff x="2328676" y="4757858"/>
            <a:chExt cx="6339815" cy="656319"/>
          </a:xfrm>
        </p:grpSpPr>
        <p:sp>
          <p:nvSpPr>
            <p:cNvPr id="4" name="ZoneTexte 3"/>
            <p:cNvSpPr txBox="1"/>
            <p:nvPr/>
          </p:nvSpPr>
          <p:spPr>
            <a:xfrm>
              <a:off x="3330836" y="4768213"/>
              <a:ext cx="881193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272952" y="4768213"/>
              <a:ext cx="836930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61223" y="4758743"/>
              <a:ext cx="81059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029621" y="4758743"/>
              <a:ext cx="79154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878969" y="4757858"/>
              <a:ext cx="861940" cy="62841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8676" y="4768213"/>
              <a:ext cx="88883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798710" y="4759248"/>
              <a:ext cx="86978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56999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584FC00-E37F-4DB7-B551-2D0ADFFA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339" y="288831"/>
            <a:ext cx="3670767" cy="3634483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328676" y="4757858"/>
            <a:ext cx="6339815" cy="656319"/>
            <a:chOff x="2328676" y="4757858"/>
            <a:chExt cx="6339815" cy="656319"/>
          </a:xfrm>
        </p:grpSpPr>
        <p:sp>
          <p:nvSpPr>
            <p:cNvPr id="4" name="ZoneTexte 3"/>
            <p:cNvSpPr txBox="1"/>
            <p:nvPr/>
          </p:nvSpPr>
          <p:spPr>
            <a:xfrm>
              <a:off x="3330836" y="4768213"/>
              <a:ext cx="881193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272952" y="4768213"/>
              <a:ext cx="836930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61223" y="4758743"/>
              <a:ext cx="81059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029621" y="4758743"/>
              <a:ext cx="79154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878969" y="4757858"/>
              <a:ext cx="861940" cy="62841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8676" y="4768213"/>
              <a:ext cx="88883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798710" y="4759248"/>
              <a:ext cx="86978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137990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E0A3CB-2D80-4D2A-AC4D-9B0F1F315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077" y="306200"/>
            <a:ext cx="3366862" cy="3441047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328676" y="4757858"/>
            <a:ext cx="6339815" cy="656319"/>
            <a:chOff x="2328676" y="4757858"/>
            <a:chExt cx="6339815" cy="656319"/>
          </a:xfrm>
        </p:grpSpPr>
        <p:sp>
          <p:nvSpPr>
            <p:cNvPr id="4" name="ZoneTexte 3"/>
            <p:cNvSpPr txBox="1"/>
            <p:nvPr/>
          </p:nvSpPr>
          <p:spPr>
            <a:xfrm>
              <a:off x="3330836" y="4768213"/>
              <a:ext cx="881193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272952" y="4768213"/>
              <a:ext cx="836930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61223" y="4758743"/>
              <a:ext cx="81059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029621" y="4758743"/>
              <a:ext cx="79154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878969" y="4757858"/>
              <a:ext cx="861940" cy="62841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8676" y="4768213"/>
              <a:ext cx="88883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798710" y="4759248"/>
              <a:ext cx="86978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45909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52F67CC-F9F1-420B-BF3F-D63C1DA9C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201" y="633972"/>
            <a:ext cx="2413187" cy="2864817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144886" y="4605458"/>
            <a:ext cx="6339815" cy="656319"/>
            <a:chOff x="2328676" y="4757858"/>
            <a:chExt cx="6339815" cy="656319"/>
          </a:xfrm>
        </p:grpSpPr>
        <p:sp>
          <p:nvSpPr>
            <p:cNvPr id="4" name="ZoneTexte 3"/>
            <p:cNvSpPr txBox="1"/>
            <p:nvPr/>
          </p:nvSpPr>
          <p:spPr>
            <a:xfrm>
              <a:off x="3330836" y="4768213"/>
              <a:ext cx="881193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272952" y="4768213"/>
              <a:ext cx="836930" cy="63699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61223" y="4758743"/>
              <a:ext cx="81059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029621" y="4758743"/>
              <a:ext cx="791547" cy="6275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878969" y="4757858"/>
              <a:ext cx="861940" cy="62841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8676" y="4768213"/>
              <a:ext cx="88883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798710" y="4759248"/>
              <a:ext cx="869781" cy="64596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40638792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4</Words>
  <Application>Microsoft Office PowerPoint</Application>
  <PresentationFormat>Grand écran</PresentationFormat>
  <Paragraphs>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Calibri Light</vt:lpstr>
      <vt:lpstr>Rockwell</vt:lpstr>
      <vt:lpstr>Wingdings</vt:lpstr>
      <vt:lpstr>Atlas</vt:lpstr>
      <vt:lpstr>LDB segmentation phonémique CCV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LDB segmentation phonémique CCV</dc:title>
  <dc:creator>Giulia Sasso</dc:creator>
  <cp:lastModifiedBy>Giulia</cp:lastModifiedBy>
  <cp:revision>6</cp:revision>
  <dcterms:created xsi:type="dcterms:W3CDTF">2020-10-28T10:40:39Z</dcterms:created>
  <dcterms:modified xsi:type="dcterms:W3CDTF">2022-08-11T14:32:20Z</dcterms:modified>
</cp:coreProperties>
</file>