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1" r:id="rId2"/>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4" d="100"/>
          <a:sy n="84" d="100"/>
        </p:scale>
        <p:origin x="581"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44311D6-6074-4805-B754-005124ADB4AE}" type="doc">
      <dgm:prSet loTypeId="urn:microsoft.com/office/officeart/2005/8/layout/chevron1" loCatId="process" qsTypeId="urn:microsoft.com/office/officeart/2005/8/quickstyle/simple1" qsCatId="simple" csTypeId="urn:microsoft.com/office/officeart/2005/8/colors/accent1_2" csCatId="accent1" phldr="1"/>
      <dgm:spPr/>
    </dgm:pt>
    <dgm:pt modelId="{DEC7ACC5-1D34-4A2F-8A12-9C06A666C66F}">
      <dgm:prSet phldrT="[Texte]" custT="1"/>
      <dgm:spPr>
        <a:solidFill>
          <a:schemeClr val="tx1">
            <a:lumMod val="65000"/>
            <a:lumOff val="35000"/>
          </a:schemeClr>
        </a:solidFill>
      </dgm:spPr>
      <dgm:t>
        <a:bodyPr/>
        <a:lstStyle/>
        <a:p>
          <a:r>
            <a:rPr lang="fr-CH" sz="1600" b="1" dirty="0"/>
            <a:t>MAÎTRISE EN PSYCHOLOGIE </a:t>
          </a:r>
        </a:p>
      </dgm:t>
    </dgm:pt>
    <dgm:pt modelId="{069462E0-B349-4E34-B767-CE3FCD1D844D}" type="parTrans" cxnId="{B49A6088-E14F-4436-B279-4A7BE43C2321}">
      <dgm:prSet/>
      <dgm:spPr/>
      <dgm:t>
        <a:bodyPr/>
        <a:lstStyle/>
        <a:p>
          <a:endParaRPr lang="fr-CH"/>
        </a:p>
      </dgm:t>
    </dgm:pt>
    <dgm:pt modelId="{CC17560B-2494-4684-A92B-35AF039A369D}" type="sibTrans" cxnId="{B49A6088-E14F-4436-B279-4A7BE43C2321}">
      <dgm:prSet/>
      <dgm:spPr/>
      <dgm:t>
        <a:bodyPr/>
        <a:lstStyle/>
        <a:p>
          <a:endParaRPr lang="fr-CH"/>
        </a:p>
      </dgm:t>
    </dgm:pt>
    <dgm:pt modelId="{0EB0435D-B7A2-4B89-9CA5-C4BCDD23F858}">
      <dgm:prSet phldrT="[Texte]" custT="1"/>
      <dgm:spPr>
        <a:solidFill>
          <a:schemeClr val="bg2">
            <a:lumMod val="50000"/>
          </a:schemeClr>
        </a:solidFill>
      </dgm:spPr>
      <dgm:t>
        <a:bodyPr/>
        <a:lstStyle/>
        <a:p>
          <a:r>
            <a:rPr lang="fr-CH" sz="1600" b="1" dirty="0"/>
            <a:t>PSYCHOLOGIE DE LA SANTÉ </a:t>
          </a:r>
        </a:p>
      </dgm:t>
    </dgm:pt>
    <dgm:pt modelId="{1BE8470A-0DC5-44A0-AC7F-5626FAB58434}" type="parTrans" cxnId="{A240DEAB-EF4E-4503-945E-D611B0D2BDE3}">
      <dgm:prSet/>
      <dgm:spPr/>
      <dgm:t>
        <a:bodyPr/>
        <a:lstStyle/>
        <a:p>
          <a:endParaRPr lang="fr-CH"/>
        </a:p>
      </dgm:t>
    </dgm:pt>
    <dgm:pt modelId="{22B19648-DB3F-439B-AAF9-9BB46BB1CC84}" type="sibTrans" cxnId="{A240DEAB-EF4E-4503-945E-D611B0D2BDE3}">
      <dgm:prSet/>
      <dgm:spPr/>
      <dgm:t>
        <a:bodyPr/>
        <a:lstStyle/>
        <a:p>
          <a:endParaRPr lang="fr-CH"/>
        </a:p>
      </dgm:t>
    </dgm:pt>
    <dgm:pt modelId="{86061BDD-883B-43B7-9BBF-00B1E94837CD}">
      <dgm:prSet phldrT="[Texte]" custT="1"/>
      <dgm:spPr>
        <a:solidFill>
          <a:schemeClr val="bg2">
            <a:lumMod val="75000"/>
          </a:schemeClr>
        </a:solidFill>
      </dgm:spPr>
      <dgm:t>
        <a:bodyPr/>
        <a:lstStyle/>
        <a:p>
          <a:pPr marL="0" indent="265113" algn="l"/>
          <a:r>
            <a:rPr lang="fr-CH" sz="1600" b="1" dirty="0"/>
            <a:t>DESCRIPTIF DU STAGE</a:t>
          </a:r>
        </a:p>
      </dgm:t>
    </dgm:pt>
    <dgm:pt modelId="{C3EFD8AD-5EAD-45B0-942D-DA5030E12E36}" type="parTrans" cxnId="{047643CE-7065-432A-84C1-3C7ED6F355A0}">
      <dgm:prSet/>
      <dgm:spPr/>
      <dgm:t>
        <a:bodyPr/>
        <a:lstStyle/>
        <a:p>
          <a:endParaRPr lang="fr-CH"/>
        </a:p>
      </dgm:t>
    </dgm:pt>
    <dgm:pt modelId="{DA545093-04CF-4791-8523-D08F52F819D4}" type="sibTrans" cxnId="{047643CE-7065-432A-84C1-3C7ED6F355A0}">
      <dgm:prSet/>
      <dgm:spPr/>
      <dgm:t>
        <a:bodyPr/>
        <a:lstStyle/>
        <a:p>
          <a:endParaRPr lang="fr-CH"/>
        </a:p>
      </dgm:t>
    </dgm:pt>
    <dgm:pt modelId="{DB684B2C-F929-42F1-B74E-9645B50938D1}" type="pres">
      <dgm:prSet presAssocID="{244311D6-6074-4805-B754-005124ADB4AE}" presName="Name0" presStyleCnt="0">
        <dgm:presLayoutVars>
          <dgm:dir/>
          <dgm:animLvl val="lvl"/>
          <dgm:resizeHandles val="exact"/>
        </dgm:presLayoutVars>
      </dgm:prSet>
      <dgm:spPr/>
    </dgm:pt>
    <dgm:pt modelId="{2279B6EA-6469-442C-A5F7-D18E46CC6301}" type="pres">
      <dgm:prSet presAssocID="{DEC7ACC5-1D34-4A2F-8A12-9C06A666C66F}" presName="parTxOnly" presStyleLbl="node1" presStyleIdx="0" presStyleCnt="3" custScaleX="85566">
        <dgm:presLayoutVars>
          <dgm:chMax val="0"/>
          <dgm:chPref val="0"/>
          <dgm:bulletEnabled val="1"/>
        </dgm:presLayoutVars>
      </dgm:prSet>
      <dgm:spPr/>
    </dgm:pt>
    <dgm:pt modelId="{232C0F9E-7544-41B0-AB24-863E6FE3AAAA}" type="pres">
      <dgm:prSet presAssocID="{CC17560B-2494-4684-A92B-35AF039A369D}" presName="parTxOnlySpace" presStyleCnt="0"/>
      <dgm:spPr/>
    </dgm:pt>
    <dgm:pt modelId="{9E8FFDE7-DA36-4567-9FD6-A1B92C37EDD3}" type="pres">
      <dgm:prSet presAssocID="{0EB0435D-B7A2-4B89-9CA5-C4BCDD23F858}" presName="parTxOnly" presStyleLbl="node1" presStyleIdx="1" presStyleCnt="3" custScaleX="103052">
        <dgm:presLayoutVars>
          <dgm:chMax val="0"/>
          <dgm:chPref val="0"/>
          <dgm:bulletEnabled val="1"/>
        </dgm:presLayoutVars>
      </dgm:prSet>
      <dgm:spPr/>
    </dgm:pt>
    <dgm:pt modelId="{C43EF8DA-4B48-4408-8507-E4FE77B5CF8D}" type="pres">
      <dgm:prSet presAssocID="{22B19648-DB3F-439B-AAF9-9BB46BB1CC84}" presName="parTxOnlySpace" presStyleCnt="0"/>
      <dgm:spPr/>
    </dgm:pt>
    <dgm:pt modelId="{E3CAAAD6-4F69-4CD6-AABC-6BC7FB881DD3}" type="pres">
      <dgm:prSet presAssocID="{86061BDD-883B-43B7-9BBF-00B1E94837CD}" presName="parTxOnly" presStyleLbl="node1" presStyleIdx="2" presStyleCnt="3" custScaleX="111039" custLinFactNeighborX="622" custLinFactNeighborY="1230">
        <dgm:presLayoutVars>
          <dgm:chMax val="0"/>
          <dgm:chPref val="0"/>
          <dgm:bulletEnabled val="1"/>
        </dgm:presLayoutVars>
      </dgm:prSet>
      <dgm:spPr/>
    </dgm:pt>
  </dgm:ptLst>
  <dgm:cxnLst>
    <dgm:cxn modelId="{BA937D27-C46F-41C0-B99C-C1E1442354A9}" type="presOf" srcId="{86061BDD-883B-43B7-9BBF-00B1E94837CD}" destId="{E3CAAAD6-4F69-4CD6-AABC-6BC7FB881DD3}" srcOrd="0" destOrd="0" presId="urn:microsoft.com/office/officeart/2005/8/layout/chevron1"/>
    <dgm:cxn modelId="{B49A6088-E14F-4436-B279-4A7BE43C2321}" srcId="{244311D6-6074-4805-B754-005124ADB4AE}" destId="{DEC7ACC5-1D34-4A2F-8A12-9C06A666C66F}" srcOrd="0" destOrd="0" parTransId="{069462E0-B349-4E34-B767-CE3FCD1D844D}" sibTransId="{CC17560B-2494-4684-A92B-35AF039A369D}"/>
    <dgm:cxn modelId="{4FE377A3-2245-489A-A4ED-41FEDAD68288}" type="presOf" srcId="{0EB0435D-B7A2-4B89-9CA5-C4BCDD23F858}" destId="{9E8FFDE7-DA36-4567-9FD6-A1B92C37EDD3}" srcOrd="0" destOrd="0" presId="urn:microsoft.com/office/officeart/2005/8/layout/chevron1"/>
    <dgm:cxn modelId="{A240DEAB-EF4E-4503-945E-D611B0D2BDE3}" srcId="{244311D6-6074-4805-B754-005124ADB4AE}" destId="{0EB0435D-B7A2-4B89-9CA5-C4BCDD23F858}" srcOrd="1" destOrd="0" parTransId="{1BE8470A-0DC5-44A0-AC7F-5626FAB58434}" sibTransId="{22B19648-DB3F-439B-AAF9-9BB46BB1CC84}"/>
    <dgm:cxn modelId="{8B4E3FBF-E984-4817-8A9D-F8489D2EB01A}" type="presOf" srcId="{DEC7ACC5-1D34-4A2F-8A12-9C06A666C66F}" destId="{2279B6EA-6469-442C-A5F7-D18E46CC6301}" srcOrd="0" destOrd="0" presId="urn:microsoft.com/office/officeart/2005/8/layout/chevron1"/>
    <dgm:cxn modelId="{047643CE-7065-432A-84C1-3C7ED6F355A0}" srcId="{244311D6-6074-4805-B754-005124ADB4AE}" destId="{86061BDD-883B-43B7-9BBF-00B1E94837CD}" srcOrd="2" destOrd="0" parTransId="{C3EFD8AD-5EAD-45B0-942D-DA5030E12E36}" sibTransId="{DA545093-04CF-4791-8523-D08F52F819D4}"/>
    <dgm:cxn modelId="{85B90CE5-E3F1-4C02-BD64-F99ACC524CE5}" type="presOf" srcId="{244311D6-6074-4805-B754-005124ADB4AE}" destId="{DB684B2C-F929-42F1-B74E-9645B50938D1}" srcOrd="0" destOrd="0" presId="urn:microsoft.com/office/officeart/2005/8/layout/chevron1"/>
    <dgm:cxn modelId="{04766B97-F953-45F8-B46D-D190C9B41EED}" type="presParOf" srcId="{DB684B2C-F929-42F1-B74E-9645B50938D1}" destId="{2279B6EA-6469-442C-A5F7-D18E46CC6301}" srcOrd="0" destOrd="0" presId="urn:microsoft.com/office/officeart/2005/8/layout/chevron1"/>
    <dgm:cxn modelId="{091199E2-C588-4853-A41C-1F44C13292A1}" type="presParOf" srcId="{DB684B2C-F929-42F1-B74E-9645B50938D1}" destId="{232C0F9E-7544-41B0-AB24-863E6FE3AAAA}" srcOrd="1" destOrd="0" presId="urn:microsoft.com/office/officeart/2005/8/layout/chevron1"/>
    <dgm:cxn modelId="{8ABADCAA-3D15-4D23-A008-260F67567CE9}" type="presParOf" srcId="{DB684B2C-F929-42F1-B74E-9645B50938D1}" destId="{9E8FFDE7-DA36-4567-9FD6-A1B92C37EDD3}" srcOrd="2" destOrd="0" presId="urn:microsoft.com/office/officeart/2005/8/layout/chevron1"/>
    <dgm:cxn modelId="{31428928-B3EB-46B1-B465-3C38AFAA3AFB}" type="presParOf" srcId="{DB684B2C-F929-42F1-B74E-9645B50938D1}" destId="{C43EF8DA-4B48-4408-8507-E4FE77B5CF8D}" srcOrd="3" destOrd="0" presId="urn:microsoft.com/office/officeart/2005/8/layout/chevron1"/>
    <dgm:cxn modelId="{62F84EF7-2F13-453E-9645-AA3BD06E3AE1}" type="presParOf" srcId="{DB684B2C-F929-42F1-B74E-9645B50938D1}" destId="{E3CAAAD6-4F69-4CD6-AABC-6BC7FB881DD3}" srcOrd="4"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79B6EA-6469-442C-A5F7-D18E46CC6301}">
      <dsp:nvSpPr>
        <dsp:cNvPr id="0" name=""/>
        <dsp:cNvSpPr/>
      </dsp:nvSpPr>
      <dsp:spPr>
        <a:xfrm>
          <a:off x="2710" y="0"/>
          <a:ext cx="3728698" cy="743372"/>
        </a:xfrm>
        <a:prstGeom prst="chevron">
          <a:avLst/>
        </a:prstGeom>
        <a:solidFill>
          <a:schemeClr val="tx1">
            <a:lumMod val="65000"/>
            <a:lumOff val="3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fr-CH" sz="1600" b="1" kern="1200" dirty="0"/>
            <a:t>MAÎTRISE EN PSYCHOLOGIE </a:t>
          </a:r>
        </a:p>
      </dsp:txBody>
      <dsp:txXfrm>
        <a:off x="374396" y="0"/>
        <a:ext cx="2985326" cy="743372"/>
      </dsp:txXfrm>
    </dsp:sp>
    <dsp:sp modelId="{9E8FFDE7-DA36-4567-9FD6-A1B92C37EDD3}">
      <dsp:nvSpPr>
        <dsp:cNvPr id="0" name=""/>
        <dsp:cNvSpPr/>
      </dsp:nvSpPr>
      <dsp:spPr>
        <a:xfrm>
          <a:off x="3295641" y="0"/>
          <a:ext cx="4490684" cy="743372"/>
        </a:xfrm>
        <a:prstGeom prst="chevron">
          <a:avLst/>
        </a:prstGeom>
        <a:solidFill>
          <a:schemeClr val="bg2">
            <a:lumMod val="5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0" algn="ctr" defTabSz="711200">
            <a:lnSpc>
              <a:spcPct val="90000"/>
            </a:lnSpc>
            <a:spcBef>
              <a:spcPct val="0"/>
            </a:spcBef>
            <a:spcAft>
              <a:spcPct val="35000"/>
            </a:spcAft>
            <a:buNone/>
          </a:pPr>
          <a:r>
            <a:rPr lang="fr-CH" sz="1600" b="1" kern="1200" dirty="0"/>
            <a:t>PSYCHOLOGIE DE LA SANTÉ </a:t>
          </a:r>
        </a:p>
      </dsp:txBody>
      <dsp:txXfrm>
        <a:off x="3667327" y="0"/>
        <a:ext cx="3747312" cy="743372"/>
      </dsp:txXfrm>
    </dsp:sp>
    <dsp:sp modelId="{E3CAAAD6-4F69-4CD6-AABC-6BC7FB881DD3}">
      <dsp:nvSpPr>
        <dsp:cNvPr id="0" name=""/>
        <dsp:cNvSpPr/>
      </dsp:nvSpPr>
      <dsp:spPr>
        <a:xfrm>
          <a:off x="7353266" y="0"/>
          <a:ext cx="4838732" cy="743372"/>
        </a:xfrm>
        <a:prstGeom prst="chevron">
          <a:avLst/>
        </a:prstGeom>
        <a:solidFill>
          <a:schemeClr val="bg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008" tIns="21336" rIns="21336" bIns="21336" numCol="1" spcCol="1270" anchor="ctr" anchorCtr="0">
          <a:noAutofit/>
        </a:bodyPr>
        <a:lstStyle/>
        <a:p>
          <a:pPr marL="0" lvl="0" indent="265113" algn="l" defTabSz="711200">
            <a:lnSpc>
              <a:spcPct val="90000"/>
            </a:lnSpc>
            <a:spcBef>
              <a:spcPct val="0"/>
            </a:spcBef>
            <a:spcAft>
              <a:spcPct val="35000"/>
            </a:spcAft>
            <a:buNone/>
          </a:pPr>
          <a:r>
            <a:rPr lang="fr-CH" sz="1600" b="1" kern="1200" dirty="0"/>
            <a:t>DESCRIPTIF DU STAGE</a:t>
          </a:r>
        </a:p>
      </dsp:txBody>
      <dsp:txXfrm>
        <a:off x="7724952" y="0"/>
        <a:ext cx="4095360" cy="743372"/>
      </dsp:txXfrm>
    </dsp:sp>
  </dsp:spTree>
</dsp:drawing>
</file>

<file path=ppt/diagrams/layout1.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CB3D09B-C81A-4074-82D7-653A5B494ED0}"/>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CH"/>
          </a:p>
        </p:txBody>
      </p:sp>
      <p:sp>
        <p:nvSpPr>
          <p:cNvPr id="3" name="Sous-titre 2">
            <a:extLst>
              <a:ext uri="{FF2B5EF4-FFF2-40B4-BE49-F238E27FC236}">
                <a16:creationId xmlns:a16="http://schemas.microsoft.com/office/drawing/2014/main" id="{D8BD995B-65CC-46F9-B927-07CB422070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CH"/>
          </a:p>
        </p:txBody>
      </p:sp>
      <p:sp>
        <p:nvSpPr>
          <p:cNvPr id="4" name="Espace réservé de la date 3">
            <a:extLst>
              <a:ext uri="{FF2B5EF4-FFF2-40B4-BE49-F238E27FC236}">
                <a16:creationId xmlns:a16="http://schemas.microsoft.com/office/drawing/2014/main" id="{81EE53C6-E29E-4F9C-97B6-05E1D8964E23}"/>
              </a:ext>
            </a:extLst>
          </p:cNvPr>
          <p:cNvSpPr>
            <a:spLocks noGrp="1"/>
          </p:cNvSpPr>
          <p:nvPr>
            <p:ph type="dt" sz="half" idx="10"/>
          </p:nvPr>
        </p:nvSpPr>
        <p:spPr/>
        <p:txBody>
          <a:bodyPr/>
          <a:lstStyle/>
          <a:p>
            <a:fld id="{EB1A45B2-7D23-429D-8057-1B95567721D6}" type="datetimeFigureOut">
              <a:rPr lang="fr-CH" smtClean="0"/>
              <a:t>16.09.2022</a:t>
            </a:fld>
            <a:endParaRPr lang="fr-CH"/>
          </a:p>
        </p:txBody>
      </p:sp>
      <p:sp>
        <p:nvSpPr>
          <p:cNvPr id="5" name="Espace réservé du pied de page 4">
            <a:extLst>
              <a:ext uri="{FF2B5EF4-FFF2-40B4-BE49-F238E27FC236}">
                <a16:creationId xmlns:a16="http://schemas.microsoft.com/office/drawing/2014/main" id="{3BEC6CD3-5038-40B3-B6BC-E0AC236DBD41}"/>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867665CE-D572-4BB5-88E4-829A649EEF1F}"/>
              </a:ext>
            </a:extLst>
          </p:cNvPr>
          <p:cNvSpPr>
            <a:spLocks noGrp="1"/>
          </p:cNvSpPr>
          <p:nvPr>
            <p:ph type="sldNum" sz="quarter" idx="12"/>
          </p:nvPr>
        </p:nvSpPr>
        <p:spPr/>
        <p:txBody>
          <a:bodyPr/>
          <a:lstStyle/>
          <a:p>
            <a:fld id="{FBD7FB1F-03F2-4672-B244-6C8FF4271861}" type="slidenum">
              <a:rPr lang="fr-CH" smtClean="0"/>
              <a:t>‹N°›</a:t>
            </a:fld>
            <a:endParaRPr lang="fr-CH"/>
          </a:p>
        </p:txBody>
      </p:sp>
    </p:spTree>
    <p:extLst>
      <p:ext uri="{BB962C8B-B14F-4D97-AF65-F5344CB8AC3E}">
        <p14:creationId xmlns:p14="http://schemas.microsoft.com/office/powerpoint/2010/main" val="991306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A51EFA-5439-451D-BE4F-43854038A824}"/>
              </a:ext>
            </a:extLst>
          </p:cNvPr>
          <p:cNvSpPr>
            <a:spLocks noGrp="1"/>
          </p:cNvSpPr>
          <p:nvPr>
            <p:ph type="title"/>
          </p:nvPr>
        </p:nvSpPr>
        <p:spPr/>
        <p:txBody>
          <a:bodyPr/>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EF3DF1CD-0C36-4F0D-88CB-9EFD55022419}"/>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AE629924-8ADE-4B43-A758-93D20AF2FD88}"/>
              </a:ext>
            </a:extLst>
          </p:cNvPr>
          <p:cNvSpPr>
            <a:spLocks noGrp="1"/>
          </p:cNvSpPr>
          <p:nvPr>
            <p:ph type="dt" sz="half" idx="10"/>
          </p:nvPr>
        </p:nvSpPr>
        <p:spPr/>
        <p:txBody>
          <a:bodyPr/>
          <a:lstStyle/>
          <a:p>
            <a:fld id="{EB1A45B2-7D23-429D-8057-1B95567721D6}" type="datetimeFigureOut">
              <a:rPr lang="fr-CH" smtClean="0"/>
              <a:t>16.09.2022</a:t>
            </a:fld>
            <a:endParaRPr lang="fr-CH"/>
          </a:p>
        </p:txBody>
      </p:sp>
      <p:sp>
        <p:nvSpPr>
          <p:cNvPr id="5" name="Espace réservé du pied de page 4">
            <a:extLst>
              <a:ext uri="{FF2B5EF4-FFF2-40B4-BE49-F238E27FC236}">
                <a16:creationId xmlns:a16="http://schemas.microsoft.com/office/drawing/2014/main" id="{CAE12A98-1989-4FD2-AA5B-638027F35029}"/>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FFC054C3-0AAC-4CC1-ACEC-B0F24997F531}"/>
              </a:ext>
            </a:extLst>
          </p:cNvPr>
          <p:cNvSpPr>
            <a:spLocks noGrp="1"/>
          </p:cNvSpPr>
          <p:nvPr>
            <p:ph type="sldNum" sz="quarter" idx="12"/>
          </p:nvPr>
        </p:nvSpPr>
        <p:spPr/>
        <p:txBody>
          <a:bodyPr/>
          <a:lstStyle/>
          <a:p>
            <a:fld id="{FBD7FB1F-03F2-4672-B244-6C8FF4271861}" type="slidenum">
              <a:rPr lang="fr-CH" smtClean="0"/>
              <a:t>‹N°›</a:t>
            </a:fld>
            <a:endParaRPr lang="fr-CH"/>
          </a:p>
        </p:txBody>
      </p:sp>
    </p:spTree>
    <p:extLst>
      <p:ext uri="{BB962C8B-B14F-4D97-AF65-F5344CB8AC3E}">
        <p14:creationId xmlns:p14="http://schemas.microsoft.com/office/powerpoint/2010/main" val="3933799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C52DDB9D-3841-415D-966A-7D5EE5899947}"/>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CH"/>
          </a:p>
        </p:txBody>
      </p:sp>
      <p:sp>
        <p:nvSpPr>
          <p:cNvPr id="3" name="Espace réservé du texte vertical 2">
            <a:extLst>
              <a:ext uri="{FF2B5EF4-FFF2-40B4-BE49-F238E27FC236}">
                <a16:creationId xmlns:a16="http://schemas.microsoft.com/office/drawing/2014/main" id="{741B249B-A31F-4BED-BE6E-B91445728C42}"/>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81FAB0E2-483F-4239-9FCF-B9B7251F7BBF}"/>
              </a:ext>
            </a:extLst>
          </p:cNvPr>
          <p:cNvSpPr>
            <a:spLocks noGrp="1"/>
          </p:cNvSpPr>
          <p:nvPr>
            <p:ph type="dt" sz="half" idx="10"/>
          </p:nvPr>
        </p:nvSpPr>
        <p:spPr/>
        <p:txBody>
          <a:bodyPr/>
          <a:lstStyle/>
          <a:p>
            <a:fld id="{EB1A45B2-7D23-429D-8057-1B95567721D6}" type="datetimeFigureOut">
              <a:rPr lang="fr-CH" smtClean="0"/>
              <a:t>16.09.2022</a:t>
            </a:fld>
            <a:endParaRPr lang="fr-CH"/>
          </a:p>
        </p:txBody>
      </p:sp>
      <p:sp>
        <p:nvSpPr>
          <p:cNvPr id="5" name="Espace réservé du pied de page 4">
            <a:extLst>
              <a:ext uri="{FF2B5EF4-FFF2-40B4-BE49-F238E27FC236}">
                <a16:creationId xmlns:a16="http://schemas.microsoft.com/office/drawing/2014/main" id="{7234D4DB-EF5F-4212-ACAD-9FF3DABC43DE}"/>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F64FD865-6CED-41FF-81B6-3161BB839653}"/>
              </a:ext>
            </a:extLst>
          </p:cNvPr>
          <p:cNvSpPr>
            <a:spLocks noGrp="1"/>
          </p:cNvSpPr>
          <p:nvPr>
            <p:ph type="sldNum" sz="quarter" idx="12"/>
          </p:nvPr>
        </p:nvSpPr>
        <p:spPr/>
        <p:txBody>
          <a:bodyPr/>
          <a:lstStyle/>
          <a:p>
            <a:fld id="{FBD7FB1F-03F2-4672-B244-6C8FF4271861}" type="slidenum">
              <a:rPr lang="fr-CH" smtClean="0"/>
              <a:t>‹N°›</a:t>
            </a:fld>
            <a:endParaRPr lang="fr-CH"/>
          </a:p>
        </p:txBody>
      </p:sp>
    </p:spTree>
    <p:extLst>
      <p:ext uri="{BB962C8B-B14F-4D97-AF65-F5344CB8AC3E}">
        <p14:creationId xmlns:p14="http://schemas.microsoft.com/office/powerpoint/2010/main" val="8512371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421D98-D9DA-4E0C-9BEF-EEA03FBFE8B4}"/>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0A606CD9-9A0C-474A-9E09-EF71B22EEA08}"/>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D2C1C325-F12B-4210-A5B1-0AF00AA08AB0}"/>
              </a:ext>
            </a:extLst>
          </p:cNvPr>
          <p:cNvSpPr>
            <a:spLocks noGrp="1"/>
          </p:cNvSpPr>
          <p:nvPr>
            <p:ph type="dt" sz="half" idx="10"/>
          </p:nvPr>
        </p:nvSpPr>
        <p:spPr/>
        <p:txBody>
          <a:bodyPr/>
          <a:lstStyle/>
          <a:p>
            <a:fld id="{EB1A45B2-7D23-429D-8057-1B95567721D6}" type="datetimeFigureOut">
              <a:rPr lang="fr-CH" smtClean="0"/>
              <a:t>16.09.2022</a:t>
            </a:fld>
            <a:endParaRPr lang="fr-CH"/>
          </a:p>
        </p:txBody>
      </p:sp>
      <p:sp>
        <p:nvSpPr>
          <p:cNvPr id="5" name="Espace réservé du pied de page 4">
            <a:extLst>
              <a:ext uri="{FF2B5EF4-FFF2-40B4-BE49-F238E27FC236}">
                <a16:creationId xmlns:a16="http://schemas.microsoft.com/office/drawing/2014/main" id="{956EFCEE-AE97-4787-9488-440E5D30840D}"/>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B01E1BEC-D362-4B5F-81BB-BD4D4B02C127}"/>
              </a:ext>
            </a:extLst>
          </p:cNvPr>
          <p:cNvSpPr>
            <a:spLocks noGrp="1"/>
          </p:cNvSpPr>
          <p:nvPr>
            <p:ph type="sldNum" sz="quarter" idx="12"/>
          </p:nvPr>
        </p:nvSpPr>
        <p:spPr/>
        <p:txBody>
          <a:bodyPr/>
          <a:lstStyle/>
          <a:p>
            <a:fld id="{FBD7FB1F-03F2-4672-B244-6C8FF4271861}" type="slidenum">
              <a:rPr lang="fr-CH" smtClean="0"/>
              <a:t>‹N°›</a:t>
            </a:fld>
            <a:endParaRPr lang="fr-CH"/>
          </a:p>
        </p:txBody>
      </p:sp>
    </p:spTree>
    <p:extLst>
      <p:ext uri="{BB962C8B-B14F-4D97-AF65-F5344CB8AC3E}">
        <p14:creationId xmlns:p14="http://schemas.microsoft.com/office/powerpoint/2010/main" val="17372090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9AEE350-6D51-4A36-9D34-3A669CB8EED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CH"/>
          </a:p>
        </p:txBody>
      </p:sp>
      <p:sp>
        <p:nvSpPr>
          <p:cNvPr id="3" name="Espace réservé du texte 2">
            <a:extLst>
              <a:ext uri="{FF2B5EF4-FFF2-40B4-BE49-F238E27FC236}">
                <a16:creationId xmlns:a16="http://schemas.microsoft.com/office/drawing/2014/main" id="{F682EFC2-EFD3-421C-875F-C62C2DFEE1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56EC59A-4A42-4A9E-9EC0-4AAAF00EF126}"/>
              </a:ext>
            </a:extLst>
          </p:cNvPr>
          <p:cNvSpPr>
            <a:spLocks noGrp="1"/>
          </p:cNvSpPr>
          <p:nvPr>
            <p:ph type="dt" sz="half" idx="10"/>
          </p:nvPr>
        </p:nvSpPr>
        <p:spPr/>
        <p:txBody>
          <a:bodyPr/>
          <a:lstStyle/>
          <a:p>
            <a:fld id="{EB1A45B2-7D23-429D-8057-1B95567721D6}" type="datetimeFigureOut">
              <a:rPr lang="fr-CH" smtClean="0"/>
              <a:t>16.09.2022</a:t>
            </a:fld>
            <a:endParaRPr lang="fr-CH"/>
          </a:p>
        </p:txBody>
      </p:sp>
      <p:sp>
        <p:nvSpPr>
          <p:cNvPr id="5" name="Espace réservé du pied de page 4">
            <a:extLst>
              <a:ext uri="{FF2B5EF4-FFF2-40B4-BE49-F238E27FC236}">
                <a16:creationId xmlns:a16="http://schemas.microsoft.com/office/drawing/2014/main" id="{B62F60C3-9DC6-43D5-889B-193EA2CEA452}"/>
              </a:ext>
            </a:extLst>
          </p:cNvPr>
          <p:cNvSpPr>
            <a:spLocks noGrp="1"/>
          </p:cNvSpPr>
          <p:nvPr>
            <p:ph type="ftr" sz="quarter" idx="11"/>
          </p:nvPr>
        </p:nvSpPr>
        <p:spPr/>
        <p:txBody>
          <a:bodyPr/>
          <a:lstStyle/>
          <a:p>
            <a:endParaRPr lang="fr-CH"/>
          </a:p>
        </p:txBody>
      </p:sp>
      <p:sp>
        <p:nvSpPr>
          <p:cNvPr id="6" name="Espace réservé du numéro de diapositive 5">
            <a:extLst>
              <a:ext uri="{FF2B5EF4-FFF2-40B4-BE49-F238E27FC236}">
                <a16:creationId xmlns:a16="http://schemas.microsoft.com/office/drawing/2014/main" id="{A68E8F85-3609-4826-BBD9-AFB87299CC5C}"/>
              </a:ext>
            </a:extLst>
          </p:cNvPr>
          <p:cNvSpPr>
            <a:spLocks noGrp="1"/>
          </p:cNvSpPr>
          <p:nvPr>
            <p:ph type="sldNum" sz="quarter" idx="12"/>
          </p:nvPr>
        </p:nvSpPr>
        <p:spPr/>
        <p:txBody>
          <a:bodyPr/>
          <a:lstStyle/>
          <a:p>
            <a:fld id="{FBD7FB1F-03F2-4672-B244-6C8FF4271861}" type="slidenum">
              <a:rPr lang="fr-CH" smtClean="0"/>
              <a:t>‹N°›</a:t>
            </a:fld>
            <a:endParaRPr lang="fr-CH"/>
          </a:p>
        </p:txBody>
      </p:sp>
    </p:spTree>
    <p:extLst>
      <p:ext uri="{BB962C8B-B14F-4D97-AF65-F5344CB8AC3E}">
        <p14:creationId xmlns:p14="http://schemas.microsoft.com/office/powerpoint/2010/main" val="1126647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7E3952-EEAB-418A-9DFA-67946E055699}"/>
              </a:ext>
            </a:extLst>
          </p:cNvPr>
          <p:cNvSpPr>
            <a:spLocks noGrp="1"/>
          </p:cNvSpPr>
          <p:nvPr>
            <p:ph type="title"/>
          </p:nvPr>
        </p:nvSpPr>
        <p:spPr/>
        <p:txBody>
          <a:bodyPr/>
          <a:lstStyle/>
          <a:p>
            <a:r>
              <a:rPr lang="fr-FR"/>
              <a:t>Modifiez le style du titre</a:t>
            </a:r>
            <a:endParaRPr lang="fr-CH"/>
          </a:p>
        </p:txBody>
      </p:sp>
      <p:sp>
        <p:nvSpPr>
          <p:cNvPr id="3" name="Espace réservé du contenu 2">
            <a:extLst>
              <a:ext uri="{FF2B5EF4-FFF2-40B4-BE49-F238E27FC236}">
                <a16:creationId xmlns:a16="http://schemas.microsoft.com/office/drawing/2014/main" id="{C2CF9903-C6D9-4648-860B-0719325D5D91}"/>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contenu 3">
            <a:extLst>
              <a:ext uri="{FF2B5EF4-FFF2-40B4-BE49-F238E27FC236}">
                <a16:creationId xmlns:a16="http://schemas.microsoft.com/office/drawing/2014/main" id="{0BA2C6D5-AECF-449B-99F9-9E32CBC47508}"/>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e la date 4">
            <a:extLst>
              <a:ext uri="{FF2B5EF4-FFF2-40B4-BE49-F238E27FC236}">
                <a16:creationId xmlns:a16="http://schemas.microsoft.com/office/drawing/2014/main" id="{EE849512-1160-402F-8B35-0987C7C65198}"/>
              </a:ext>
            </a:extLst>
          </p:cNvPr>
          <p:cNvSpPr>
            <a:spLocks noGrp="1"/>
          </p:cNvSpPr>
          <p:nvPr>
            <p:ph type="dt" sz="half" idx="10"/>
          </p:nvPr>
        </p:nvSpPr>
        <p:spPr/>
        <p:txBody>
          <a:bodyPr/>
          <a:lstStyle/>
          <a:p>
            <a:fld id="{EB1A45B2-7D23-429D-8057-1B95567721D6}" type="datetimeFigureOut">
              <a:rPr lang="fr-CH" smtClean="0"/>
              <a:t>16.09.2022</a:t>
            </a:fld>
            <a:endParaRPr lang="fr-CH"/>
          </a:p>
        </p:txBody>
      </p:sp>
      <p:sp>
        <p:nvSpPr>
          <p:cNvPr id="6" name="Espace réservé du pied de page 5">
            <a:extLst>
              <a:ext uri="{FF2B5EF4-FFF2-40B4-BE49-F238E27FC236}">
                <a16:creationId xmlns:a16="http://schemas.microsoft.com/office/drawing/2014/main" id="{6C4029DA-11C7-401A-A445-8232D566ECAE}"/>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9AFD18E9-4025-4612-8FA2-34A1C04B3938}"/>
              </a:ext>
            </a:extLst>
          </p:cNvPr>
          <p:cNvSpPr>
            <a:spLocks noGrp="1"/>
          </p:cNvSpPr>
          <p:nvPr>
            <p:ph type="sldNum" sz="quarter" idx="12"/>
          </p:nvPr>
        </p:nvSpPr>
        <p:spPr/>
        <p:txBody>
          <a:bodyPr/>
          <a:lstStyle/>
          <a:p>
            <a:fld id="{FBD7FB1F-03F2-4672-B244-6C8FF4271861}" type="slidenum">
              <a:rPr lang="fr-CH" smtClean="0"/>
              <a:t>‹N°›</a:t>
            </a:fld>
            <a:endParaRPr lang="fr-CH"/>
          </a:p>
        </p:txBody>
      </p:sp>
    </p:spTree>
    <p:extLst>
      <p:ext uri="{BB962C8B-B14F-4D97-AF65-F5344CB8AC3E}">
        <p14:creationId xmlns:p14="http://schemas.microsoft.com/office/powerpoint/2010/main" val="39814141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B8C6F3C-5C26-4DF8-8198-C85A771F8048}"/>
              </a:ext>
            </a:extLst>
          </p:cNvPr>
          <p:cNvSpPr>
            <a:spLocks noGrp="1"/>
          </p:cNvSpPr>
          <p:nvPr>
            <p:ph type="title"/>
          </p:nvPr>
        </p:nvSpPr>
        <p:spPr>
          <a:xfrm>
            <a:off x="839788" y="365125"/>
            <a:ext cx="10515600" cy="1325563"/>
          </a:xfrm>
        </p:spPr>
        <p:txBody>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FD4CF311-E749-4195-BE9D-CAD1C4ABA53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2F3A64E3-3506-4438-9736-8015B268C4BC}"/>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5" name="Espace réservé du texte 4">
            <a:extLst>
              <a:ext uri="{FF2B5EF4-FFF2-40B4-BE49-F238E27FC236}">
                <a16:creationId xmlns:a16="http://schemas.microsoft.com/office/drawing/2014/main" id="{E55E7F01-F0C8-4E66-89F2-A5C21EC550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A4362652-4BCC-4764-854F-5E920045B318}"/>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7" name="Espace réservé de la date 6">
            <a:extLst>
              <a:ext uri="{FF2B5EF4-FFF2-40B4-BE49-F238E27FC236}">
                <a16:creationId xmlns:a16="http://schemas.microsoft.com/office/drawing/2014/main" id="{6BF8DA72-5560-44B1-96DF-510C2E513BE1}"/>
              </a:ext>
            </a:extLst>
          </p:cNvPr>
          <p:cNvSpPr>
            <a:spLocks noGrp="1"/>
          </p:cNvSpPr>
          <p:nvPr>
            <p:ph type="dt" sz="half" idx="10"/>
          </p:nvPr>
        </p:nvSpPr>
        <p:spPr/>
        <p:txBody>
          <a:bodyPr/>
          <a:lstStyle/>
          <a:p>
            <a:fld id="{EB1A45B2-7D23-429D-8057-1B95567721D6}" type="datetimeFigureOut">
              <a:rPr lang="fr-CH" smtClean="0"/>
              <a:t>16.09.2022</a:t>
            </a:fld>
            <a:endParaRPr lang="fr-CH"/>
          </a:p>
        </p:txBody>
      </p:sp>
      <p:sp>
        <p:nvSpPr>
          <p:cNvPr id="8" name="Espace réservé du pied de page 7">
            <a:extLst>
              <a:ext uri="{FF2B5EF4-FFF2-40B4-BE49-F238E27FC236}">
                <a16:creationId xmlns:a16="http://schemas.microsoft.com/office/drawing/2014/main" id="{FA154B1D-804F-4612-9BCB-1DB6C7BEB28F}"/>
              </a:ext>
            </a:extLst>
          </p:cNvPr>
          <p:cNvSpPr>
            <a:spLocks noGrp="1"/>
          </p:cNvSpPr>
          <p:nvPr>
            <p:ph type="ftr" sz="quarter" idx="11"/>
          </p:nvPr>
        </p:nvSpPr>
        <p:spPr/>
        <p:txBody>
          <a:bodyPr/>
          <a:lstStyle/>
          <a:p>
            <a:endParaRPr lang="fr-CH"/>
          </a:p>
        </p:txBody>
      </p:sp>
      <p:sp>
        <p:nvSpPr>
          <p:cNvPr id="9" name="Espace réservé du numéro de diapositive 8">
            <a:extLst>
              <a:ext uri="{FF2B5EF4-FFF2-40B4-BE49-F238E27FC236}">
                <a16:creationId xmlns:a16="http://schemas.microsoft.com/office/drawing/2014/main" id="{880F9315-1738-4A0B-881D-96D61FF7CCB3}"/>
              </a:ext>
            </a:extLst>
          </p:cNvPr>
          <p:cNvSpPr>
            <a:spLocks noGrp="1"/>
          </p:cNvSpPr>
          <p:nvPr>
            <p:ph type="sldNum" sz="quarter" idx="12"/>
          </p:nvPr>
        </p:nvSpPr>
        <p:spPr/>
        <p:txBody>
          <a:bodyPr/>
          <a:lstStyle/>
          <a:p>
            <a:fld id="{FBD7FB1F-03F2-4672-B244-6C8FF4271861}" type="slidenum">
              <a:rPr lang="fr-CH" smtClean="0"/>
              <a:t>‹N°›</a:t>
            </a:fld>
            <a:endParaRPr lang="fr-CH"/>
          </a:p>
        </p:txBody>
      </p:sp>
    </p:spTree>
    <p:extLst>
      <p:ext uri="{BB962C8B-B14F-4D97-AF65-F5344CB8AC3E}">
        <p14:creationId xmlns:p14="http://schemas.microsoft.com/office/powerpoint/2010/main" val="1416485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5D48AE4-C5D8-45E0-BEF4-30B35203B8DF}"/>
              </a:ext>
            </a:extLst>
          </p:cNvPr>
          <p:cNvSpPr>
            <a:spLocks noGrp="1"/>
          </p:cNvSpPr>
          <p:nvPr>
            <p:ph type="title"/>
          </p:nvPr>
        </p:nvSpPr>
        <p:spPr/>
        <p:txBody>
          <a:bodyPr/>
          <a:lstStyle/>
          <a:p>
            <a:r>
              <a:rPr lang="fr-FR"/>
              <a:t>Modifiez le style du titre</a:t>
            </a:r>
            <a:endParaRPr lang="fr-CH"/>
          </a:p>
        </p:txBody>
      </p:sp>
      <p:sp>
        <p:nvSpPr>
          <p:cNvPr id="3" name="Espace réservé de la date 2">
            <a:extLst>
              <a:ext uri="{FF2B5EF4-FFF2-40B4-BE49-F238E27FC236}">
                <a16:creationId xmlns:a16="http://schemas.microsoft.com/office/drawing/2014/main" id="{89E2E907-4F86-47DA-969E-7B7484AF2F4E}"/>
              </a:ext>
            </a:extLst>
          </p:cNvPr>
          <p:cNvSpPr>
            <a:spLocks noGrp="1"/>
          </p:cNvSpPr>
          <p:nvPr>
            <p:ph type="dt" sz="half" idx="10"/>
          </p:nvPr>
        </p:nvSpPr>
        <p:spPr/>
        <p:txBody>
          <a:bodyPr/>
          <a:lstStyle/>
          <a:p>
            <a:fld id="{EB1A45B2-7D23-429D-8057-1B95567721D6}" type="datetimeFigureOut">
              <a:rPr lang="fr-CH" smtClean="0"/>
              <a:t>16.09.2022</a:t>
            </a:fld>
            <a:endParaRPr lang="fr-CH"/>
          </a:p>
        </p:txBody>
      </p:sp>
      <p:sp>
        <p:nvSpPr>
          <p:cNvPr id="4" name="Espace réservé du pied de page 3">
            <a:extLst>
              <a:ext uri="{FF2B5EF4-FFF2-40B4-BE49-F238E27FC236}">
                <a16:creationId xmlns:a16="http://schemas.microsoft.com/office/drawing/2014/main" id="{C1812E86-3A83-4A91-AE8B-DC4DFAE5B333}"/>
              </a:ext>
            </a:extLst>
          </p:cNvPr>
          <p:cNvSpPr>
            <a:spLocks noGrp="1"/>
          </p:cNvSpPr>
          <p:nvPr>
            <p:ph type="ftr" sz="quarter" idx="11"/>
          </p:nvPr>
        </p:nvSpPr>
        <p:spPr/>
        <p:txBody>
          <a:bodyPr/>
          <a:lstStyle/>
          <a:p>
            <a:endParaRPr lang="fr-CH"/>
          </a:p>
        </p:txBody>
      </p:sp>
      <p:sp>
        <p:nvSpPr>
          <p:cNvPr id="5" name="Espace réservé du numéro de diapositive 4">
            <a:extLst>
              <a:ext uri="{FF2B5EF4-FFF2-40B4-BE49-F238E27FC236}">
                <a16:creationId xmlns:a16="http://schemas.microsoft.com/office/drawing/2014/main" id="{9C1B6833-9D67-4EFD-9A9F-56B3C07C6B86}"/>
              </a:ext>
            </a:extLst>
          </p:cNvPr>
          <p:cNvSpPr>
            <a:spLocks noGrp="1"/>
          </p:cNvSpPr>
          <p:nvPr>
            <p:ph type="sldNum" sz="quarter" idx="12"/>
          </p:nvPr>
        </p:nvSpPr>
        <p:spPr/>
        <p:txBody>
          <a:bodyPr/>
          <a:lstStyle/>
          <a:p>
            <a:fld id="{FBD7FB1F-03F2-4672-B244-6C8FF4271861}" type="slidenum">
              <a:rPr lang="fr-CH" smtClean="0"/>
              <a:t>‹N°›</a:t>
            </a:fld>
            <a:endParaRPr lang="fr-CH"/>
          </a:p>
        </p:txBody>
      </p:sp>
    </p:spTree>
    <p:extLst>
      <p:ext uri="{BB962C8B-B14F-4D97-AF65-F5344CB8AC3E}">
        <p14:creationId xmlns:p14="http://schemas.microsoft.com/office/powerpoint/2010/main" val="33902242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5AEFA43F-B796-4A09-8A51-6CD311242625}"/>
              </a:ext>
            </a:extLst>
          </p:cNvPr>
          <p:cNvSpPr>
            <a:spLocks noGrp="1"/>
          </p:cNvSpPr>
          <p:nvPr>
            <p:ph type="dt" sz="half" idx="10"/>
          </p:nvPr>
        </p:nvSpPr>
        <p:spPr/>
        <p:txBody>
          <a:bodyPr/>
          <a:lstStyle/>
          <a:p>
            <a:fld id="{EB1A45B2-7D23-429D-8057-1B95567721D6}" type="datetimeFigureOut">
              <a:rPr lang="fr-CH" smtClean="0"/>
              <a:t>16.09.2022</a:t>
            </a:fld>
            <a:endParaRPr lang="fr-CH"/>
          </a:p>
        </p:txBody>
      </p:sp>
      <p:sp>
        <p:nvSpPr>
          <p:cNvPr id="3" name="Espace réservé du pied de page 2">
            <a:extLst>
              <a:ext uri="{FF2B5EF4-FFF2-40B4-BE49-F238E27FC236}">
                <a16:creationId xmlns:a16="http://schemas.microsoft.com/office/drawing/2014/main" id="{877EBD7E-39C0-410A-B7D5-721891ED776C}"/>
              </a:ext>
            </a:extLst>
          </p:cNvPr>
          <p:cNvSpPr>
            <a:spLocks noGrp="1"/>
          </p:cNvSpPr>
          <p:nvPr>
            <p:ph type="ftr" sz="quarter" idx="11"/>
          </p:nvPr>
        </p:nvSpPr>
        <p:spPr/>
        <p:txBody>
          <a:bodyPr/>
          <a:lstStyle/>
          <a:p>
            <a:endParaRPr lang="fr-CH"/>
          </a:p>
        </p:txBody>
      </p:sp>
      <p:sp>
        <p:nvSpPr>
          <p:cNvPr id="4" name="Espace réservé du numéro de diapositive 3">
            <a:extLst>
              <a:ext uri="{FF2B5EF4-FFF2-40B4-BE49-F238E27FC236}">
                <a16:creationId xmlns:a16="http://schemas.microsoft.com/office/drawing/2014/main" id="{92F9FC5B-DB03-457F-B8B8-0D85C753CFE2}"/>
              </a:ext>
            </a:extLst>
          </p:cNvPr>
          <p:cNvSpPr>
            <a:spLocks noGrp="1"/>
          </p:cNvSpPr>
          <p:nvPr>
            <p:ph type="sldNum" sz="quarter" idx="12"/>
          </p:nvPr>
        </p:nvSpPr>
        <p:spPr/>
        <p:txBody>
          <a:bodyPr/>
          <a:lstStyle/>
          <a:p>
            <a:fld id="{FBD7FB1F-03F2-4672-B244-6C8FF4271861}" type="slidenum">
              <a:rPr lang="fr-CH" smtClean="0"/>
              <a:t>‹N°›</a:t>
            </a:fld>
            <a:endParaRPr lang="fr-CH"/>
          </a:p>
        </p:txBody>
      </p:sp>
    </p:spTree>
    <p:extLst>
      <p:ext uri="{BB962C8B-B14F-4D97-AF65-F5344CB8AC3E}">
        <p14:creationId xmlns:p14="http://schemas.microsoft.com/office/powerpoint/2010/main" val="41488010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176C868-C97E-4BCF-A087-1122D927B67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du contenu 2">
            <a:extLst>
              <a:ext uri="{FF2B5EF4-FFF2-40B4-BE49-F238E27FC236}">
                <a16:creationId xmlns:a16="http://schemas.microsoft.com/office/drawing/2014/main" id="{A6E8A01B-E17D-47E0-AF1E-7909D92196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u texte 3">
            <a:extLst>
              <a:ext uri="{FF2B5EF4-FFF2-40B4-BE49-F238E27FC236}">
                <a16:creationId xmlns:a16="http://schemas.microsoft.com/office/drawing/2014/main" id="{430F91BD-83EB-46FA-BB34-93991AC984D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62F484B9-39A5-40C1-A9A6-5DC1E19C5BAE}"/>
              </a:ext>
            </a:extLst>
          </p:cNvPr>
          <p:cNvSpPr>
            <a:spLocks noGrp="1"/>
          </p:cNvSpPr>
          <p:nvPr>
            <p:ph type="dt" sz="half" idx="10"/>
          </p:nvPr>
        </p:nvSpPr>
        <p:spPr/>
        <p:txBody>
          <a:bodyPr/>
          <a:lstStyle/>
          <a:p>
            <a:fld id="{EB1A45B2-7D23-429D-8057-1B95567721D6}" type="datetimeFigureOut">
              <a:rPr lang="fr-CH" smtClean="0"/>
              <a:t>16.09.2022</a:t>
            </a:fld>
            <a:endParaRPr lang="fr-CH"/>
          </a:p>
        </p:txBody>
      </p:sp>
      <p:sp>
        <p:nvSpPr>
          <p:cNvPr id="6" name="Espace réservé du pied de page 5">
            <a:extLst>
              <a:ext uri="{FF2B5EF4-FFF2-40B4-BE49-F238E27FC236}">
                <a16:creationId xmlns:a16="http://schemas.microsoft.com/office/drawing/2014/main" id="{478C60B6-F439-4C2E-8F3D-042E97D0D156}"/>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47F4483E-EA01-4E8D-A4BF-8622E1F52D0A}"/>
              </a:ext>
            </a:extLst>
          </p:cNvPr>
          <p:cNvSpPr>
            <a:spLocks noGrp="1"/>
          </p:cNvSpPr>
          <p:nvPr>
            <p:ph type="sldNum" sz="quarter" idx="12"/>
          </p:nvPr>
        </p:nvSpPr>
        <p:spPr/>
        <p:txBody>
          <a:bodyPr/>
          <a:lstStyle/>
          <a:p>
            <a:fld id="{FBD7FB1F-03F2-4672-B244-6C8FF4271861}" type="slidenum">
              <a:rPr lang="fr-CH" smtClean="0"/>
              <a:t>‹N°›</a:t>
            </a:fld>
            <a:endParaRPr lang="fr-CH"/>
          </a:p>
        </p:txBody>
      </p:sp>
    </p:spTree>
    <p:extLst>
      <p:ext uri="{BB962C8B-B14F-4D97-AF65-F5344CB8AC3E}">
        <p14:creationId xmlns:p14="http://schemas.microsoft.com/office/powerpoint/2010/main" val="1359676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969A26F-9B1F-465E-A9B9-71C8D68A9FB5}"/>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CH"/>
          </a:p>
        </p:txBody>
      </p:sp>
      <p:sp>
        <p:nvSpPr>
          <p:cNvPr id="3" name="Espace réservé pour une image  2">
            <a:extLst>
              <a:ext uri="{FF2B5EF4-FFF2-40B4-BE49-F238E27FC236}">
                <a16:creationId xmlns:a16="http://schemas.microsoft.com/office/drawing/2014/main" id="{7B027657-7858-49D9-8DB4-569AF49E01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a:extLst>
              <a:ext uri="{FF2B5EF4-FFF2-40B4-BE49-F238E27FC236}">
                <a16:creationId xmlns:a16="http://schemas.microsoft.com/office/drawing/2014/main" id="{14D0F8ED-C696-465A-B6B3-3EB7E6C5E3D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3DD90F32-3E96-4044-8EA7-AA80FB5AEE44}"/>
              </a:ext>
            </a:extLst>
          </p:cNvPr>
          <p:cNvSpPr>
            <a:spLocks noGrp="1"/>
          </p:cNvSpPr>
          <p:nvPr>
            <p:ph type="dt" sz="half" idx="10"/>
          </p:nvPr>
        </p:nvSpPr>
        <p:spPr/>
        <p:txBody>
          <a:bodyPr/>
          <a:lstStyle/>
          <a:p>
            <a:fld id="{EB1A45B2-7D23-429D-8057-1B95567721D6}" type="datetimeFigureOut">
              <a:rPr lang="fr-CH" smtClean="0"/>
              <a:t>16.09.2022</a:t>
            </a:fld>
            <a:endParaRPr lang="fr-CH"/>
          </a:p>
        </p:txBody>
      </p:sp>
      <p:sp>
        <p:nvSpPr>
          <p:cNvPr id="6" name="Espace réservé du pied de page 5">
            <a:extLst>
              <a:ext uri="{FF2B5EF4-FFF2-40B4-BE49-F238E27FC236}">
                <a16:creationId xmlns:a16="http://schemas.microsoft.com/office/drawing/2014/main" id="{4B7D831E-0DC0-4C6D-ADDA-62EDC385CF9F}"/>
              </a:ext>
            </a:extLst>
          </p:cNvPr>
          <p:cNvSpPr>
            <a:spLocks noGrp="1"/>
          </p:cNvSpPr>
          <p:nvPr>
            <p:ph type="ftr" sz="quarter" idx="11"/>
          </p:nvPr>
        </p:nvSpPr>
        <p:spPr/>
        <p:txBody>
          <a:bodyPr/>
          <a:lstStyle/>
          <a:p>
            <a:endParaRPr lang="fr-CH"/>
          </a:p>
        </p:txBody>
      </p:sp>
      <p:sp>
        <p:nvSpPr>
          <p:cNvPr id="7" name="Espace réservé du numéro de diapositive 6">
            <a:extLst>
              <a:ext uri="{FF2B5EF4-FFF2-40B4-BE49-F238E27FC236}">
                <a16:creationId xmlns:a16="http://schemas.microsoft.com/office/drawing/2014/main" id="{6C1717D5-6F3D-4FD6-B51A-47ED2C7359D1}"/>
              </a:ext>
            </a:extLst>
          </p:cNvPr>
          <p:cNvSpPr>
            <a:spLocks noGrp="1"/>
          </p:cNvSpPr>
          <p:nvPr>
            <p:ph type="sldNum" sz="quarter" idx="12"/>
          </p:nvPr>
        </p:nvSpPr>
        <p:spPr/>
        <p:txBody>
          <a:bodyPr/>
          <a:lstStyle/>
          <a:p>
            <a:fld id="{FBD7FB1F-03F2-4672-B244-6C8FF4271861}" type="slidenum">
              <a:rPr lang="fr-CH" smtClean="0"/>
              <a:t>‹N°›</a:t>
            </a:fld>
            <a:endParaRPr lang="fr-CH"/>
          </a:p>
        </p:txBody>
      </p:sp>
    </p:spTree>
    <p:extLst>
      <p:ext uri="{BB962C8B-B14F-4D97-AF65-F5344CB8AC3E}">
        <p14:creationId xmlns:p14="http://schemas.microsoft.com/office/powerpoint/2010/main" val="14134601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5E8C823B-7235-438A-AD80-71119A61A69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CH"/>
          </a:p>
        </p:txBody>
      </p:sp>
      <p:sp>
        <p:nvSpPr>
          <p:cNvPr id="3" name="Espace réservé du texte 2">
            <a:extLst>
              <a:ext uri="{FF2B5EF4-FFF2-40B4-BE49-F238E27FC236}">
                <a16:creationId xmlns:a16="http://schemas.microsoft.com/office/drawing/2014/main" id="{29037EC6-05E2-4BE6-89E7-3D21567829E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CH"/>
          </a:p>
        </p:txBody>
      </p:sp>
      <p:sp>
        <p:nvSpPr>
          <p:cNvPr id="4" name="Espace réservé de la date 3">
            <a:extLst>
              <a:ext uri="{FF2B5EF4-FFF2-40B4-BE49-F238E27FC236}">
                <a16:creationId xmlns:a16="http://schemas.microsoft.com/office/drawing/2014/main" id="{FA1B5EBF-A162-4AE5-947B-BFDF668AA0D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1A45B2-7D23-429D-8057-1B95567721D6}" type="datetimeFigureOut">
              <a:rPr lang="fr-CH" smtClean="0"/>
              <a:t>16.09.2022</a:t>
            </a:fld>
            <a:endParaRPr lang="fr-CH"/>
          </a:p>
        </p:txBody>
      </p:sp>
      <p:sp>
        <p:nvSpPr>
          <p:cNvPr id="5" name="Espace réservé du pied de page 4">
            <a:extLst>
              <a:ext uri="{FF2B5EF4-FFF2-40B4-BE49-F238E27FC236}">
                <a16:creationId xmlns:a16="http://schemas.microsoft.com/office/drawing/2014/main" id="{27E2BC75-9E34-4818-9B91-855B519FA5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CH"/>
          </a:p>
        </p:txBody>
      </p:sp>
      <p:sp>
        <p:nvSpPr>
          <p:cNvPr id="6" name="Espace réservé du numéro de diapositive 5">
            <a:extLst>
              <a:ext uri="{FF2B5EF4-FFF2-40B4-BE49-F238E27FC236}">
                <a16:creationId xmlns:a16="http://schemas.microsoft.com/office/drawing/2014/main" id="{0F423128-8B39-4326-919C-E4CEE309254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BD7FB1F-03F2-4672-B244-6C8FF4271861}" type="slidenum">
              <a:rPr lang="fr-CH" smtClean="0"/>
              <a:t>‹N°›</a:t>
            </a:fld>
            <a:endParaRPr lang="fr-CH"/>
          </a:p>
        </p:txBody>
      </p:sp>
    </p:spTree>
    <p:extLst>
      <p:ext uri="{BB962C8B-B14F-4D97-AF65-F5344CB8AC3E}">
        <p14:creationId xmlns:p14="http://schemas.microsoft.com/office/powerpoint/2010/main" val="490793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 name="Tableau 15">
            <a:extLst>
              <a:ext uri="{FF2B5EF4-FFF2-40B4-BE49-F238E27FC236}">
                <a16:creationId xmlns:a16="http://schemas.microsoft.com/office/drawing/2014/main" id="{562CFDCC-148C-4725-9B84-1172F4F0710F}"/>
              </a:ext>
            </a:extLst>
          </p:cNvPr>
          <p:cNvGraphicFramePr>
            <a:graphicFrameLocks noGrp="1"/>
          </p:cNvGraphicFramePr>
          <p:nvPr>
            <p:extLst>
              <p:ext uri="{D42A27DB-BD31-4B8C-83A1-F6EECF244321}">
                <p14:modId xmlns:p14="http://schemas.microsoft.com/office/powerpoint/2010/main" val="2440373829"/>
              </p:ext>
            </p:extLst>
          </p:nvPr>
        </p:nvGraphicFramePr>
        <p:xfrm>
          <a:off x="0" y="955858"/>
          <a:ext cx="12192000" cy="6670406"/>
        </p:xfrm>
        <a:graphic>
          <a:graphicData uri="http://schemas.openxmlformats.org/drawingml/2006/table">
            <a:tbl>
              <a:tblPr firstRow="1" bandRow="1">
                <a:tableStyleId>{616DA210-FB5B-4158-B5E0-FEB733F419BA}</a:tableStyleId>
              </a:tblPr>
              <a:tblGrid>
                <a:gridCol w="6591719">
                  <a:extLst>
                    <a:ext uri="{9D8B030D-6E8A-4147-A177-3AD203B41FA5}">
                      <a16:colId xmlns:a16="http://schemas.microsoft.com/office/drawing/2014/main" val="1043320041"/>
                    </a:ext>
                  </a:extLst>
                </a:gridCol>
                <a:gridCol w="5600281">
                  <a:extLst>
                    <a:ext uri="{9D8B030D-6E8A-4147-A177-3AD203B41FA5}">
                      <a16:colId xmlns:a16="http://schemas.microsoft.com/office/drawing/2014/main" val="2633388358"/>
                    </a:ext>
                  </a:extLst>
                </a:gridCol>
              </a:tblGrid>
              <a:tr h="668476">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H" sz="1200" b="1" dirty="0">
                          <a:solidFill>
                            <a:srgbClr val="00A29E"/>
                          </a:solidFill>
                        </a:rPr>
                        <a:t>BUT</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CH" sz="1100" b="0" kern="1200" dirty="0">
                          <a:effectLst/>
                        </a:rPr>
                        <a:t>L</a:t>
                      </a:r>
                      <a:r>
                        <a:rPr lang="fr-FR" sz="1100" b="0" i="0" kern="1200" dirty="0">
                          <a:solidFill>
                            <a:schemeClr val="tx1"/>
                          </a:solidFill>
                          <a:effectLst/>
                          <a:latin typeface="+mn-lt"/>
                          <a:ea typeface="+mn-ea"/>
                          <a:cs typeface="+mn-cs"/>
                        </a:rPr>
                        <a:t>e  stagiaire doit avoir un rôle actif et significatif dans le développement d’une action sur le lieu de stage. Le stage s’apparente donc à une mission confiée au  stagiaire par l’institution.</a:t>
                      </a:r>
                      <a:endParaRPr lang="fr-CH" sz="1100" b="0" dirty="0">
                        <a:solidFill>
                          <a:schemeClr val="tx1"/>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H" sz="1200" b="1" dirty="0">
                          <a:solidFill>
                            <a:srgbClr val="0AA6A2"/>
                          </a:solidFill>
                        </a:rPr>
                        <a:t>NATURE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CH" sz="1100" b="0" dirty="0">
                          <a:solidFill>
                            <a:schemeClr val="tx1"/>
                          </a:solidFill>
                        </a:rPr>
                        <a:t>Stage obligatoire de terrain, en présentiel. </a:t>
                      </a:r>
                    </a:p>
                  </a:txBody>
                  <a:tcPr>
                    <a:solidFill>
                      <a:schemeClr val="bg1"/>
                    </a:solidFill>
                  </a:tcPr>
                </a:tc>
                <a:extLst>
                  <a:ext uri="{0D108BD9-81ED-4DB2-BD59-A6C34878D82A}">
                    <a16:rowId xmlns:a16="http://schemas.microsoft.com/office/drawing/2014/main" val="1931591322"/>
                  </a:ext>
                </a:extLst>
              </a:tr>
              <a:tr h="484645">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H" sz="1200" b="1" dirty="0">
                          <a:solidFill>
                            <a:srgbClr val="0AA6A2"/>
                          </a:solidFill>
                        </a:rPr>
                        <a:t>PÉRIODE DANS LE CURSUS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CH" sz="1100" b="0" dirty="0">
                          <a:solidFill>
                            <a:schemeClr val="tx1"/>
                          </a:solidFill>
                        </a:rPr>
                        <a:t>A réaliser en M1 ou en M2. </a:t>
                      </a:r>
                    </a:p>
                  </a:txBody>
                  <a:tcPr>
                    <a:solidFill>
                      <a:schemeClr val="bg1"/>
                    </a:solidFill>
                  </a:tcPr>
                </a:tc>
                <a:tc>
                  <a:txBody>
                    <a:bodyPr/>
                    <a:lstStyle/>
                    <a:p>
                      <a:pPr marL="0" indent="0" algn="l">
                        <a:buFont typeface="Wingdings" panose="05000000000000000000" pitchFamily="2" charset="2"/>
                        <a:buNone/>
                      </a:pPr>
                      <a:r>
                        <a:rPr lang="fr-CH" sz="1200" b="1" dirty="0">
                          <a:solidFill>
                            <a:srgbClr val="0AA6A2"/>
                          </a:solidFill>
                        </a:rPr>
                        <a:t>DURÉE</a:t>
                      </a:r>
                    </a:p>
                    <a:p>
                      <a:pPr marL="171450" indent="-171450" algn="l">
                        <a:buFont typeface="Wingdings" panose="05000000000000000000" pitchFamily="2" charset="2"/>
                        <a:buChar char="§"/>
                      </a:pPr>
                      <a:r>
                        <a:rPr lang="fr-CH" sz="1100" dirty="0">
                          <a:solidFill>
                            <a:schemeClr val="tx1"/>
                          </a:solidFill>
                        </a:rPr>
                        <a:t>400 heures  (incluant la rédaction du rapport de stage) </a:t>
                      </a:r>
                      <a:endParaRPr lang="fr-CH" sz="1100" b="0" dirty="0">
                        <a:solidFill>
                          <a:schemeClr val="tx1"/>
                        </a:solidFill>
                      </a:endParaRPr>
                    </a:p>
                  </a:txBody>
                  <a:tcPr>
                    <a:solidFill>
                      <a:schemeClr val="bg1"/>
                    </a:solidFill>
                  </a:tcPr>
                </a:tc>
                <a:extLst>
                  <a:ext uri="{0D108BD9-81ED-4DB2-BD59-A6C34878D82A}">
                    <a16:rowId xmlns:a16="http://schemas.microsoft.com/office/drawing/2014/main" val="2825053836"/>
                  </a:ext>
                </a:extLst>
              </a:tr>
              <a:tr h="606789">
                <a:tc>
                  <a:txBody>
                    <a:bodyPr/>
                    <a:lstStyle/>
                    <a:p>
                      <a:pPr marL="0" indent="0" algn="l">
                        <a:buFont typeface="Wingdings" panose="05000000000000000000" pitchFamily="2" charset="2"/>
                        <a:buNone/>
                      </a:pPr>
                      <a:r>
                        <a:rPr lang="fr-CH" sz="1200" b="1" kern="1200" dirty="0">
                          <a:solidFill>
                            <a:srgbClr val="0AA6A2"/>
                          </a:solidFill>
                          <a:latin typeface="+mn-lt"/>
                          <a:ea typeface="+mn-ea"/>
                          <a:cs typeface="+mn-cs"/>
                        </a:rPr>
                        <a:t>ECTS</a:t>
                      </a:r>
                    </a:p>
                    <a:p>
                      <a:pPr marL="171450" indent="-171450" algn="l">
                        <a:buFont typeface="Wingdings" panose="05000000000000000000" pitchFamily="2" charset="2"/>
                        <a:buChar char="§"/>
                      </a:pPr>
                      <a:r>
                        <a:rPr lang="fr-CH" sz="1100" kern="1200" dirty="0">
                          <a:solidFill>
                            <a:schemeClr val="tx1"/>
                          </a:solidFill>
                          <a:latin typeface="+mn-lt"/>
                          <a:ea typeface="+mn-ea"/>
                          <a:cs typeface="+mn-cs"/>
                        </a:rPr>
                        <a:t>15 ECTS </a:t>
                      </a:r>
                    </a:p>
                    <a:p>
                      <a:pPr marL="171450" indent="-171450" algn="l">
                        <a:buFont typeface="Wingdings" panose="05000000000000000000" pitchFamily="2" charset="2"/>
                        <a:buChar char="§"/>
                      </a:pPr>
                      <a:r>
                        <a:rPr lang="fr-CH" sz="1100" kern="1200" dirty="0">
                          <a:solidFill>
                            <a:schemeClr val="tx1"/>
                          </a:solidFill>
                          <a:latin typeface="+mn-lt"/>
                          <a:ea typeface="+mn-ea"/>
                          <a:cs typeface="+mn-cs"/>
                        </a:rPr>
                        <a:t>Crédités dans le module approfondi. </a:t>
                      </a:r>
                    </a:p>
                  </a:txBody>
                  <a:tcPr>
                    <a:solidFill>
                      <a:schemeClr val="bg1"/>
                    </a:solidFill>
                  </a:tcPr>
                </a:tc>
                <a:tc>
                  <a:txBody>
                    <a:bodyPr/>
                    <a:lstStyle/>
                    <a:p>
                      <a:pPr marL="0" indent="0" algn="l">
                        <a:buFont typeface="Wingdings" panose="05000000000000000000" pitchFamily="2" charset="2"/>
                        <a:buNone/>
                      </a:pPr>
                      <a:r>
                        <a:rPr lang="fr-CH" sz="1200" b="1" kern="1200" dirty="0">
                          <a:solidFill>
                            <a:srgbClr val="0AA6A2"/>
                          </a:solidFill>
                          <a:latin typeface="+mn-lt"/>
                          <a:ea typeface="+mn-ea"/>
                          <a:cs typeface="+mn-cs"/>
                        </a:rPr>
                        <a:t>DATES &amp; HORAIRES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CH" sz="1100" dirty="0">
                          <a:solidFill>
                            <a:schemeClr val="tx1"/>
                          </a:solidFill>
                        </a:rPr>
                        <a:t>Définis dans l’offre de stage ou fixés d’entente entre l’institution et l’étudiant. </a:t>
                      </a:r>
                    </a:p>
                    <a:p>
                      <a:pPr marL="0" indent="0" algn="l">
                        <a:buFont typeface="Wingdings" panose="05000000000000000000" pitchFamily="2" charset="2"/>
                        <a:buNone/>
                      </a:pPr>
                      <a:endParaRPr lang="fr-CH" sz="1100" kern="1200" dirty="0">
                        <a:solidFill>
                          <a:schemeClr val="tx1"/>
                        </a:solidFill>
                        <a:latin typeface="+mn-lt"/>
                        <a:ea typeface="+mn-ea"/>
                        <a:cs typeface="+mn-cs"/>
                      </a:endParaRPr>
                    </a:p>
                  </a:txBody>
                  <a:tcPr>
                    <a:solidFill>
                      <a:schemeClr val="bg1"/>
                    </a:solidFill>
                  </a:tcPr>
                </a:tc>
                <a:extLst>
                  <a:ext uri="{0D108BD9-81ED-4DB2-BD59-A6C34878D82A}">
                    <a16:rowId xmlns:a16="http://schemas.microsoft.com/office/drawing/2014/main" val="4008598752"/>
                  </a:ext>
                </a:extLst>
              </a:tr>
              <a:tr h="852307">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H" sz="1200" b="1" dirty="0">
                          <a:solidFill>
                            <a:srgbClr val="0AA6A2"/>
                          </a:solidFill>
                        </a:rPr>
                        <a:t>LIEUX</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CH" sz="1100" dirty="0">
                          <a:solidFill>
                            <a:schemeClr val="tx1"/>
                          </a:solidFill>
                        </a:rPr>
                        <a:t>En Suisse (dans tous les cantons), ou à l’étranger (dans tous les pays).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CH" sz="1100" dirty="0">
                          <a:solidFill>
                            <a:schemeClr val="tx1"/>
                          </a:solidFill>
                        </a:rPr>
                        <a:t>Dans une structure publique ou privée. </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H" sz="1200" b="1" kern="1200" dirty="0">
                          <a:solidFill>
                            <a:srgbClr val="0AA6A2"/>
                          </a:solidFill>
                          <a:effectLst/>
                        </a:rPr>
                        <a:t>RÉMUNÉRATION</a:t>
                      </a:r>
                    </a:p>
                    <a:p>
                      <a:pPr marL="171450" indent="-171450" algn="l" defTabSz="914400" rtl="0" eaLnBrk="1" latinLnBrk="0" hangingPunct="1">
                        <a:buFont typeface="Wingdings" panose="05000000000000000000" pitchFamily="2" charset="2"/>
                        <a:buChar char="§"/>
                      </a:pPr>
                      <a:r>
                        <a:rPr lang="fr-CH" sz="1100" kern="1200" dirty="0">
                          <a:solidFill>
                            <a:schemeClr val="tx1"/>
                          </a:solidFill>
                          <a:latin typeface="+mn-lt"/>
                          <a:ea typeface="+mn-ea"/>
                          <a:cs typeface="+mn-cs"/>
                        </a:rPr>
                        <a:t>En vertu de la Loi sur l'inspection et les relations du travail, les stages s'inscrivant dans un dispositif de formation ou d'insertion ne sont pas soumis au salaire minimum. L’institution peut néanmoins prévoir un défraiement (contribution aux frais de transport, aux frais de repas, etc.).  </a:t>
                      </a:r>
                    </a:p>
                    <a:p>
                      <a:pPr marL="171450" indent="-171450" algn="l" defTabSz="914400" rtl="0" eaLnBrk="1" latinLnBrk="0" hangingPunct="1">
                        <a:buFont typeface="Wingdings" panose="05000000000000000000" pitchFamily="2" charset="2"/>
                        <a:buChar char="§"/>
                      </a:pPr>
                      <a:r>
                        <a:rPr lang="fr-CH" sz="1100" kern="1200" dirty="0">
                          <a:solidFill>
                            <a:schemeClr val="tx1"/>
                          </a:solidFill>
                          <a:latin typeface="+mn-lt"/>
                          <a:ea typeface="+mn-ea"/>
                          <a:cs typeface="+mn-cs"/>
                        </a:rPr>
                        <a:t>Si le stage a lieu au sein de l’Université de Genève et que l’étudiant réalise des prestations pour l’institution, le stage doit être rémunéré en fonction des normes de rémunération des stages à l’Université.</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CH" sz="1100" dirty="0"/>
                        <a:t>A l’étranger la rémunération est définie par le droit local.</a:t>
                      </a:r>
                      <a:endParaRPr lang="fr-CH" sz="1100" dirty="0">
                        <a:solidFill>
                          <a:schemeClr val="tx1"/>
                        </a:solidFill>
                      </a:endParaRPr>
                    </a:p>
                  </a:txBody>
                  <a:tcPr>
                    <a:solidFill>
                      <a:schemeClr val="bg1"/>
                    </a:solidFill>
                  </a:tcPr>
                </a:tc>
                <a:extLst>
                  <a:ext uri="{0D108BD9-81ED-4DB2-BD59-A6C34878D82A}">
                    <a16:rowId xmlns:a16="http://schemas.microsoft.com/office/drawing/2014/main" val="85123071"/>
                  </a:ext>
                </a:extLst>
              </a:tr>
              <a:tr h="852307">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H" sz="1200" b="1" dirty="0">
                          <a:solidFill>
                            <a:srgbClr val="0AA6A2"/>
                          </a:solidFill>
                        </a:rPr>
                        <a:t>RESPONSABLES DE STAGE </a:t>
                      </a:r>
                    </a:p>
                    <a:p>
                      <a:pPr marL="228600" marR="0" lvl="0" indent="-228600" algn="l" defTabSz="914400" rtl="0" eaLnBrk="1" fontAlgn="auto" latinLnBrk="0" hangingPunct="1">
                        <a:lnSpc>
                          <a:spcPct val="100000"/>
                        </a:lnSpc>
                        <a:spcBef>
                          <a:spcPts val="0"/>
                        </a:spcBef>
                        <a:spcAft>
                          <a:spcPts val="0"/>
                        </a:spcAft>
                        <a:buClrTx/>
                        <a:buSzTx/>
                        <a:buFont typeface="Wingdings" panose="05000000000000000000" pitchFamily="2" charset="2"/>
                        <a:buAutoNum type="arabicPeriod"/>
                        <a:tabLst/>
                        <a:defRPr/>
                      </a:pPr>
                      <a:r>
                        <a:rPr lang="fr-CH" sz="1100" dirty="0">
                          <a:solidFill>
                            <a:schemeClr val="tx1"/>
                          </a:solidFill>
                        </a:rPr>
                        <a:t>Un responsable de stage dans la structure qui accueille l’étudiant (dit responsable institutionnel de stage). </a:t>
                      </a:r>
                    </a:p>
                    <a:p>
                      <a:pPr marL="228600" marR="0" lvl="0" indent="-228600" algn="l" defTabSz="914400" rtl="0" eaLnBrk="1" fontAlgn="auto" latinLnBrk="0" hangingPunct="1">
                        <a:lnSpc>
                          <a:spcPct val="100000"/>
                        </a:lnSpc>
                        <a:spcBef>
                          <a:spcPts val="0"/>
                        </a:spcBef>
                        <a:spcAft>
                          <a:spcPts val="0"/>
                        </a:spcAft>
                        <a:buClrTx/>
                        <a:buSzTx/>
                        <a:buFont typeface="Wingdings" panose="05000000000000000000" pitchFamily="2" charset="2"/>
                        <a:buAutoNum type="arabicPeriod"/>
                        <a:tabLst/>
                        <a:defRPr/>
                      </a:pPr>
                      <a:r>
                        <a:rPr lang="fr-CH" sz="1100" dirty="0">
                          <a:solidFill>
                            <a:schemeClr val="tx1"/>
                          </a:solidFill>
                        </a:rPr>
                        <a:t>Un responsable de stage au sein du comité de programme de l’orientation santé (dit responsable académique de stage). </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H" sz="1200" b="1" dirty="0">
                          <a:solidFill>
                            <a:srgbClr val="0AA6A2"/>
                          </a:solidFill>
                        </a:rPr>
                        <a:t>RECHERCHE DE STAGE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CH" sz="1100" kern="1200" dirty="0">
                          <a:solidFill>
                            <a:schemeClr val="tx1"/>
                          </a:solidFill>
                          <a:latin typeface="+mn-lt"/>
                          <a:ea typeface="+mn-ea"/>
                          <a:cs typeface="+mn-cs"/>
                        </a:rPr>
                        <a:t>L’étudiant doit rechercher son stage par ses propres moyens.  </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CH" sz="1100" dirty="0">
                        <a:solidFill>
                          <a:schemeClr val="tx1"/>
                        </a:solidFill>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fr-CH" sz="1100" dirty="0">
                        <a:solidFill>
                          <a:schemeClr val="tx1"/>
                        </a:solidFill>
                      </a:endParaRPr>
                    </a:p>
                  </a:txBody>
                  <a:tcPr>
                    <a:solidFill>
                      <a:schemeClr val="bg1"/>
                    </a:solidFill>
                  </a:tcPr>
                </a:tc>
                <a:extLst>
                  <a:ext uri="{0D108BD9-81ED-4DB2-BD59-A6C34878D82A}">
                    <a16:rowId xmlns:a16="http://schemas.microsoft.com/office/drawing/2014/main" val="318966642"/>
                  </a:ext>
                </a:extLst>
              </a:tr>
              <a:tr h="1036138">
                <a:tc>
                  <a:txBody>
                    <a:bodyPr/>
                    <a:lstStyle/>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fr-CH" sz="1200" b="1" dirty="0">
                          <a:solidFill>
                            <a:srgbClr val="0AA6A2"/>
                          </a:solidFill>
                        </a:rPr>
                        <a:t>RAPPORT DE STAGE</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CH" sz="1100" dirty="0">
                          <a:solidFill>
                            <a:schemeClr val="tx1"/>
                          </a:solidFill>
                        </a:rPr>
                        <a:t>Doit être rédigé en fonction des consignes de l’orientation.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CH" sz="1100" dirty="0">
                          <a:solidFill>
                            <a:schemeClr val="tx1"/>
                          </a:solidFill>
                        </a:rPr>
                        <a:t>Doit être rendu au responsable académique de stage au moins 15 jours avant le début de la session d’examens concernée. </a:t>
                      </a: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H" sz="1200" b="1" dirty="0">
                          <a:solidFill>
                            <a:srgbClr val="0AA6A2"/>
                          </a:solidFill>
                        </a:rPr>
                        <a:t>ÉVALUATION</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CH" sz="1100" dirty="0">
                          <a:solidFill>
                            <a:schemeClr val="tx1"/>
                          </a:solidFill>
                        </a:rPr>
                        <a:t>Le responsable institutionnel émet un préavis qualitatif à l’intention du responsable académique (doc 05A).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CH" sz="1100" dirty="0">
                          <a:solidFill>
                            <a:schemeClr val="tx1"/>
                          </a:solidFill>
                        </a:rPr>
                        <a:t>Le responsable académique, et une autre personne de son choix, tiennent compte du préavis et du rapport pour émettre une note finale. </a:t>
                      </a:r>
                    </a:p>
                  </a:txBody>
                  <a:tcPr>
                    <a:solidFill>
                      <a:schemeClr val="bg1"/>
                    </a:solidFill>
                  </a:tcPr>
                </a:tc>
                <a:extLst>
                  <a:ext uri="{0D108BD9-81ED-4DB2-BD59-A6C34878D82A}">
                    <a16:rowId xmlns:a16="http://schemas.microsoft.com/office/drawing/2014/main" val="1494867549"/>
                  </a:ext>
                </a:extLst>
              </a:tr>
              <a:tr h="1403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H" sz="1200" b="1" dirty="0">
                          <a:solidFill>
                            <a:srgbClr val="0AA6A2"/>
                          </a:solidFill>
                        </a:rPr>
                        <a:t>CALENDRIER DE PRÉSENTATION DU RAPPORT ET INCRIPTION IEL</a:t>
                      </a:r>
                    </a:p>
                    <a:p>
                      <a:pPr marL="171450" indent="-171450" algn="l">
                        <a:buFont typeface="Wingdings" panose="05000000000000000000" pitchFamily="2" charset="2"/>
                        <a:buChar char="§"/>
                      </a:pPr>
                      <a:r>
                        <a:rPr lang="fr-CH" sz="1100" dirty="0">
                          <a:effectLst/>
                        </a:rPr>
                        <a:t>1ère tentative de présentation du rapport en janvier / février; 2ème tentative de présentation en août / septembre. Inscription IEL du stage par l’étudiant : automne.</a:t>
                      </a:r>
                    </a:p>
                    <a:p>
                      <a:pPr marL="171450" indent="-171450" algn="l">
                        <a:buFont typeface="Wingdings" panose="05000000000000000000" pitchFamily="2" charset="2"/>
                        <a:buChar char="§"/>
                      </a:pPr>
                      <a:r>
                        <a:rPr lang="fr-CH" sz="1100" dirty="0">
                          <a:effectLst/>
                        </a:rPr>
                        <a:t>1ère tentative de présentation du rapport en mai / juin; 2ème tentative de présentation en août / septembre. Inscription IEL du stage par l’étudiant : printemps.</a:t>
                      </a:r>
                    </a:p>
                    <a:p>
                      <a:pPr marL="171450" indent="-171450" algn="l">
                        <a:buFont typeface="Wingdings" panose="05000000000000000000" pitchFamily="2" charset="2"/>
                        <a:buChar char="§"/>
                      </a:pPr>
                      <a:r>
                        <a:rPr lang="fr-CH" sz="1100" dirty="0">
                          <a:effectLst/>
                        </a:rPr>
                        <a:t>1ère tentative de présentation du rapport en août / septembre; 2ème tentative de présentation en janvier / février. Inscription IEL du stage par l’étudiant : rétroactive – printemps.</a:t>
                      </a:r>
                      <a:endParaRPr lang="fr-CH" sz="1100" dirty="0">
                        <a:solidFill>
                          <a:schemeClr val="tx1"/>
                        </a:solidFill>
                      </a:endParaRPr>
                    </a:p>
                  </a:txBody>
                  <a:tcPr>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CH" sz="1200" b="1" dirty="0">
                          <a:solidFill>
                            <a:srgbClr val="0AA6A2"/>
                          </a:solidFill>
                        </a:rPr>
                        <a:t>REMARQUES</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fr-CH" sz="1200" b="0" dirty="0">
                          <a:solidFill>
                            <a:schemeClr val="tx1"/>
                          </a:solidFill>
                        </a:rPr>
                        <a:t>Le responsable du plan d’études est le prof. Olivier Desrichard.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CH" sz="1200" b="1" dirty="0">
                        <a:solidFill>
                          <a:srgbClr val="0AA6A2"/>
                        </a:solidFill>
                      </a:endParaRPr>
                    </a:p>
                  </a:txBody>
                  <a:tcPr>
                    <a:solidFill>
                      <a:schemeClr val="bg1"/>
                    </a:solidFill>
                  </a:tcPr>
                </a:tc>
                <a:extLst>
                  <a:ext uri="{0D108BD9-81ED-4DB2-BD59-A6C34878D82A}">
                    <a16:rowId xmlns:a16="http://schemas.microsoft.com/office/drawing/2014/main" val="987403674"/>
                  </a:ext>
                </a:extLst>
              </a:tr>
            </a:tbl>
          </a:graphicData>
        </a:graphic>
      </p:graphicFrame>
      <p:graphicFrame>
        <p:nvGraphicFramePr>
          <p:cNvPr id="4" name="Diagramme 3">
            <a:extLst>
              <a:ext uri="{FF2B5EF4-FFF2-40B4-BE49-F238E27FC236}">
                <a16:creationId xmlns:a16="http://schemas.microsoft.com/office/drawing/2014/main" id="{5919FE3E-8302-407F-9E23-4F936FC824EF}"/>
              </a:ext>
            </a:extLst>
          </p:cNvPr>
          <p:cNvGraphicFramePr/>
          <p:nvPr>
            <p:extLst>
              <p:ext uri="{D42A27DB-BD31-4B8C-83A1-F6EECF244321}">
                <p14:modId xmlns:p14="http://schemas.microsoft.com/office/powerpoint/2010/main" val="3384220502"/>
              </p:ext>
            </p:extLst>
          </p:nvPr>
        </p:nvGraphicFramePr>
        <p:xfrm>
          <a:off x="0" y="-27432"/>
          <a:ext cx="12192000" cy="7433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25892701"/>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466</Words>
  <Application>Microsoft Office PowerPoint</Application>
  <PresentationFormat>Grand écran</PresentationFormat>
  <Paragraphs>40</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Calibri</vt:lpstr>
      <vt:lpstr>Calibri Light</vt:lpstr>
      <vt:lpstr>Wingdings</vt:lpstr>
      <vt:lpstr>Thème Office</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Stéphanie Bouchet-Rossier</dc:creator>
  <cp:lastModifiedBy>Stéphanie Bouchet-Rossier</cp:lastModifiedBy>
  <cp:revision>3</cp:revision>
  <dcterms:created xsi:type="dcterms:W3CDTF">2022-08-15T10:34:56Z</dcterms:created>
  <dcterms:modified xsi:type="dcterms:W3CDTF">2022-09-16T16:47:37Z</dcterms:modified>
</cp:coreProperties>
</file>