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D0E80-75D4-EB6A-7774-38FE9965BB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0EDC09-E5A0-4CD9-F0ED-FC54D273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13762E-12F1-B1E4-EAB2-D8FD0CA9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EA2259-03AA-058A-0D20-D2C6569E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4ED4BE-408D-D209-F6D3-234B5CE6A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265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6404C-7836-7588-2A7C-8FA639431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B67BE0-9BA9-C9D2-F8ED-E0A8A5F36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276014-99C8-D776-DC26-CF534A73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2FD93E-4E5B-A15F-E4BC-EE2FB2DD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2A5211-41F3-09E0-D44B-7BFC3DD5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0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C68DA57-7419-7563-4D02-E4D1B0524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5EEE7D-F05A-83DD-36E4-7DFCE7E4F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B8737C-2364-A0DD-2996-24AAFD0F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D6F5CA-DD73-FEDD-072A-D696D7C2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297A9F-DA10-C89D-A6F8-9B0FB2EF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875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3238D-D91A-91B2-4CC1-471DD70D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21CA60-4BB7-B50A-0D58-D0C62D236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C615EF-14F9-4FE0-B03A-628DBA6C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01F42F-6891-14C6-ADE0-ADA76A0D4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3C5298-2FDC-5153-9695-DF1C3D59D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7501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040E0-7FBF-2C37-C4D7-FE67D84A0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CC2698-7CB0-FD9B-FE6F-84643E396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212F16-C479-4A81-2E87-9C0E9675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7BF60B-77A3-36F4-FFEA-68723021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86D8F-C4D5-40E1-CBDE-3F4A2AC8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631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B5065-EC4C-18F4-84B7-2FBC4E6E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D1D554-AB9C-4F54-8F99-61A782F18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8D6017-F72D-F173-EB6F-7329A5303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2DB127-0E01-3A11-9018-E61D1745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89560A-E9DC-259C-F14F-82721C39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6E3FB6-127C-B88E-A3D6-13EEE973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9466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EB298D-D425-9183-372C-9D173A87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EDD47A-3633-06D0-CB1F-7B64FB957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57E022-BC5A-A5D5-AA44-DCEA8BDFD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E237C4-6B47-29AD-FFCA-176918FDE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1658C96-416B-5071-880A-88571BADF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F5D65DC-2A01-C7F2-4914-8B112E782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CBBE4C-F111-72EE-4D24-A384215E2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54CDCBE-4F37-291D-7DBD-5A9B81940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703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5E7149-6EE6-9A7A-CA87-E96406C40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5C3AD9A-AFA3-9D7F-40BD-DC8147ED1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BE283C-B0AE-EAD5-BA86-73C091070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1BC7BB-6102-5F5E-F638-6CCE6FB21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345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44F526-1899-00D8-D486-09B5A9B8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85184B-AFFD-4FDA-D66B-361D9747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871ADD-A977-9483-8605-C1CD3919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1281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EB8A0-90FF-164A-6766-9F510E268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C260E7-4F27-9BEB-C92C-3FAD95C3C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B765A8-FC64-82DF-76A1-56B9278CE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EAFDFD-C723-D195-B96B-51903F66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0A1B90-B5CE-8906-204F-7A6D51E1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704971-9614-BC84-8526-5A41FFC8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3658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EDB2-8F57-57ED-6CB2-4409A2CA7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00C5C4C-FC7F-64CE-E6F5-B0B319F36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271310-059E-BEDD-A4BB-B7C45CF44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5A8D93-AEDC-EC41-39F9-84F3DC491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ABE85C-609B-A1AA-9D6C-C853C201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5063F7-AFBE-3FBF-1E1C-0B106C22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026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3BEC2B-D5C3-2C72-C09F-256A11FD9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D0A8FD-EAA2-4CE0-1726-87025C1C1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92F3B7-C49F-ABE8-7B13-3B9D8C89A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24AAD-F406-4ED8-9548-6C8C34126094}" type="datetimeFigureOut">
              <a:rPr lang="fr-CH" smtClean="0"/>
              <a:t>10.09.2025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0A135D-4228-059F-4670-77F8FFB11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FE5EBA-C809-FF7B-D96F-3E8E5A30D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431BEB-188E-4B6D-91F3-9CC8EFD439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122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F099FB-DDEF-F60C-89F9-A5D4AE3401AC}"/>
              </a:ext>
            </a:extLst>
          </p:cNvPr>
          <p:cNvSpPr/>
          <p:nvPr/>
        </p:nvSpPr>
        <p:spPr>
          <a:xfrm>
            <a:off x="0" y="0"/>
            <a:ext cx="12192000" cy="1237785"/>
          </a:xfrm>
          <a:prstGeom prst="rect">
            <a:avLst/>
          </a:prstGeom>
          <a:solidFill>
            <a:srgbClr val="0096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dirty="0">
                <a:latin typeface="Calibri" panose="020F0502020204030204" pitchFamily="34" charset="0"/>
                <a:cs typeface="Calibri" panose="020F0502020204030204" pitchFamily="34" charset="0"/>
              </a:rPr>
              <a:t>LISTE DES PARTENAIRES DU BUREAU DES STAGES 2025-2026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7EABFD-1FE5-73B1-77F5-3B5795E79B6F}"/>
              </a:ext>
            </a:extLst>
          </p:cNvPr>
          <p:cNvSpPr txBox="1"/>
          <p:nvPr/>
        </p:nvSpPr>
        <p:spPr>
          <a:xfrm>
            <a:off x="427839" y="1650380"/>
            <a:ext cx="11508058" cy="2784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CH" b="1" dirty="0" err="1"/>
              <a:t>Emergences</a:t>
            </a:r>
            <a:r>
              <a:rPr lang="fr-CH" b="1" dirty="0"/>
              <a:t> - centre de psychothérapie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CH" b="1" dirty="0">
                <a:latin typeface="Calibri" panose="020F0502020204030204" pitchFamily="34" charset="0"/>
                <a:cs typeface="Calibri" panose="020F0502020204030204" pitchFamily="34" charset="0"/>
              </a:rPr>
              <a:t>HUG : tous les départements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CH" b="1" dirty="0">
                <a:latin typeface="Calibri" panose="020F0502020204030204" pitchFamily="34" charset="0"/>
                <a:cs typeface="Calibri" panose="020F0502020204030204" pitchFamily="34" charset="0"/>
              </a:rPr>
              <a:t>Institution de Lavigny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CH" b="1" dirty="0">
                <a:latin typeface="Calibri" panose="020F0502020204030204" pitchFamily="34" charset="0"/>
                <a:cs typeface="Calibri" panose="020F0502020204030204" pitchFamily="34" charset="0"/>
              </a:rPr>
              <a:t>OMP : tous les départements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CH" b="1" dirty="0">
                <a:latin typeface="Calibri" panose="020F0502020204030204" pitchFamily="34" charset="0"/>
                <a:cs typeface="Calibri" panose="020F0502020204030204" pitchFamily="34" charset="0"/>
              </a:rPr>
              <a:t>Association Vires</a:t>
            </a:r>
          </a:p>
        </p:txBody>
      </p:sp>
    </p:spTree>
    <p:extLst>
      <p:ext uri="{BB962C8B-B14F-4D97-AF65-F5344CB8AC3E}">
        <p14:creationId xmlns:p14="http://schemas.microsoft.com/office/powerpoint/2010/main" val="24455876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Stéphanie Bouchet-Rossier</dc:creator>
  <cp:lastModifiedBy>Ebru Bouchet Rossier</cp:lastModifiedBy>
  <cp:revision>3</cp:revision>
  <dcterms:created xsi:type="dcterms:W3CDTF">2024-07-12T13:02:51Z</dcterms:created>
  <dcterms:modified xsi:type="dcterms:W3CDTF">2025-09-10T13:43:49Z</dcterms:modified>
</cp:coreProperties>
</file>