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63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62" y="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E93BA-4F7D-B94C-B00C-5C95212A12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83E5B5-FAC3-C147-A425-B89BA6F7A0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39C72-7EB6-504E-937F-DDD7E44A5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6EF06-F4A5-C445-AF66-2E12B8E29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E8C26-86C4-C448-B74B-13CCDA459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14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49043-BA30-3948-A690-0E4F6E0DC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80F426-644D-B249-BC6F-B1B76B87C8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980E5-B17C-174A-9384-13D9AE159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8DBEA-F25F-8248-831B-4C235EFEA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1B0D9-952A-F441-A22B-42AE48124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14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FE198-5A04-B947-82BA-82731CE6C1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47917-AEB8-F346-9E14-65472A9E2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07DC2-CF33-9D4E-89C9-8541A7047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C0457-42C9-844A-8AC7-6655E9AC2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5E425-10C5-FC4E-A5E8-D03827B5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4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A225-C18C-E144-B4D5-F8B41240A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CEA23-31CA-BB46-94E0-F1A3DC8D2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684EB-4A19-7E48-B990-03E37CCED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0F9CD-3AE0-8B44-B07D-431F60B7D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20D19-EC92-1544-9E5B-207A485F0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98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D1376-EF74-D14F-A1C4-E0AFE10F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94BDA-FCA6-2C4D-8E60-A49E3BB53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1D210-CFB5-5D4E-8E02-11704EE27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C8807-EFF0-7444-8439-8259BC642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B0463-3105-394F-B1E2-303F47C7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07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CA767-8675-B043-87B7-1047C4506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F9FB2-AFC1-C24E-B686-250491474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E0298D-2597-A640-A6DE-AA296CB18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058649-00D6-4F4E-BDED-5ECFA236F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D1F63-756C-7C47-BC68-7259E8A23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ACE2B-EA0F-1243-A515-972A6C2A3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4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18890-BFDE-AB43-814E-868B90A2E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1775A7-065F-BF41-A1F6-6C19CD0CA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15AC51-FD2F-6346-B2FD-10D1076959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8C6F7F-0634-2440-95A5-65AEEE6E3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AB960-DA90-E944-8C77-D733440FD4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98E2E2-C801-4942-B912-2030B7426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A30355-D10D-A54B-BE6E-0F7FD3E77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E3D975-AC37-6C49-8C29-A4DD8A600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5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8E47A-A777-A841-8C27-AB368B7C0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C5D3FC-1512-744E-B97A-4F0B13AD0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68AF38-B824-8947-9ACB-1A41031A1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14299D-2840-8645-8DB6-6AF591D34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68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D06DFD-3B06-1746-AAB3-CC2385D53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6B63E6-DA99-9742-8F57-3AFB9FC70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FD6B7-40A0-464D-AB62-4CB758056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73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6A367-6F0C-2C43-8D54-E3CE7647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E58CD-0E33-874C-8A45-C0FA8A4A7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0DAFA5-11E8-564F-8ACD-EA1CC2D0C7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A28EFC-8C66-AC44-8871-53193EF0D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E7AA6-4B29-4A4F-895B-98EC52A2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47E03-E00B-0D47-9B1B-025FCB6C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6123D-6E07-CA4F-AD3D-D9EA0A8E4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F4A873-282C-EB41-8ECF-13173936C4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F2AA34-6659-D646-80FF-CB2D227A0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AF6B7-4004-FE40-83E2-5C8A5676A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321CEE-0105-4945-BAC2-7AA41AA48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3B1122-E9F0-6840-8C52-975A17044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1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A7256B-BB83-784B-A7B5-78A0F1224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F8C8E-704F-E346-BE9E-6F58A94DD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3F104-1C0C-5C45-A4C1-FE392BC458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F505F-A581-E448-A393-BC3D97842F71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00332-987D-0944-AC19-8B9A4C075F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CA378-A0D6-4843-8C1A-2CF4CB5E4E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26012-F6CF-BE46-8670-77A853FE43B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8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unige.ch/election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381462" y="768133"/>
            <a:ext cx="5194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000" dirty="0">
                <a:solidFill>
                  <a:srgbClr val="CF0063"/>
                </a:solidFill>
              </a:rPr>
              <a:t>Faire entendre ma voix </a:t>
            </a:r>
            <a:endParaRPr lang="fr-CH" sz="3600" dirty="0">
              <a:solidFill>
                <a:srgbClr val="CF0063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920439" y="1857030"/>
            <a:ext cx="10806962" cy="4549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0025" indent="-200025">
              <a:lnSpc>
                <a:spcPct val="150000"/>
              </a:lnSpc>
              <a:buFont typeface="Arial" pitchFamily="34" charset="0"/>
              <a:buChar char="•"/>
            </a:pPr>
            <a:r>
              <a:rPr lang="fr-CH" sz="2800" dirty="0"/>
              <a:t>Je </a:t>
            </a:r>
            <a:r>
              <a:rPr lang="fr-CH" sz="2800" b="1" dirty="0">
                <a:solidFill>
                  <a:srgbClr val="CF0063"/>
                </a:solidFill>
              </a:rPr>
              <a:t>participe aux enquêtes </a:t>
            </a:r>
            <a:r>
              <a:rPr lang="fr-CH" sz="2800" dirty="0"/>
              <a:t>de l’Observatoire de la vie étudiante</a:t>
            </a:r>
          </a:p>
          <a:p>
            <a:pPr marL="200025" indent="-200025">
              <a:lnSpc>
                <a:spcPct val="150000"/>
              </a:lnSpc>
              <a:buFont typeface="Arial" pitchFamily="34" charset="0"/>
              <a:buChar char="•"/>
            </a:pPr>
            <a:r>
              <a:rPr lang="fr-CH" sz="2800" dirty="0"/>
              <a:t>J’</a:t>
            </a:r>
            <a:r>
              <a:rPr lang="fr-CH" sz="2800" b="1" dirty="0">
                <a:solidFill>
                  <a:srgbClr val="CF0063"/>
                </a:solidFill>
              </a:rPr>
              <a:t>évalue les enseignements </a:t>
            </a:r>
            <a:r>
              <a:rPr lang="fr-CH" sz="2800" dirty="0"/>
              <a:t>et fais des suggestions</a:t>
            </a:r>
          </a:p>
          <a:p>
            <a:pPr marL="200025" indent="-200025">
              <a:lnSpc>
                <a:spcPct val="150000"/>
              </a:lnSpc>
              <a:buFont typeface="Arial" pitchFamily="34" charset="0"/>
              <a:buChar char="•"/>
            </a:pPr>
            <a:r>
              <a:rPr lang="fr-CH" sz="2800" dirty="0"/>
              <a:t>Je </a:t>
            </a:r>
            <a:r>
              <a:rPr lang="fr-CH" sz="2800" b="1" dirty="0">
                <a:solidFill>
                  <a:srgbClr val="CF0063"/>
                </a:solidFill>
              </a:rPr>
              <a:t>m’engage dans une association </a:t>
            </a:r>
            <a:r>
              <a:rPr lang="fr-CH" sz="2800" dirty="0"/>
              <a:t>pour monter des projets et/ou </a:t>
            </a:r>
            <a:r>
              <a:rPr lang="fr-CH" sz="2800" b="1" dirty="0">
                <a:solidFill>
                  <a:srgbClr val="CF0063"/>
                </a:solidFill>
              </a:rPr>
              <a:t>dialoguer avec le rectorat </a:t>
            </a:r>
            <a:r>
              <a:rPr lang="fr-CH" sz="2800" dirty="0"/>
              <a:t>sur des questions étudiantes</a:t>
            </a:r>
          </a:p>
          <a:p>
            <a:pPr marL="200025" indent="-200025">
              <a:lnSpc>
                <a:spcPct val="150000"/>
              </a:lnSpc>
              <a:buFont typeface="Arial" pitchFamily="34" charset="0"/>
              <a:buChar char="•"/>
            </a:pPr>
            <a:r>
              <a:rPr lang="fr-CH" sz="2800" dirty="0"/>
              <a:t>Je </a:t>
            </a:r>
            <a:r>
              <a:rPr lang="fr-CH" sz="2800" b="1" dirty="0">
                <a:solidFill>
                  <a:srgbClr val="CF0063"/>
                </a:solidFill>
              </a:rPr>
              <a:t>suis membre du Conseil participatif </a:t>
            </a:r>
            <a:r>
              <a:rPr lang="fr-CH" sz="2800" dirty="0"/>
              <a:t>dans ma faculté, centre, institut et/ou de </a:t>
            </a:r>
            <a:r>
              <a:rPr lang="fr-CH" sz="2800" b="1" dirty="0">
                <a:solidFill>
                  <a:srgbClr val="CF0063"/>
                </a:solidFill>
              </a:rPr>
              <a:t>l’Assemblée de l’Université</a:t>
            </a:r>
            <a:endParaRPr lang="fr-CH" sz="2800" dirty="0"/>
          </a:p>
          <a:p>
            <a:pPr marL="200025" indent="-200025">
              <a:lnSpc>
                <a:spcPct val="150000"/>
              </a:lnSpc>
              <a:buFont typeface="Arial" pitchFamily="34" charset="0"/>
              <a:buChar char="•"/>
            </a:pPr>
            <a:r>
              <a:rPr lang="fr-CH" sz="2800" dirty="0"/>
              <a:t>Je </a:t>
            </a:r>
            <a:r>
              <a:rPr lang="fr-CH" sz="2800" b="1" dirty="0">
                <a:solidFill>
                  <a:srgbClr val="CF0063"/>
                </a:solidFill>
              </a:rPr>
              <a:t>vote lors des </a:t>
            </a:r>
            <a:r>
              <a:rPr lang="fr-CH" sz="2800" b="1" dirty="0">
                <a:solidFill>
                  <a:srgbClr val="CF0063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élections</a:t>
            </a:r>
            <a:r>
              <a:rPr lang="fr-CH" sz="2800" b="1" dirty="0">
                <a:solidFill>
                  <a:srgbClr val="CF0063"/>
                </a:solidFill>
              </a:rPr>
              <a:t> </a:t>
            </a:r>
            <a:r>
              <a:rPr lang="fr-CH" sz="2800" dirty="0"/>
              <a:t>aux organes participatifs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F5AA1CA-8DC3-034B-9567-600CE13BB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9172">
            <a:off x="8472121" y="394236"/>
            <a:ext cx="3601699" cy="36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185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381462" y="768133"/>
            <a:ext cx="5194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4000" dirty="0">
                <a:solidFill>
                  <a:srgbClr val="CF0063"/>
                </a:solidFill>
              </a:rPr>
              <a:t>Faire entendre ma voix </a:t>
            </a:r>
            <a:endParaRPr lang="fr-CH" sz="3600" dirty="0">
              <a:solidFill>
                <a:srgbClr val="CF0063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07949" y="1997933"/>
            <a:ext cx="10806962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CH" sz="2800" dirty="0"/>
              <a:t>Les instances que je peux élire et dans lesquelles je peux être </a:t>
            </a:r>
            <a:r>
              <a:rPr lang="fr-CH" sz="2800" dirty="0" err="1"/>
              <a:t>élu-e</a:t>
            </a:r>
            <a:endParaRPr lang="fr-CH" sz="2800" dirty="0"/>
          </a:p>
          <a:p>
            <a:pPr>
              <a:lnSpc>
                <a:spcPct val="150000"/>
              </a:lnSpc>
            </a:pPr>
            <a:endParaRPr lang="fr-CH" sz="2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FFBAE3-F390-FA49-8336-C4194D8E3945}"/>
              </a:ext>
            </a:extLst>
          </p:cNvPr>
          <p:cNvSpPr/>
          <p:nvPr/>
        </p:nvSpPr>
        <p:spPr>
          <a:xfrm>
            <a:off x="707949" y="3419061"/>
            <a:ext cx="3098738" cy="418967"/>
          </a:xfrm>
          <a:prstGeom prst="rect">
            <a:avLst/>
          </a:prstGeom>
          <a:solidFill>
            <a:srgbClr val="CF0063"/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CH" dirty="0"/>
              <a:t>Assemblée de l’Université</a:t>
            </a:r>
          </a:p>
          <a:p>
            <a:pPr algn="ctr"/>
            <a:endParaRPr lang="fr-CH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08F0016-A41C-7A46-92DA-86EB8603F6D1}"/>
              </a:ext>
            </a:extLst>
          </p:cNvPr>
          <p:cNvSpPr txBox="1"/>
          <p:nvPr/>
        </p:nvSpPr>
        <p:spPr>
          <a:xfrm>
            <a:off x="707949" y="2920351"/>
            <a:ext cx="3005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Au niveau de l’Université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1799068-009E-C94E-8BBC-CCB612551B57}"/>
              </a:ext>
            </a:extLst>
          </p:cNvPr>
          <p:cNvSpPr txBox="1"/>
          <p:nvPr/>
        </p:nvSpPr>
        <p:spPr>
          <a:xfrm>
            <a:off x="5331504" y="2871962"/>
            <a:ext cx="7945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Au niveau de ma Faculté (UPER)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C47B07CF-0F44-0047-B15B-AF3FB294FE78}"/>
              </a:ext>
            </a:extLst>
          </p:cNvPr>
          <p:cNvSpPr txBox="1"/>
          <p:nvPr/>
        </p:nvSpPr>
        <p:spPr>
          <a:xfrm>
            <a:off x="5296449" y="4543524"/>
            <a:ext cx="7945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Au niveau de mon Centre/Institut </a:t>
            </a:r>
            <a:r>
              <a:rPr lang="fr-CH" dirty="0" err="1"/>
              <a:t>interfacultaire</a:t>
            </a:r>
            <a:r>
              <a:rPr lang="fr-CH" dirty="0"/>
              <a:t> (UER):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6E12B5CC-C5ED-8D4A-BDB5-A825AEC521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9172">
            <a:off x="8513262" y="389505"/>
            <a:ext cx="3601699" cy="36678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74A4DFF-F36A-5D41-90C0-1A23F06C8F56}"/>
              </a:ext>
            </a:extLst>
          </p:cNvPr>
          <p:cNvSpPr/>
          <p:nvPr/>
        </p:nvSpPr>
        <p:spPr>
          <a:xfrm>
            <a:off x="5296449" y="3419060"/>
            <a:ext cx="3098738" cy="418967"/>
          </a:xfrm>
          <a:prstGeom prst="rect">
            <a:avLst/>
          </a:prstGeom>
          <a:solidFill>
            <a:srgbClr val="CF0063"/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CH" dirty="0"/>
              <a:t>Conseil participatif</a:t>
            </a:r>
          </a:p>
          <a:p>
            <a:pPr algn="ctr"/>
            <a:endParaRPr lang="fr-CH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4756A4-2EF1-B849-9692-322D62928B9C}"/>
              </a:ext>
            </a:extLst>
          </p:cNvPr>
          <p:cNvSpPr/>
          <p:nvPr/>
        </p:nvSpPr>
        <p:spPr>
          <a:xfrm>
            <a:off x="5331504" y="5147666"/>
            <a:ext cx="3098738" cy="664863"/>
          </a:xfrm>
          <a:prstGeom prst="rect">
            <a:avLst/>
          </a:prstGeom>
          <a:solidFill>
            <a:srgbClr val="CF0063"/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CH" dirty="0"/>
              <a:t>Assemblée participative / Conseil participatif </a:t>
            </a:r>
          </a:p>
          <a:p>
            <a:pPr algn="ctr"/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947251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113</Words>
  <Application>Microsoft Office PowerPoint</Application>
  <PresentationFormat>Grand écran</PresentationFormat>
  <Paragraphs>14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Présentation PowerPoint</vt:lpstr>
      <vt:lpstr>Présentation PowerPoint</vt:lpstr>
    </vt:vector>
  </TitlesOfParts>
  <Company>Université de Genève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Rist</dc:creator>
  <cp:lastModifiedBy>David Gonzalez</cp:lastModifiedBy>
  <cp:revision>21</cp:revision>
  <cp:lastPrinted>2019-08-23T08:52:12Z</cp:lastPrinted>
  <dcterms:created xsi:type="dcterms:W3CDTF">2019-07-29T14:31:43Z</dcterms:created>
  <dcterms:modified xsi:type="dcterms:W3CDTF">2019-09-09T07:08:15Z</dcterms:modified>
</cp:coreProperties>
</file>