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7561263" cy="106934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FF"/>
    <a:srgbClr val="4F009E"/>
    <a:srgbClr val="FFB400"/>
    <a:srgbClr val="FF6E00"/>
    <a:srgbClr val="CBA300"/>
    <a:srgbClr val="FE143B"/>
    <a:srgbClr val="960041"/>
    <a:srgbClr val="007E64"/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94641" autoAdjust="0"/>
  </p:normalViewPr>
  <p:slideViewPr>
    <p:cSldViewPr>
      <p:cViewPr varScale="1">
        <p:scale>
          <a:sx n="69" d="100"/>
          <a:sy n="69" d="100"/>
        </p:scale>
        <p:origin x="2292" y="114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570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2102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2250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649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1051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456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6875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843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727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61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95733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1163-90CC-4C36-9EDF-A0AB603D44F9}" type="datetimeFigureOut">
              <a:rPr lang="fr-CH" smtClean="0"/>
              <a:pPr/>
              <a:t>11.05.2016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59BDB-EF5F-42BE-9763-F25157D8C340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6286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36215" y="0"/>
            <a:ext cx="7512833" cy="96189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9624200"/>
            <a:ext cx="7561263" cy="1069200"/>
          </a:xfrm>
          <a:prstGeom prst="rect">
            <a:avLst/>
          </a:prstGeom>
          <a:solidFill>
            <a:srgbClr val="0069FF">
              <a:alpha val="70000"/>
            </a:srgbClr>
          </a:solidFill>
          <a:ln>
            <a:solidFill>
              <a:srgbClr val="006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989" y="9739188"/>
            <a:ext cx="2007962" cy="723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24247" y="9811196"/>
            <a:ext cx="35283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1400" b="1" cap="small" dirty="0" smtClean="0">
                <a:solidFill>
                  <a:schemeClr val="bg1"/>
                </a:solidFill>
                <a:latin typeface="Arial"/>
                <a:cs typeface="Arial"/>
              </a:rPr>
              <a:t>UNITÉ DE LATIN</a:t>
            </a:r>
          </a:p>
          <a:p>
            <a:endParaRPr lang="fr-CH" sz="1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52239" y="206423"/>
            <a:ext cx="7128792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Dans le cadre du séminaire </a:t>
            </a: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«Le meilleur poème du meilleur poète: </a:t>
            </a: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les  Géorgiques de Virgile» </a:t>
            </a: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Monsieur Damien Nelis vous invite</a:t>
            </a: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à la conférence</a:t>
            </a:r>
          </a:p>
          <a:p>
            <a:pPr algn="ctr"/>
            <a:endParaRPr lang="fr-CH" sz="28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fr-CH" sz="3200" b="1" dirty="0" smtClean="0">
                <a:solidFill>
                  <a:schemeClr val="bg1">
                    <a:lumMod val="95000"/>
                  </a:schemeClr>
                </a:solidFill>
              </a:rPr>
              <a:t>L’apiculture moderne et les abeilles </a:t>
            </a:r>
          </a:p>
          <a:p>
            <a:pPr algn="ctr"/>
            <a:r>
              <a:rPr lang="fr-CH" sz="3200" b="1" dirty="0" smtClean="0">
                <a:solidFill>
                  <a:schemeClr val="bg1">
                    <a:lumMod val="95000"/>
                  </a:schemeClr>
                </a:solidFill>
              </a:rPr>
              <a:t>de Virgile: de Tempe à </a:t>
            </a:r>
            <a:r>
              <a:rPr lang="fr-CH" sz="3200" b="1" dirty="0" err="1" smtClean="0">
                <a:solidFill>
                  <a:schemeClr val="bg1">
                    <a:lumMod val="95000"/>
                  </a:schemeClr>
                </a:solidFill>
              </a:rPr>
              <a:t>Ferney</a:t>
            </a:r>
            <a:endParaRPr lang="fr-CH" sz="32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Par </a:t>
            </a:r>
          </a:p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Pierre Vellut</a:t>
            </a:r>
          </a:p>
          <a:p>
            <a:pPr algn="ctr"/>
            <a:endParaRPr lang="fr-CH" sz="2400" b="1" dirty="0"/>
          </a:p>
          <a:p>
            <a:pPr algn="ctr"/>
            <a:endParaRPr lang="fr-CH" sz="2400" b="1" dirty="0" smtClean="0"/>
          </a:p>
          <a:p>
            <a:pPr algn="ctr"/>
            <a:endParaRPr lang="fr-CH" sz="2800" b="1" dirty="0" smtClean="0"/>
          </a:p>
          <a:p>
            <a:pPr algn="ctr"/>
            <a:endParaRPr lang="fr-CH" sz="2800" b="1" dirty="0"/>
          </a:p>
          <a:p>
            <a:pPr algn="ctr"/>
            <a:endParaRPr lang="fr-CH" sz="2800" b="1" dirty="0" smtClean="0"/>
          </a:p>
          <a:p>
            <a:pPr algn="ctr"/>
            <a:endParaRPr lang="fr-CH" sz="2800" b="1" dirty="0"/>
          </a:p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Jeudi 19 mai 2016 </a:t>
            </a:r>
          </a:p>
          <a:p>
            <a:pPr algn="ctr"/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À </a:t>
            </a:r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14h15 </a:t>
            </a:r>
            <a:r>
              <a:rPr lang="fr-CH" sz="2800" b="1" dirty="0" smtClean="0">
                <a:solidFill>
                  <a:schemeClr val="bg1">
                    <a:lumMod val="95000"/>
                  </a:schemeClr>
                </a:solidFill>
              </a:rPr>
              <a:t>– Salle L107</a:t>
            </a:r>
            <a:endParaRPr lang="fr-CH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56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AURITI</cp:lastModifiedBy>
  <cp:revision>40</cp:revision>
  <cp:lastPrinted>2016-05-11T14:18:38Z</cp:lastPrinted>
  <dcterms:created xsi:type="dcterms:W3CDTF">2013-04-11T16:17:17Z</dcterms:created>
  <dcterms:modified xsi:type="dcterms:W3CDTF">2016-05-11T14:20:14Z</dcterms:modified>
</cp:coreProperties>
</file>