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slides/_rels/slide109.xml.rels" ContentType="application/vnd.openxmlformats-package.relationships+xml"/>
  <Override PartName="/ppt/slides/_rels/slide110.xml.rels" ContentType="application/vnd.openxmlformats-package.relationships+xml"/>
  <Override PartName="/ppt/slides/_rels/slide111.xml.rels" ContentType="application/vnd.openxmlformats-package.relationships+xml"/>
  <Override PartName="/ppt/slides/_rels/slide112.xml.rels" ContentType="application/vnd.openxmlformats-package.relationships+xml"/>
  <Override PartName="/ppt/slides/_rels/slide113.xml.rels" ContentType="application/vnd.openxmlformats-package.relationships+xml"/>
  <Override PartName="/ppt/slides/_rels/slide114.xml.rels" ContentType="application/vnd.openxmlformats-package.relationships+xml"/>
  <Override PartName="/ppt/slides/_rels/slide115.xml.rels" ContentType="application/vnd.openxmlformats-package.relationships+xml"/>
  <Override PartName="/ppt/slides/_rels/slide116.xml.rels" ContentType="application/vnd.openxmlformats-package.relationships+xml"/>
  <Override PartName="/ppt/slides/_rels/slide117.xml.rels" ContentType="application/vnd.openxmlformats-package.relationships+xml"/>
  <Override PartName="/ppt/slides/_rels/slide118.xml.rels" ContentType="application/vnd.openxmlformats-package.relationships+xml"/>
  <Override PartName="/ppt/slides/_rels/slide119.xml.rels" ContentType="application/vnd.openxmlformats-package.relationships+xml"/>
  <Override PartName="/ppt/slides/_rels/slide120.xml.rels" ContentType="application/vnd.openxmlformats-package.relationships+xml"/>
  <Override PartName="/ppt/slides/_rels/slide121.xml.rels" ContentType="application/vnd.openxmlformats-package.relationships+xml"/>
  <Override PartName="/ppt/slides/_rels/slide122.xml.rels" ContentType="application/vnd.openxmlformats-package.relationships+xml"/>
  <Override PartName="/ppt/slides/_rels/slide123.xml.rels" ContentType="application/vnd.openxmlformats-package.relationships+xml"/>
  <Override PartName="/ppt/slides/_rels/slide124.xml.rels" ContentType="application/vnd.openxmlformats-package.relationships+xml"/>
  <Override PartName="/ppt/slides/_rels/slide125.xml.rels" ContentType="application/vnd.openxmlformats-package.relationships+xml"/>
  <Override PartName="/ppt/slides/_rels/slide126.xml.rels" ContentType="application/vnd.openxmlformats-package.relationships+xml"/>
  <Override PartName="/ppt/slides/_rels/slide127.xml.rels" ContentType="application/vnd.openxmlformats-package.relationships+xml"/>
  <Override PartName="/ppt/slides/_rels/slide128.xml.rels" ContentType="application/vnd.openxmlformats-package.relationships+xml"/>
  <Override PartName="/ppt/slides/_rels/slide129.xml.rels" ContentType="application/vnd.openxmlformats-package.relationships+xml"/>
  <Override PartName="/ppt/slides/_rels/slide130.xml.rels" ContentType="application/vnd.openxmlformats-package.relationships+xml"/>
  <Override PartName="/ppt/slides/_rels/slide131.xml.rels" ContentType="application/vnd.openxmlformats-package.relationships+xml"/>
  <Override PartName="/ppt/slides/_rels/slide132.xml.rels" ContentType="application/vnd.openxmlformats-package.relationships+xml"/>
  <Override PartName="/ppt/slides/_rels/slide133.xml.rels" ContentType="application/vnd.openxmlformats-package.relationships+xml"/>
  <Override PartName="/ppt/slides/_rels/slide134.xml.rels" ContentType="application/vnd.openxmlformats-package.relationships+xml"/>
  <Override PartName="/ppt/slides/_rels/slide135.xml.rels" ContentType="application/vnd.openxmlformats-package.relationships+xml"/>
  <Override PartName="/ppt/slides/_rels/slide136.xml.rels" ContentType="application/vnd.openxmlformats-package.relationships+xml"/>
  <Override PartName="/ppt/slides/_rels/slide137.xml.rels" ContentType="application/vnd.openxmlformats-package.relationships+xml"/>
  <Override PartName="/ppt/slides/_rels/slide138.xml.rels" ContentType="application/vnd.openxmlformats-package.relationships+xml"/>
  <Override PartName="/ppt/slides/_rels/slide139.xml.rels" ContentType="application/vnd.openxmlformats-package.relationships+xml"/>
  <Override PartName="/ppt/media/image75.png" ContentType="image/png"/>
  <Override PartName="/ppt/media/image9.png" ContentType="image/png"/>
  <Override PartName="/ppt/media/image57.png" ContentType="image/png"/>
  <Override PartName="/ppt/media/image1.png" ContentType="image/png"/>
  <Override PartName="/ppt/media/image130.png" ContentType="image/png"/>
  <Override PartName="/ppt/media/image58.png" ContentType="image/png"/>
  <Override PartName="/ppt/media/image2.png" ContentType="image/png"/>
  <Override PartName="/ppt/media/image131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120.png" ContentType="image/png"/>
  <Override PartName="/ppt/media/image48.png" ContentType="image/png"/>
  <Override PartName="/ppt/media/image121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140.png" ContentType="image/png"/>
  <Override PartName="/ppt/media/image68.png" ContentType="image/png"/>
  <Override PartName="/ppt/media/image141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150.png" ContentType="image/png"/>
  <Override PartName="/ppt/media/image78.png" ContentType="image/png"/>
  <Override PartName="/ppt/media/image151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160.png" ContentType="image/png"/>
  <Override PartName="/ppt/media/image88.png" ContentType="image/png"/>
  <Override PartName="/ppt/media/image161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170.png" ContentType="image/png"/>
  <Override PartName="/ppt/media/image98.png" ContentType="image/png"/>
  <Override PartName="/ppt/media/image171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49.png" ContentType="image/png"/>
  <Override PartName="/ppt/media/image152.png" ContentType="image/png"/>
  <Override PartName="/ppt/media/image153.png" ContentType="image/png"/>
  <Override PartName="/ppt/media/image154.png" ContentType="image/png"/>
  <Override PartName="/ppt/media/image155.png" ContentType="image/png"/>
  <Override PartName="/ppt/media/image156.png" ContentType="image/png"/>
  <Override PartName="/ppt/media/image157.png" ContentType="image/png"/>
  <Override PartName="/ppt/media/image158.png" ContentType="image/png"/>
  <Override PartName="/ppt/media/image159.png" ContentType="image/png"/>
  <Override PartName="/ppt/media/image162.png" ContentType="image/png"/>
  <Override PartName="/ppt/media/image163.png" ContentType="image/pn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2.png" ContentType="image/png"/>
  <Override PartName="/ppt/media/image173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media/image179.png" ContentType="image/png"/>
  <Override PartName="/ppt/media/image180.png" ContentType="image/png"/>
  <Override PartName="/ppt/media/image181.png" ContentType="image/png"/>
  <Override PartName="/ppt/media/image182.png" ContentType="image/png"/>
  <Override PartName="/ppt/media/image183.png" ContentType="image/png"/>
  <Override PartName="/ppt/media/image184.png" ContentType="image/png"/>
  <Override PartName="/ppt/media/image185.png" ContentType="image/png"/>
  <Override PartName="/ppt/media/image186.png" ContentType="image/png"/>
  <Override PartName="/ppt/media/image187.png" ContentType="image/png"/>
  <Override PartName="/ppt/media/image188.png" ContentType="image/png"/>
  <Override PartName="/ppt/media/image189.png" ContentType="image/png"/>
  <Override PartName="/ppt/media/image190.png" ContentType="image/png"/>
  <Override PartName="/ppt/media/image191.png" ContentType="image/png"/>
  <Override PartName="/ppt/media/image192.png" ContentType="image/png"/>
  <Override PartName="/ppt/media/image193.png" ContentType="image/png"/>
  <Override PartName="/ppt/media/image194.png" ContentType="image/png"/>
  <Override PartName="/ppt/media/image195.png" ContentType="image/png"/>
  <Override PartName="/ppt/media/image196.png" ContentType="image/png"/>
  <Override PartName="/ppt/media/image197.png" ContentType="image/png"/>
  <Override PartName="/ppt/media/image198.png" ContentType="image/png"/>
  <Override PartName="/ppt/media/image199.png" ContentType="image/png"/>
  <Override PartName="/ppt/media/image20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00" Type="http://schemas.openxmlformats.org/officeDocument/2006/relationships/slide" Target="slides/slide97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slide" Target="slides/slide112.xml"/><Relationship Id="rId116" Type="http://schemas.openxmlformats.org/officeDocument/2006/relationships/slide" Target="slides/slide113.xml"/><Relationship Id="rId117" Type="http://schemas.openxmlformats.org/officeDocument/2006/relationships/slide" Target="slides/slide114.xml"/><Relationship Id="rId118" Type="http://schemas.openxmlformats.org/officeDocument/2006/relationships/slide" Target="slides/slide115.xml"/><Relationship Id="rId119" Type="http://schemas.openxmlformats.org/officeDocument/2006/relationships/slide" Target="slides/slide116.xml"/><Relationship Id="rId120" Type="http://schemas.openxmlformats.org/officeDocument/2006/relationships/slide" Target="slides/slide117.xml"/><Relationship Id="rId121" Type="http://schemas.openxmlformats.org/officeDocument/2006/relationships/slide" Target="slides/slide118.xml"/><Relationship Id="rId122" Type="http://schemas.openxmlformats.org/officeDocument/2006/relationships/slide" Target="slides/slide119.xml"/><Relationship Id="rId123" Type="http://schemas.openxmlformats.org/officeDocument/2006/relationships/slide" Target="slides/slide120.xml"/><Relationship Id="rId124" Type="http://schemas.openxmlformats.org/officeDocument/2006/relationships/slide" Target="slides/slide121.xml"/><Relationship Id="rId125" Type="http://schemas.openxmlformats.org/officeDocument/2006/relationships/slide" Target="slides/slide122.xml"/><Relationship Id="rId126" Type="http://schemas.openxmlformats.org/officeDocument/2006/relationships/slide" Target="slides/slide123.xml"/><Relationship Id="rId127" Type="http://schemas.openxmlformats.org/officeDocument/2006/relationships/slide" Target="slides/slide124.xml"/><Relationship Id="rId128" Type="http://schemas.openxmlformats.org/officeDocument/2006/relationships/slide" Target="slides/slide125.xml"/><Relationship Id="rId129" Type="http://schemas.openxmlformats.org/officeDocument/2006/relationships/slide" Target="slides/slide126.xml"/><Relationship Id="rId130" Type="http://schemas.openxmlformats.org/officeDocument/2006/relationships/slide" Target="slides/slide127.xml"/><Relationship Id="rId131" Type="http://schemas.openxmlformats.org/officeDocument/2006/relationships/slide" Target="slides/slide128.xml"/><Relationship Id="rId132" Type="http://schemas.openxmlformats.org/officeDocument/2006/relationships/slide" Target="slides/slide129.xml"/><Relationship Id="rId133" Type="http://schemas.openxmlformats.org/officeDocument/2006/relationships/slide" Target="slides/slide130.xml"/><Relationship Id="rId134" Type="http://schemas.openxmlformats.org/officeDocument/2006/relationships/slide" Target="slides/slide131.xml"/><Relationship Id="rId135" Type="http://schemas.openxmlformats.org/officeDocument/2006/relationships/slide" Target="slides/slide132.xml"/><Relationship Id="rId136" Type="http://schemas.openxmlformats.org/officeDocument/2006/relationships/slide" Target="slides/slide133.xml"/><Relationship Id="rId137" Type="http://schemas.openxmlformats.org/officeDocument/2006/relationships/slide" Target="slides/slide134.xml"/><Relationship Id="rId138" Type="http://schemas.openxmlformats.org/officeDocument/2006/relationships/slide" Target="slides/slide135.xml"/><Relationship Id="rId139" Type="http://schemas.openxmlformats.org/officeDocument/2006/relationships/slide" Target="slides/slide136.xml"/><Relationship Id="rId140" Type="http://schemas.openxmlformats.org/officeDocument/2006/relationships/slide" Target="slides/slide137.xml"/><Relationship Id="rId141" Type="http://schemas.openxmlformats.org/officeDocument/2006/relationships/slide" Target="slides/slide138.xml"/><Relationship Id="rId142" Type="http://schemas.openxmlformats.org/officeDocument/2006/relationships/slide" Target="slides/slide1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7660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49320" y="4528440"/>
            <a:ext cx="7660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4932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87476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39520" y="198108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129360" y="198108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49320" y="452844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39520" y="452844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129360" y="452844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49320" y="1981080"/>
            <a:ext cx="7660800" cy="4876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7660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932040" y="0"/>
            <a:ext cx="7157520" cy="699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94932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49320" y="1981080"/>
            <a:ext cx="7660800" cy="4876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87476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49320" y="4528440"/>
            <a:ext cx="7660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7660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49320" y="4528440"/>
            <a:ext cx="7660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4932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87476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39520" y="198108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129360" y="198108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49320" y="452844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39520" y="452844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129360" y="4528440"/>
            <a:ext cx="246636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7660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32040" y="0"/>
            <a:ext cx="7157520" cy="699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4932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874760" y="452844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874760" y="1981080"/>
            <a:ext cx="3738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49320" y="4528440"/>
            <a:ext cx="7660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905040"/>
            <a:ext cx="7086240" cy="2676240"/>
          </a:xfrm>
          <a:prstGeom prst="rect">
            <a:avLst/>
          </a:prstGeom>
        </p:spPr>
        <p:txBody>
          <a:bodyPr lIns="50760" tIns="50760" bIns="50760" anchor="ctr">
            <a:noAutofit/>
          </a:bodyPr>
          <a:p>
            <a:pPr marL="39600" indent="-39240">
              <a:lnSpc>
                <a:spcPct val="100000"/>
              </a:lnSpc>
            </a:pPr>
            <a:r>
              <a:rPr b="0" lang="en-US" sz="36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286000" y="3581280"/>
            <a:ext cx="5638320" cy="3276360"/>
          </a:xfrm>
          <a:prstGeom prst="rect">
            <a:avLst/>
          </a:prstGeom>
        </p:spPr>
        <p:txBody>
          <a:bodyPr lIns="50760" tIns="50760" bIns="50760">
            <a:noAutofit/>
          </a:bodyPr>
          <a:p>
            <a:pPr marL="217440" indent="-177480">
              <a:lnSpc>
                <a:spcPct val="100000"/>
              </a:lnSpc>
              <a:spcBef>
                <a:spcPts val="499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  <a:p>
            <a:pPr marL="615960" indent="-177480">
              <a:lnSpc>
                <a:spcPct val="100000"/>
              </a:lnSpc>
              <a:spcBef>
                <a:spcPts val="40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Lucida Grande"/>
            </a:endParaRPr>
          </a:p>
          <a:p>
            <a:pPr marL="1057320" indent="-177480">
              <a:lnSpc>
                <a:spcPct val="100000"/>
              </a:lnSpc>
              <a:spcBef>
                <a:spcPts val="40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Third level</a:t>
            </a:r>
            <a:endParaRPr b="0" lang="en-US" sz="1600" spc="-1" strike="noStrike">
              <a:solidFill>
                <a:srgbClr val="000000"/>
              </a:solidFill>
              <a:latin typeface="Lucida Grande"/>
            </a:endParaRPr>
          </a:p>
          <a:p>
            <a:pPr marL="1461960" indent="-177480">
              <a:lnSpc>
                <a:spcPct val="100000"/>
              </a:lnSpc>
              <a:spcBef>
                <a:spcPts val="3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Fourth level</a:t>
            </a:r>
            <a:endParaRPr b="0" lang="en-US" sz="1400" spc="-1" strike="noStrike">
              <a:solidFill>
                <a:srgbClr val="000000"/>
              </a:solidFill>
              <a:latin typeface="Lucida Grande"/>
            </a:endParaRPr>
          </a:p>
          <a:p>
            <a:pPr marL="1849320" indent="-177480">
              <a:lnSpc>
                <a:spcPct val="100000"/>
              </a:lnSpc>
              <a:spcBef>
                <a:spcPts val="300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Fifth level</a:t>
            </a:r>
            <a:endParaRPr b="0" lang="en-US" sz="12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377120" y="6248520"/>
            <a:ext cx="255240" cy="24084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fld id="{4F727605-E5D2-43EB-BC44-2B8A0D33C20B}" type="slidenum">
              <a:rPr b="0" lang="fr-FR" sz="1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32040" y="0"/>
            <a:ext cx="7157520" cy="1509480"/>
          </a:xfrm>
          <a:prstGeom prst="rect">
            <a:avLst/>
          </a:prstGeom>
        </p:spPr>
        <p:txBody>
          <a:bodyPr lIns="50760" tIns="50760" bIns="50760" anchor="b">
            <a:noAutofit/>
          </a:bodyPr>
          <a:p>
            <a:pPr marL="39600" indent="-39240">
              <a:lnSpc>
                <a:spcPct val="100000"/>
              </a:lnSpc>
            </a:pPr>
            <a:r>
              <a:rPr b="0" lang="en-US" sz="36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49320" y="1981080"/>
            <a:ext cx="7660800" cy="4876560"/>
          </a:xfrm>
          <a:prstGeom prst="rect">
            <a:avLst/>
          </a:prstGeom>
        </p:spPr>
        <p:txBody>
          <a:bodyPr lIns="50760" tIns="50760" bIns="50760">
            <a:noAutofit/>
          </a:bodyPr>
          <a:p>
            <a:pPr marL="230040" indent="-190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2000"/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Lucida Grande"/>
            </a:endParaRPr>
          </a:p>
          <a:p>
            <a:pPr lvl="1" marL="628560" indent="-190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2000"/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Lucida Grande"/>
            </a:endParaRPr>
          </a:p>
          <a:p>
            <a:pPr lvl="2" marL="1069920" indent="-190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2000"/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Third level</a:t>
            </a:r>
            <a:endParaRPr b="0" lang="en-US" sz="1600" spc="-1" strike="noStrike">
              <a:solidFill>
                <a:srgbClr val="000000"/>
              </a:solidFill>
              <a:latin typeface="Lucida Grande"/>
            </a:endParaRPr>
          </a:p>
          <a:p>
            <a:pPr lvl="3" marL="1474920" indent="-190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62000"/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Fourth level</a:t>
            </a:r>
            <a:endParaRPr b="0" lang="en-US" sz="1400" spc="-1" strike="noStrike">
              <a:solidFill>
                <a:srgbClr val="000000"/>
              </a:solidFill>
              <a:latin typeface="Lucida Grande"/>
            </a:endParaRPr>
          </a:p>
          <a:p>
            <a:pPr lvl="4" marL="1862280" indent="-190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62000"/>
              <a:buFont typeface="Symbol" charset="2"/>
              <a:buChar char=""/>
            </a:pPr>
            <a:r>
              <a:rPr b="0" lang="en-US" sz="1200" spc="-1" strike="noStrike">
                <a:solidFill>
                  <a:srgbClr val="000000"/>
                </a:solidFill>
                <a:latin typeface="Lucida Grande"/>
                <a:ea typeface="ヒラギノ角ゴ Pro W3"/>
              </a:rPr>
              <a:t>Fifth level</a:t>
            </a:r>
            <a:endParaRPr b="0" lang="en-US" sz="1200" spc="-1" strike="noStrike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7529400" y="6248520"/>
            <a:ext cx="255240" cy="24084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fld id="{35645F68-6510-4B23-82B1-EB9A06EA2608}" type="slidenum">
              <a:rPr b="0" lang="fr-FR" sz="1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144.png"/><Relationship Id="rId2" Type="http://schemas.openxmlformats.org/officeDocument/2006/relationships/slideLayout" Target="../slideLayouts/slideLayout1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45.png"/><Relationship Id="rId2" Type="http://schemas.openxmlformats.org/officeDocument/2006/relationships/slideLayout" Target="../slideLayouts/slideLayout1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46.png"/><Relationship Id="rId2" Type="http://schemas.openxmlformats.org/officeDocument/2006/relationships/slideLayout" Target="../slideLayouts/slideLayout1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image" Target="../media/image147.png"/><Relationship Id="rId2" Type="http://schemas.openxmlformats.org/officeDocument/2006/relationships/image" Target="../media/image148.png"/><Relationship Id="rId3" Type="http://schemas.openxmlformats.org/officeDocument/2006/relationships/slideLayout" Target="../slideLayouts/slideLayout1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149.png"/><Relationship Id="rId2" Type="http://schemas.openxmlformats.org/officeDocument/2006/relationships/slideLayout" Target="../slideLayouts/slideLayout13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150.png"/><Relationship Id="rId2" Type="http://schemas.openxmlformats.org/officeDocument/2006/relationships/slideLayout" Target="../slideLayouts/slideLayout13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151.png"/><Relationship Id="rId2" Type="http://schemas.openxmlformats.org/officeDocument/2006/relationships/slideLayout" Target="../slideLayouts/slideLayout13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152.png"/><Relationship Id="rId2" Type="http://schemas.openxmlformats.org/officeDocument/2006/relationships/slideLayout" Target="../slideLayouts/slideLayout13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image" Target="../media/image153.png"/><Relationship Id="rId2" Type="http://schemas.openxmlformats.org/officeDocument/2006/relationships/slideLayout" Target="../slideLayouts/slideLayout13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image" Target="../media/image15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image" Target="../media/image155.png"/><Relationship Id="rId2" Type="http://schemas.openxmlformats.org/officeDocument/2006/relationships/image" Target="../media/image156.png"/><Relationship Id="rId3" Type="http://schemas.openxmlformats.org/officeDocument/2006/relationships/slideLayout" Target="../slideLayouts/slideLayout13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image" Target="../media/image157.png"/><Relationship Id="rId2" Type="http://schemas.openxmlformats.org/officeDocument/2006/relationships/slideLayout" Target="../slideLayouts/slideLayout13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image" Target="../media/image158.png"/><Relationship Id="rId2" Type="http://schemas.openxmlformats.org/officeDocument/2006/relationships/slideLayout" Target="../slideLayouts/slideLayout1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image" Target="../media/image159.png"/><Relationship Id="rId2" Type="http://schemas.openxmlformats.org/officeDocument/2006/relationships/slideLayout" Target="../slideLayouts/slideLayout13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image" Target="../media/image160.png"/><Relationship Id="rId2" Type="http://schemas.openxmlformats.org/officeDocument/2006/relationships/slideLayout" Target="../slideLayouts/slideLayout13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image" Target="../media/image161.png"/><Relationship Id="rId2" Type="http://schemas.openxmlformats.org/officeDocument/2006/relationships/slideLayout" Target="../slideLayouts/slideLayout13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image" Target="../media/image162.png"/><Relationship Id="rId2" Type="http://schemas.openxmlformats.org/officeDocument/2006/relationships/slideLayout" Target="../slideLayouts/slideLayout13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image" Target="../media/image16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image" Target="../media/image164.png"/><Relationship Id="rId2" Type="http://schemas.openxmlformats.org/officeDocument/2006/relationships/slideLayout" Target="../slideLayouts/slideLayout13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image" Target="../media/image165.png"/><Relationship Id="rId2" Type="http://schemas.openxmlformats.org/officeDocument/2006/relationships/image" Target="../media/image166.png"/><Relationship Id="rId3" Type="http://schemas.openxmlformats.org/officeDocument/2006/relationships/slideLayout" Target="../slideLayouts/slideLayout13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image" Target="../media/image167.png"/><Relationship Id="rId2" Type="http://schemas.openxmlformats.org/officeDocument/2006/relationships/image" Target="../media/image168.png"/><Relationship Id="rId3" Type="http://schemas.openxmlformats.org/officeDocument/2006/relationships/slideLayout" Target="../slideLayouts/slideLayout13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image" Target="../media/image169.png"/><Relationship Id="rId2" Type="http://schemas.openxmlformats.org/officeDocument/2006/relationships/image" Target="../media/image170.png"/><Relationship Id="rId3" Type="http://schemas.openxmlformats.org/officeDocument/2006/relationships/slideLayout" Target="../slideLayouts/slideLayout13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image" Target="../media/image171.png"/><Relationship Id="rId2" Type="http://schemas.openxmlformats.org/officeDocument/2006/relationships/image" Target="../media/image172.png"/><Relationship Id="rId3" Type="http://schemas.openxmlformats.org/officeDocument/2006/relationships/slideLayout" Target="../slideLayouts/slideLayout13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image" Target="../media/image173.png"/><Relationship Id="rId2" Type="http://schemas.openxmlformats.org/officeDocument/2006/relationships/image" Target="../media/image174.png"/><Relationship Id="rId3" Type="http://schemas.openxmlformats.org/officeDocument/2006/relationships/slideLayout" Target="../slideLayouts/slideLayout13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image" Target="../media/image175.png"/><Relationship Id="rId2" Type="http://schemas.openxmlformats.org/officeDocument/2006/relationships/image" Target="../media/image176.png"/><Relationship Id="rId3" Type="http://schemas.openxmlformats.org/officeDocument/2006/relationships/slideLayout" Target="../slideLayouts/slideLayout13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image" Target="../media/image177.png"/><Relationship Id="rId2" Type="http://schemas.openxmlformats.org/officeDocument/2006/relationships/image" Target="../media/image178.png"/><Relationship Id="rId3" Type="http://schemas.openxmlformats.org/officeDocument/2006/relationships/slideLayout" Target="../slideLayouts/slideLayout13.xml"/>
</Relationships>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9.xml.rels><?xml version="1.0" encoding="UTF-8"?>
<Relationships xmlns="http://schemas.openxmlformats.org/package/2006/relationships"><Relationship Id="rId1" Type="http://schemas.openxmlformats.org/officeDocument/2006/relationships/image" Target="../media/image17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0.xml.rels><?xml version="1.0" encoding="UTF-8"?>
<Relationships xmlns="http://schemas.openxmlformats.org/package/2006/relationships"><Relationship Id="rId1" Type="http://schemas.openxmlformats.org/officeDocument/2006/relationships/image" Target="../media/image180.png"/><Relationship Id="rId2" Type="http://schemas.openxmlformats.org/officeDocument/2006/relationships/slideLayout" Target="../slideLayouts/slideLayout13.xml"/>
</Relationships>
</file>

<file path=ppt/slides/_rels/slide131.xml.rels><?xml version="1.0" encoding="UTF-8"?>
<Relationships xmlns="http://schemas.openxmlformats.org/package/2006/relationships"><Relationship Id="rId1" Type="http://schemas.openxmlformats.org/officeDocument/2006/relationships/image" Target="../media/image181.png"/><Relationship Id="rId2" Type="http://schemas.openxmlformats.org/officeDocument/2006/relationships/image" Target="../media/image182.png"/><Relationship Id="rId3" Type="http://schemas.openxmlformats.org/officeDocument/2006/relationships/slideLayout" Target="../slideLayouts/slideLayout13.xml"/>
</Relationships>
</file>

<file path=ppt/slides/_rels/slide132.xml.rels><?xml version="1.0" encoding="UTF-8"?>
<Relationships xmlns="http://schemas.openxmlformats.org/package/2006/relationships"><Relationship Id="rId1" Type="http://schemas.openxmlformats.org/officeDocument/2006/relationships/image" Target="../media/image183.png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slideLayout" Target="../slideLayouts/slideLayout13.xml"/>
</Relationships>
</file>

<file path=ppt/slides/_rels/slide133.xml.rels><?xml version="1.0" encoding="UTF-8"?>
<Relationships xmlns="http://schemas.openxmlformats.org/package/2006/relationships"><Relationship Id="rId1" Type="http://schemas.openxmlformats.org/officeDocument/2006/relationships/image" Target="../media/image186.png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slideLayout" Target="../slideLayouts/slideLayout13.xml"/>
</Relationships>
</file>

<file path=ppt/slides/_rels/slide134.xml.rels><?xml version="1.0" encoding="UTF-8"?>
<Relationships xmlns="http://schemas.openxmlformats.org/package/2006/relationships"><Relationship Id="rId1" Type="http://schemas.openxmlformats.org/officeDocument/2006/relationships/image" Target="../media/image189.png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slideLayout" Target="../slideLayouts/slideLayout13.xml"/>
</Relationships>
</file>

<file path=ppt/slides/_rels/slide135.xml.rels><?xml version="1.0" encoding="UTF-8"?>
<Relationships xmlns="http://schemas.openxmlformats.org/package/2006/relationships"><Relationship Id="rId1" Type="http://schemas.openxmlformats.org/officeDocument/2006/relationships/image" Target="../media/image192.png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slideLayout" Target="../slideLayouts/slideLayout13.xml"/>
</Relationships>
</file>

<file path=ppt/slides/_rels/slide136.xml.rels><?xml version="1.0" encoding="UTF-8"?>
<Relationships xmlns="http://schemas.openxmlformats.org/package/2006/relationships"><Relationship Id="rId1" Type="http://schemas.openxmlformats.org/officeDocument/2006/relationships/image" Target="../media/image195.png"/><Relationship Id="rId2" Type="http://schemas.openxmlformats.org/officeDocument/2006/relationships/image" Target="../media/image196.png"/><Relationship Id="rId3" Type="http://schemas.openxmlformats.org/officeDocument/2006/relationships/image" Target="../media/image197.png"/><Relationship Id="rId4" Type="http://schemas.openxmlformats.org/officeDocument/2006/relationships/slideLayout" Target="../slideLayouts/slideLayout13.xml"/>
</Relationships>
</file>

<file path=ppt/slides/_rels/slide137.xml.rels><?xml version="1.0" encoding="UTF-8"?>
<Relationships xmlns="http://schemas.openxmlformats.org/package/2006/relationships"><Relationship Id="rId1" Type="http://schemas.openxmlformats.org/officeDocument/2006/relationships/image" Target="../media/image198.png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slideLayout" Target="../slideLayouts/slideLayout13.xml"/>
</Relationships>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image" Target="../media/image114.png"/><Relationship Id="rId3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125.png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image" Target="../media/image129.png"/><Relationship Id="rId3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png"/><Relationship Id="rId3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132.png"/><Relationship Id="rId2" Type="http://schemas.openxmlformats.org/officeDocument/2006/relationships/image" Target="../media/image133.png"/><Relationship Id="rId3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134.png"/><Relationship Id="rId2" Type="http://schemas.openxmlformats.org/officeDocument/2006/relationships/image" Target="../media/image135.png"/><Relationship Id="rId3" Type="http://schemas.openxmlformats.org/officeDocument/2006/relationships/slideLayout" Target="../slideLayouts/slideLayout1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136.png"/><Relationship Id="rId2" Type="http://schemas.openxmlformats.org/officeDocument/2006/relationships/image" Target="../media/image137.png"/><Relationship Id="rId3" Type="http://schemas.openxmlformats.org/officeDocument/2006/relationships/slideLayout" Target="../slideLayouts/slideLayout1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image" Target="../media/image139.png"/><Relationship Id="rId3" Type="http://schemas.openxmlformats.org/officeDocument/2006/relationships/slideLayout" Target="../slideLayouts/slideLayout1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slideLayout" Target="../slideLayouts/slideLayout1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image" Target="../media/image14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"/>
          <p:cNvGrpSpPr/>
          <p:nvPr/>
        </p:nvGrpSpPr>
        <p:grpSpPr>
          <a:xfrm>
            <a:off x="0" y="1281240"/>
            <a:ext cx="8686440" cy="1779120"/>
            <a:chOff x="0" y="1281240"/>
            <a:chExt cx="8686440" cy="1779120"/>
          </a:xfrm>
        </p:grpSpPr>
        <p:sp>
          <p:nvSpPr>
            <p:cNvPr id="79" name="CustomShape 2"/>
            <p:cNvSpPr/>
            <p:nvPr/>
          </p:nvSpPr>
          <p:spPr>
            <a:xfrm>
              <a:off x="595440" y="1281240"/>
              <a:ext cx="1779120" cy="1779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0" name="Group 3"/>
            <p:cNvGrpSpPr/>
            <p:nvPr/>
          </p:nvGrpSpPr>
          <p:grpSpPr>
            <a:xfrm>
              <a:off x="0" y="1674720"/>
              <a:ext cx="4723920" cy="1144080"/>
              <a:chOff x="0" y="1674720"/>
              <a:chExt cx="4723920" cy="1144080"/>
            </a:xfrm>
          </p:grpSpPr>
          <p:sp>
            <p:nvSpPr>
              <p:cNvPr id="81" name="CustomShape 4"/>
              <p:cNvSpPr/>
              <p:nvPr/>
            </p:nvSpPr>
            <p:spPr>
              <a:xfrm>
                <a:off x="0" y="1674720"/>
                <a:ext cx="4723920" cy="1144080"/>
              </a:xfrm>
              <a:prstGeom prst="rect">
                <a:avLst/>
              </a:prstGeom>
              <a:solidFill>
                <a:srgbClr val="9aac98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" name="CustomShape 5"/>
              <p:cNvSpPr/>
              <p:nvPr/>
            </p:nvSpPr>
            <p:spPr>
              <a:xfrm>
                <a:off x="0" y="1674720"/>
                <a:ext cx="4723920" cy="11440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3" name="Group 6"/>
            <p:cNvGrpSpPr/>
            <p:nvPr/>
          </p:nvGrpSpPr>
          <p:grpSpPr>
            <a:xfrm>
              <a:off x="3962520" y="1674720"/>
              <a:ext cx="4723920" cy="1144080"/>
              <a:chOff x="3962520" y="1674720"/>
              <a:chExt cx="4723920" cy="1144080"/>
            </a:xfrm>
          </p:grpSpPr>
          <p:sp>
            <p:nvSpPr>
              <p:cNvPr id="84" name="CustomShape 7"/>
              <p:cNvSpPr/>
              <p:nvPr/>
            </p:nvSpPr>
            <p:spPr>
              <a:xfrm>
                <a:off x="3962520" y="1674720"/>
                <a:ext cx="4723920" cy="1144080"/>
              </a:xfrm>
              <a:prstGeom prst="rect">
                <a:avLst/>
              </a:prstGeom>
              <a:gradFill rotWithShape="0">
                <a:gsLst>
                  <a:gs pos="0">
                    <a:srgbClr val="9aac98"/>
                  </a:gs>
                  <a:gs pos="100000">
                    <a:srgbClr val="ffffff"/>
                  </a:gs>
                </a:gsLst>
                <a:lin ang="0"/>
              </a:gra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" name="CustomShape 8"/>
              <p:cNvSpPr/>
              <p:nvPr/>
            </p:nvSpPr>
            <p:spPr>
              <a:xfrm>
                <a:off x="3962520" y="1674720"/>
                <a:ext cx="4723920" cy="11440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86" name="TextShape 9"/>
          <p:cNvSpPr txBox="1"/>
          <p:nvPr/>
        </p:nvSpPr>
        <p:spPr>
          <a:xfrm>
            <a:off x="0" y="1209600"/>
            <a:ext cx="9067320" cy="206640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ctr">
            <a:noAutofit/>
          </a:bodyPr>
          <a:p>
            <a:pPr marL="39600">
              <a:lnSpc>
                <a:spcPct val="100000"/>
              </a:lnSpc>
            </a:pPr>
            <a:r>
              <a:rPr b="1" lang="en-US" sz="32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Infinite cycles in the interchange process in five dimensions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10"/>
          <p:cNvSpPr txBox="1"/>
          <p:nvPr/>
        </p:nvSpPr>
        <p:spPr>
          <a:xfrm>
            <a:off x="914400" y="3284640"/>
            <a:ext cx="7619760" cy="147276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>
            <a:noAutofit/>
          </a:bodyPr>
          <a:p>
            <a:pPr marL="39600">
              <a:lnSpc>
                <a:spcPct val="80000"/>
              </a:lnSpc>
              <a:spcBef>
                <a:spcPts val="499"/>
              </a:spcBef>
            </a:pPr>
            <a:r>
              <a:rPr b="1" lang="en-US" sz="2400" spc="-1" strike="noStrike">
                <a:solidFill>
                  <a:srgbClr val="372221"/>
                </a:solidFill>
                <a:latin typeface="Lucida Grande"/>
                <a:ea typeface="ヒラギノ角ゴ Pro W6"/>
              </a:rPr>
              <a:t>Dor Elboim, Princeton University </a:t>
            </a: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  <a:p>
            <a:pPr marL="39600">
              <a:lnSpc>
                <a:spcPct val="80000"/>
              </a:lnSpc>
              <a:spcBef>
                <a:spcPts val="499"/>
              </a:spcBef>
            </a:pP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  <a:p>
            <a:pPr marL="39600">
              <a:lnSpc>
                <a:spcPct val="80000"/>
              </a:lnSpc>
              <a:spcBef>
                <a:spcPts val="499"/>
              </a:spcBef>
            </a:pPr>
            <a:r>
              <a:rPr b="1" lang="en-US" sz="2400" spc="-1" strike="noStrike">
                <a:solidFill>
                  <a:srgbClr val="372221"/>
                </a:solidFill>
                <a:latin typeface="Lucida Grande"/>
                <a:ea typeface="ヒラギノ角ゴ Pro W6"/>
              </a:rPr>
              <a:t>Workshop on Mathematical Physics</a:t>
            </a: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  <a:p>
            <a:pPr marL="39600">
              <a:lnSpc>
                <a:spcPct val="80000"/>
              </a:lnSpc>
              <a:spcBef>
                <a:spcPts val="499"/>
              </a:spcBef>
            </a:pPr>
            <a:r>
              <a:rPr b="1" lang="en-US" sz="2400" spc="-1" strike="noStrike">
                <a:solidFill>
                  <a:srgbClr val="372221"/>
                </a:solidFill>
                <a:latin typeface="Lucida Grande"/>
                <a:ea typeface="ヒラギノ角ゴ Pro W6"/>
              </a:rPr>
              <a:t>Les Diablerets, </a:t>
            </a:r>
            <a:r>
              <a:rPr b="1" lang="en-US" sz="2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February 2023</a:t>
            </a: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  <a:p>
            <a:pPr marL="39600">
              <a:lnSpc>
                <a:spcPct val="80000"/>
              </a:lnSpc>
              <a:spcBef>
                <a:spcPts val="499"/>
              </a:spcBef>
            </a:pP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  <a:p>
            <a:pPr marL="39600">
              <a:lnSpc>
                <a:spcPct val="80000"/>
              </a:lnSpc>
              <a:spcBef>
                <a:spcPts val="499"/>
              </a:spcBef>
            </a:pP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  <a:p>
            <a:pPr marL="39600">
              <a:lnSpc>
                <a:spcPct val="80000"/>
              </a:lnSpc>
              <a:spcBef>
                <a:spcPts val="499"/>
              </a:spcBef>
            </a:pPr>
            <a:r>
              <a:rPr b="1" lang="en-US" sz="2400" spc="-1" strike="noStrike">
                <a:solidFill>
                  <a:srgbClr val="372221"/>
                </a:solidFill>
                <a:latin typeface="Lucida Grande"/>
                <a:ea typeface="ヒラギノ角ゴ Pro W6"/>
              </a:rPr>
              <a:t>Joint work with Allan Sly</a:t>
            </a:r>
            <a:endParaRPr b="0" lang="en-US" sz="2400" spc="-1" strike="noStrike">
              <a:solidFill>
                <a:srgbClr val="000000"/>
              </a:solidFill>
              <a:latin typeface="Lucida Grand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314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7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18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19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0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1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2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3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4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5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6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7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29"/>
          <p:cNvSpPr/>
          <p:nvPr/>
        </p:nvSpPr>
        <p:spPr>
          <a:xfrm>
            <a:off x="35686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5"/>
          <p:cNvSpPr/>
          <p:nvPr/>
        </p:nvSpPr>
        <p:spPr>
          <a:xfrm>
            <a:off x="4102200" y="3429000"/>
            <a:ext cx="317160" cy="2959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36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62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2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5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Once we enter a new green block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grpSp>
        <p:nvGrpSpPr>
          <p:cNvPr id="2626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627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8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29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0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1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2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3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4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5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6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7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8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9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0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1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2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3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4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5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6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7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8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9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0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1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2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3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4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5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6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7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8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9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0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1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2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3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4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5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6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7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8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9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0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1" name="CustomShape 51"/>
          <p:cNvSpPr/>
          <p:nvPr/>
        </p:nvSpPr>
        <p:spPr>
          <a:xfrm>
            <a:off x="6620040" y="372420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2" name="CustomShape 52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673" name="Formula 53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74" name="CustomShape 54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67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7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9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Once we enter a new green block, we know that at least one blue path escapes from it</a:t>
            </a:r>
            <a:endParaRPr b="0" lang="fr-FR" sz="2800" spc="-1" strike="noStrike">
              <a:latin typeface="Arial"/>
            </a:endParaRPr>
          </a:p>
        </p:txBody>
      </p:sp>
      <p:grpSp>
        <p:nvGrpSpPr>
          <p:cNvPr id="2680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681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2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83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4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5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6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7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8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9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0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1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2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3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4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5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6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7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8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9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0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1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2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3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4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5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6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7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8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9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0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1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2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3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4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5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6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7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8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9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0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1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2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3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4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5" name="CustomShape 51"/>
          <p:cNvSpPr/>
          <p:nvPr/>
        </p:nvSpPr>
        <p:spPr>
          <a:xfrm>
            <a:off x="6620040" y="372420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6" name="CustomShape 52"/>
          <p:cNvSpPr/>
          <p:nvPr/>
        </p:nvSpPr>
        <p:spPr>
          <a:xfrm>
            <a:off x="6621480" y="2950560"/>
            <a:ext cx="514440" cy="579600"/>
          </a:xfrm>
          <a:custGeom>
            <a:avLst/>
            <a:gdLst/>
            <a:ahLst/>
            <a:rect l="l" t="t" r="r" b="b"/>
            <a:pathLst>
              <a:path w="514842" h="579867">
                <a:moveTo>
                  <a:pt x="0" y="579867"/>
                </a:moveTo>
                <a:cubicBezTo>
                  <a:pt x="122766" y="527876"/>
                  <a:pt x="245533" y="475886"/>
                  <a:pt x="247650" y="411592"/>
                </a:cubicBezTo>
                <a:cubicBezTo>
                  <a:pt x="249767" y="347298"/>
                  <a:pt x="-15081" y="262632"/>
                  <a:pt x="12700" y="194105"/>
                </a:cubicBezTo>
                <a:cubicBezTo>
                  <a:pt x="40481" y="125578"/>
                  <a:pt x="332052" y="-8566"/>
                  <a:pt x="414337" y="430"/>
                </a:cubicBezTo>
                <a:cubicBezTo>
                  <a:pt x="496622" y="9426"/>
                  <a:pt x="532606" y="202307"/>
                  <a:pt x="506412" y="248080"/>
                </a:cubicBezTo>
                <a:cubicBezTo>
                  <a:pt x="480218" y="293853"/>
                  <a:pt x="316706" y="254165"/>
                  <a:pt x="257175" y="275067"/>
                </a:cubicBezTo>
                <a:cubicBezTo>
                  <a:pt x="197644" y="295969"/>
                  <a:pt x="149490" y="342271"/>
                  <a:pt x="149225" y="373492"/>
                </a:cubicBezTo>
                <a:cubicBezTo>
                  <a:pt x="148960" y="404713"/>
                  <a:pt x="202273" y="433552"/>
                  <a:pt x="255587" y="462392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7" name="CustomShape 53"/>
          <p:cNvSpPr/>
          <p:nvPr/>
        </p:nvSpPr>
        <p:spPr>
          <a:xfrm>
            <a:off x="6618240" y="3389760"/>
            <a:ext cx="680040" cy="484200"/>
          </a:xfrm>
          <a:custGeom>
            <a:avLst/>
            <a:gdLst/>
            <a:ahLst/>
            <a:rect l="l" t="t" r="r" b="b"/>
            <a:pathLst>
              <a:path w="680369" h="484502">
                <a:moveTo>
                  <a:pt x="0" y="210710"/>
                </a:moveTo>
                <a:cubicBezTo>
                  <a:pt x="99086" y="219441"/>
                  <a:pt x="198173" y="228173"/>
                  <a:pt x="298450" y="217060"/>
                </a:cubicBezTo>
                <a:cubicBezTo>
                  <a:pt x="398727" y="205947"/>
                  <a:pt x="551127" y="103554"/>
                  <a:pt x="601662" y="144035"/>
                </a:cubicBezTo>
                <a:cubicBezTo>
                  <a:pt x="652197" y="184516"/>
                  <a:pt x="629179" y="410471"/>
                  <a:pt x="601662" y="459948"/>
                </a:cubicBezTo>
                <a:cubicBezTo>
                  <a:pt x="574145" y="509425"/>
                  <a:pt x="447674" y="474235"/>
                  <a:pt x="436562" y="440898"/>
                </a:cubicBezTo>
                <a:cubicBezTo>
                  <a:pt x="425450" y="407561"/>
                  <a:pt x="524933" y="323159"/>
                  <a:pt x="534987" y="259923"/>
                </a:cubicBezTo>
                <a:cubicBezTo>
                  <a:pt x="545041" y="196687"/>
                  <a:pt x="473075" y="101172"/>
                  <a:pt x="496887" y="61485"/>
                </a:cubicBezTo>
                <a:cubicBezTo>
                  <a:pt x="520700" y="21797"/>
                  <a:pt x="663045" y="-30060"/>
                  <a:pt x="677862" y="21798"/>
                </a:cubicBezTo>
                <a:cubicBezTo>
                  <a:pt x="692679" y="73656"/>
                  <a:pt x="639233" y="223145"/>
                  <a:pt x="585787" y="372635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8" name="CustomShape 54"/>
          <p:cNvSpPr/>
          <p:nvPr/>
        </p:nvSpPr>
        <p:spPr>
          <a:xfrm>
            <a:off x="533520" y="3033720"/>
            <a:ext cx="6010920" cy="590760"/>
          </a:xfrm>
          <a:custGeom>
            <a:avLst/>
            <a:gdLst/>
            <a:ahLst/>
            <a:rect l="l" t="t" r="r" b="b"/>
            <a:pathLst>
              <a:path w="4088547" h="591208">
                <a:moveTo>
                  <a:pt x="4088547" y="539320"/>
                </a:moveTo>
                <a:cubicBezTo>
                  <a:pt x="3917097" y="355170"/>
                  <a:pt x="3745647" y="171020"/>
                  <a:pt x="3538214" y="179487"/>
                </a:cubicBezTo>
                <a:cubicBezTo>
                  <a:pt x="3330781" y="187954"/>
                  <a:pt x="3183319" y="615520"/>
                  <a:pt x="2843947" y="590120"/>
                </a:cubicBezTo>
                <a:cubicBezTo>
                  <a:pt x="2504575" y="564720"/>
                  <a:pt x="1947892" y="110342"/>
                  <a:pt x="1501981" y="27087"/>
                </a:cubicBezTo>
                <a:cubicBezTo>
                  <a:pt x="1056070" y="-56168"/>
                  <a:pt x="408370" y="77887"/>
                  <a:pt x="168481" y="90587"/>
                </a:cubicBezTo>
                <a:cubicBezTo>
                  <a:pt x="-71408" y="103287"/>
                  <a:pt x="-4381" y="103287"/>
                  <a:pt x="62647" y="10328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9" name="CustomShape 55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30" name="Formula 56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731" name="CustomShape 57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73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3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6" name="CustomShape 5"/>
          <p:cNvSpPr/>
          <p:nvPr/>
        </p:nvSpPr>
        <p:spPr>
          <a:xfrm>
            <a:off x="0" y="122868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737" name="CustomShape 6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8" name="CustomShape 7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9" name="CustomShape 8"/>
          <p:cNvSpPr/>
          <p:nvPr/>
        </p:nvSpPr>
        <p:spPr>
          <a:xfrm>
            <a:off x="4591080" y="3809880"/>
            <a:ext cx="4495320" cy="1508400"/>
          </a:xfrm>
          <a:custGeom>
            <a:avLst/>
            <a:gdLst/>
            <a:ahLst/>
            <a:rect l="l" t="t" r="r" b="b"/>
            <a:pathLst>
              <a:path w="4495800" h="1508901">
                <a:moveTo>
                  <a:pt x="0" y="1457325"/>
                </a:moveTo>
                <a:cubicBezTo>
                  <a:pt x="265112" y="1349375"/>
                  <a:pt x="530225" y="1241425"/>
                  <a:pt x="838200" y="1247775"/>
                </a:cubicBezTo>
                <a:cubicBezTo>
                  <a:pt x="1146175" y="1254125"/>
                  <a:pt x="1471613" y="1484313"/>
                  <a:pt x="1847850" y="1495425"/>
                </a:cubicBezTo>
                <a:cubicBezTo>
                  <a:pt x="2224087" y="1506537"/>
                  <a:pt x="2654300" y="1563687"/>
                  <a:pt x="3095625" y="1314450"/>
                </a:cubicBezTo>
                <a:cubicBezTo>
                  <a:pt x="3536950" y="1065213"/>
                  <a:pt x="4016375" y="532606"/>
                  <a:pt x="4495800" y="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0" name="CustomShape 9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1" name="CustomShape 10"/>
          <p:cNvSpPr/>
          <p:nvPr/>
        </p:nvSpPr>
        <p:spPr>
          <a:xfrm>
            <a:off x="171360" y="4143960"/>
            <a:ext cx="4352400" cy="744480"/>
          </a:xfrm>
          <a:custGeom>
            <a:avLst/>
            <a:gdLst/>
            <a:ahLst/>
            <a:rect l="l" t="t" r="r" b="b"/>
            <a:pathLst>
              <a:path w="4352925" h="744974">
                <a:moveTo>
                  <a:pt x="4352925" y="208805"/>
                </a:moveTo>
                <a:cubicBezTo>
                  <a:pt x="4002881" y="74661"/>
                  <a:pt x="3652838" y="-59483"/>
                  <a:pt x="3171825" y="27830"/>
                </a:cubicBezTo>
                <a:cubicBezTo>
                  <a:pt x="2690812" y="115143"/>
                  <a:pt x="1995487" y="669180"/>
                  <a:pt x="1466850" y="732680"/>
                </a:cubicBezTo>
                <a:cubicBezTo>
                  <a:pt x="938213" y="796180"/>
                  <a:pt x="469106" y="602505"/>
                  <a:pt x="0" y="40883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2" name="CustomShape 11"/>
          <p:cNvSpPr/>
          <p:nvPr/>
        </p:nvSpPr>
        <p:spPr>
          <a:xfrm>
            <a:off x="4581360" y="3529440"/>
            <a:ext cx="910800" cy="1185120"/>
          </a:xfrm>
          <a:custGeom>
            <a:avLst/>
            <a:gdLst/>
            <a:ahLst/>
            <a:rect l="l" t="t" r="r" b="b"/>
            <a:pathLst>
              <a:path w="911323" h="1185327">
                <a:moveTo>
                  <a:pt x="0" y="480477"/>
                </a:moveTo>
                <a:cubicBezTo>
                  <a:pt x="257969" y="537627"/>
                  <a:pt x="515938" y="594777"/>
                  <a:pt x="666750" y="547152"/>
                </a:cubicBezTo>
                <a:cubicBezTo>
                  <a:pt x="817562" y="499527"/>
                  <a:pt x="941387" y="283627"/>
                  <a:pt x="904875" y="194727"/>
                </a:cubicBezTo>
                <a:cubicBezTo>
                  <a:pt x="868363" y="105827"/>
                  <a:pt x="514350" y="-46573"/>
                  <a:pt x="447675" y="13752"/>
                </a:cubicBezTo>
                <a:cubicBezTo>
                  <a:pt x="381000" y="74077"/>
                  <a:pt x="479425" y="361415"/>
                  <a:pt x="504825" y="556677"/>
                </a:cubicBezTo>
                <a:cubicBezTo>
                  <a:pt x="530225" y="751939"/>
                  <a:pt x="565150" y="968633"/>
                  <a:pt x="600075" y="118532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3" name="CustomShape 12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4" name="CustomShape 13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5" name="CustomShape 14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6" name="CustomShape 15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7" name="CustomShape 16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8" name="CustomShape 17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9" name="CustomShape 18"/>
          <p:cNvSpPr/>
          <p:nvPr/>
        </p:nvSpPr>
        <p:spPr>
          <a:xfrm>
            <a:off x="257040" y="5748120"/>
            <a:ext cx="2704680" cy="490680"/>
          </a:xfrm>
          <a:custGeom>
            <a:avLst/>
            <a:gdLst/>
            <a:ahLst/>
            <a:rect l="l" t="t" r="r" b="b"/>
            <a:pathLst>
              <a:path w="2705100" h="490870">
                <a:moveTo>
                  <a:pt x="0" y="24125"/>
                </a:moveTo>
                <a:cubicBezTo>
                  <a:pt x="455612" y="-482"/>
                  <a:pt x="911225" y="-25088"/>
                  <a:pt x="1190625" y="52700"/>
                </a:cubicBezTo>
                <a:cubicBezTo>
                  <a:pt x="1470025" y="130488"/>
                  <a:pt x="1423988" y="494025"/>
                  <a:pt x="1676400" y="490850"/>
                </a:cubicBezTo>
                <a:cubicBezTo>
                  <a:pt x="1928813" y="487675"/>
                  <a:pt x="2316956" y="260662"/>
                  <a:pt x="2705100" y="33650"/>
                </a:cubicBezTo>
              </a:path>
            </a:pathLst>
          </a:cu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50" name="Formula 19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751" name="CustomShape 20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75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5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6" name="CustomShape 5"/>
          <p:cNvSpPr/>
          <p:nvPr/>
        </p:nvSpPr>
        <p:spPr>
          <a:xfrm>
            <a:off x="0" y="122868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probability at least  we connect to the right point at the right time and escape.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757" name="CustomShape 6"/>
          <p:cNvSpPr/>
          <p:nvPr/>
        </p:nvSpPr>
        <p:spPr>
          <a:xfrm>
            <a:off x="0" y="122868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-1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58" name="CustomShape 7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9" name="CustomShape 8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0" name="CustomShape 9"/>
          <p:cNvSpPr/>
          <p:nvPr/>
        </p:nvSpPr>
        <p:spPr>
          <a:xfrm>
            <a:off x="4591080" y="3809880"/>
            <a:ext cx="4495320" cy="1508400"/>
          </a:xfrm>
          <a:custGeom>
            <a:avLst/>
            <a:gdLst/>
            <a:ahLst/>
            <a:rect l="l" t="t" r="r" b="b"/>
            <a:pathLst>
              <a:path w="4495800" h="1508901">
                <a:moveTo>
                  <a:pt x="0" y="1457325"/>
                </a:moveTo>
                <a:cubicBezTo>
                  <a:pt x="265112" y="1349375"/>
                  <a:pt x="530225" y="1241425"/>
                  <a:pt x="838200" y="1247775"/>
                </a:cubicBezTo>
                <a:cubicBezTo>
                  <a:pt x="1146175" y="1254125"/>
                  <a:pt x="1471613" y="1484313"/>
                  <a:pt x="1847850" y="1495425"/>
                </a:cubicBezTo>
                <a:cubicBezTo>
                  <a:pt x="2224087" y="1506537"/>
                  <a:pt x="2654300" y="1563687"/>
                  <a:pt x="3095625" y="1314450"/>
                </a:cubicBezTo>
                <a:cubicBezTo>
                  <a:pt x="3536950" y="1065213"/>
                  <a:pt x="4016375" y="532606"/>
                  <a:pt x="4495800" y="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1" name="CustomShape 10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2" name="CustomShape 11"/>
          <p:cNvSpPr/>
          <p:nvPr/>
        </p:nvSpPr>
        <p:spPr>
          <a:xfrm>
            <a:off x="171360" y="4143960"/>
            <a:ext cx="4352400" cy="744480"/>
          </a:xfrm>
          <a:custGeom>
            <a:avLst/>
            <a:gdLst/>
            <a:ahLst/>
            <a:rect l="l" t="t" r="r" b="b"/>
            <a:pathLst>
              <a:path w="4352925" h="744974">
                <a:moveTo>
                  <a:pt x="4352925" y="208805"/>
                </a:moveTo>
                <a:cubicBezTo>
                  <a:pt x="4002881" y="74661"/>
                  <a:pt x="3652838" y="-59483"/>
                  <a:pt x="3171825" y="27830"/>
                </a:cubicBezTo>
                <a:cubicBezTo>
                  <a:pt x="2690812" y="115143"/>
                  <a:pt x="1995487" y="669180"/>
                  <a:pt x="1466850" y="732680"/>
                </a:cubicBezTo>
                <a:cubicBezTo>
                  <a:pt x="938213" y="796180"/>
                  <a:pt x="469106" y="602505"/>
                  <a:pt x="0" y="40883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3" name="CustomShape 12"/>
          <p:cNvSpPr/>
          <p:nvPr/>
        </p:nvSpPr>
        <p:spPr>
          <a:xfrm>
            <a:off x="4581360" y="3529440"/>
            <a:ext cx="910800" cy="1185120"/>
          </a:xfrm>
          <a:custGeom>
            <a:avLst/>
            <a:gdLst/>
            <a:ahLst/>
            <a:rect l="l" t="t" r="r" b="b"/>
            <a:pathLst>
              <a:path w="911323" h="1185327">
                <a:moveTo>
                  <a:pt x="0" y="480477"/>
                </a:moveTo>
                <a:cubicBezTo>
                  <a:pt x="257969" y="537627"/>
                  <a:pt x="515938" y="594777"/>
                  <a:pt x="666750" y="547152"/>
                </a:cubicBezTo>
                <a:cubicBezTo>
                  <a:pt x="817562" y="499527"/>
                  <a:pt x="941387" y="283627"/>
                  <a:pt x="904875" y="194727"/>
                </a:cubicBezTo>
                <a:cubicBezTo>
                  <a:pt x="868363" y="105827"/>
                  <a:pt x="514350" y="-46573"/>
                  <a:pt x="447675" y="13752"/>
                </a:cubicBezTo>
                <a:cubicBezTo>
                  <a:pt x="381000" y="74077"/>
                  <a:pt x="479425" y="361415"/>
                  <a:pt x="504825" y="556677"/>
                </a:cubicBezTo>
                <a:cubicBezTo>
                  <a:pt x="530225" y="751939"/>
                  <a:pt x="565150" y="968633"/>
                  <a:pt x="600075" y="118532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4" name="CustomShape 13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5" name="CustomShape 14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6" name="CustomShape 15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7" name="CustomShape 16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8" name="CustomShape 17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9" name="CustomShape 18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0" name="CustomShape 19"/>
          <p:cNvSpPr/>
          <p:nvPr/>
        </p:nvSpPr>
        <p:spPr>
          <a:xfrm>
            <a:off x="257040" y="5748120"/>
            <a:ext cx="2704680" cy="490680"/>
          </a:xfrm>
          <a:custGeom>
            <a:avLst/>
            <a:gdLst/>
            <a:ahLst/>
            <a:rect l="l" t="t" r="r" b="b"/>
            <a:pathLst>
              <a:path w="2705100" h="490870">
                <a:moveTo>
                  <a:pt x="0" y="24125"/>
                </a:moveTo>
                <a:cubicBezTo>
                  <a:pt x="455612" y="-482"/>
                  <a:pt x="911225" y="-25088"/>
                  <a:pt x="1190625" y="52700"/>
                </a:cubicBezTo>
                <a:cubicBezTo>
                  <a:pt x="1470025" y="130488"/>
                  <a:pt x="1423988" y="494025"/>
                  <a:pt x="1676400" y="490850"/>
                </a:cubicBezTo>
                <a:cubicBezTo>
                  <a:pt x="1928813" y="487675"/>
                  <a:pt x="2316956" y="260662"/>
                  <a:pt x="2705100" y="33650"/>
                </a:cubicBezTo>
              </a:path>
            </a:pathLst>
          </a:cu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1" name="CustomShape 20"/>
          <p:cNvSpPr/>
          <p:nvPr/>
        </p:nvSpPr>
        <p:spPr>
          <a:xfrm>
            <a:off x="2990880" y="5305320"/>
            <a:ext cx="1514160" cy="621360"/>
          </a:xfrm>
          <a:custGeom>
            <a:avLst/>
            <a:gdLst/>
            <a:ahLst/>
            <a:rect l="l" t="t" r="r" b="b"/>
            <a:pathLst>
              <a:path w="1514475" h="621899">
                <a:moveTo>
                  <a:pt x="0" y="457200"/>
                </a:moveTo>
                <a:cubicBezTo>
                  <a:pt x="134144" y="396081"/>
                  <a:pt x="268288" y="334963"/>
                  <a:pt x="352425" y="361950"/>
                </a:cubicBezTo>
                <a:cubicBezTo>
                  <a:pt x="436562" y="388937"/>
                  <a:pt x="406400" y="601663"/>
                  <a:pt x="504825" y="619125"/>
                </a:cubicBezTo>
                <a:cubicBezTo>
                  <a:pt x="603250" y="636588"/>
                  <a:pt x="774700" y="569912"/>
                  <a:pt x="942975" y="466725"/>
                </a:cubicBezTo>
                <a:cubicBezTo>
                  <a:pt x="1111250" y="363538"/>
                  <a:pt x="1312862" y="181769"/>
                  <a:pt x="1514475" y="0"/>
                </a:cubicBezTo>
              </a:path>
            </a:pathLst>
          </a:custGeom>
          <a:noFill/>
          <a:ln w="28440">
            <a:solidFill>
              <a:srgbClr val="00000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72" name="Formula 21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773" name="CustomShape 22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77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7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8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Once we enter a new green block, we know that at least one blue path escapes from it</a:t>
            </a:r>
            <a:endParaRPr b="0" lang="fr-FR" sz="2800" spc="-1" strike="noStrike">
              <a:latin typeface="Arial"/>
            </a:endParaRPr>
          </a:p>
        </p:txBody>
      </p:sp>
      <p:grpSp>
        <p:nvGrpSpPr>
          <p:cNvPr id="2779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780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1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82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3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4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5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6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7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8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9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0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1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2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3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4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5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6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7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8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9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0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1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2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3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4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5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6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7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8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9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0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1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2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3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4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5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6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7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8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9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0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1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2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3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4" name="CustomShape 51"/>
          <p:cNvSpPr/>
          <p:nvPr/>
        </p:nvSpPr>
        <p:spPr>
          <a:xfrm>
            <a:off x="6620040" y="372420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5" name="CustomShape 52"/>
          <p:cNvSpPr/>
          <p:nvPr/>
        </p:nvSpPr>
        <p:spPr>
          <a:xfrm>
            <a:off x="6621480" y="2950560"/>
            <a:ext cx="514440" cy="579600"/>
          </a:xfrm>
          <a:custGeom>
            <a:avLst/>
            <a:gdLst/>
            <a:ahLst/>
            <a:rect l="l" t="t" r="r" b="b"/>
            <a:pathLst>
              <a:path w="514842" h="579867">
                <a:moveTo>
                  <a:pt x="0" y="579867"/>
                </a:moveTo>
                <a:cubicBezTo>
                  <a:pt x="122766" y="527876"/>
                  <a:pt x="245533" y="475886"/>
                  <a:pt x="247650" y="411592"/>
                </a:cubicBezTo>
                <a:cubicBezTo>
                  <a:pt x="249767" y="347298"/>
                  <a:pt x="-15081" y="262632"/>
                  <a:pt x="12700" y="194105"/>
                </a:cubicBezTo>
                <a:cubicBezTo>
                  <a:pt x="40481" y="125578"/>
                  <a:pt x="332052" y="-8566"/>
                  <a:pt x="414337" y="430"/>
                </a:cubicBezTo>
                <a:cubicBezTo>
                  <a:pt x="496622" y="9426"/>
                  <a:pt x="532606" y="202307"/>
                  <a:pt x="506412" y="248080"/>
                </a:cubicBezTo>
                <a:cubicBezTo>
                  <a:pt x="480218" y="293853"/>
                  <a:pt x="316706" y="254165"/>
                  <a:pt x="257175" y="275067"/>
                </a:cubicBezTo>
                <a:cubicBezTo>
                  <a:pt x="197644" y="295969"/>
                  <a:pt x="149490" y="342271"/>
                  <a:pt x="149225" y="373492"/>
                </a:cubicBezTo>
                <a:cubicBezTo>
                  <a:pt x="148960" y="404713"/>
                  <a:pt x="202273" y="433552"/>
                  <a:pt x="255587" y="462392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6" name="CustomShape 53"/>
          <p:cNvSpPr/>
          <p:nvPr/>
        </p:nvSpPr>
        <p:spPr>
          <a:xfrm>
            <a:off x="6618240" y="3389760"/>
            <a:ext cx="680040" cy="484200"/>
          </a:xfrm>
          <a:custGeom>
            <a:avLst/>
            <a:gdLst/>
            <a:ahLst/>
            <a:rect l="l" t="t" r="r" b="b"/>
            <a:pathLst>
              <a:path w="680369" h="484502">
                <a:moveTo>
                  <a:pt x="0" y="210710"/>
                </a:moveTo>
                <a:cubicBezTo>
                  <a:pt x="99086" y="219441"/>
                  <a:pt x="198173" y="228173"/>
                  <a:pt x="298450" y="217060"/>
                </a:cubicBezTo>
                <a:cubicBezTo>
                  <a:pt x="398727" y="205947"/>
                  <a:pt x="551127" y="103554"/>
                  <a:pt x="601662" y="144035"/>
                </a:cubicBezTo>
                <a:cubicBezTo>
                  <a:pt x="652197" y="184516"/>
                  <a:pt x="629179" y="410471"/>
                  <a:pt x="601662" y="459948"/>
                </a:cubicBezTo>
                <a:cubicBezTo>
                  <a:pt x="574145" y="509425"/>
                  <a:pt x="447674" y="474235"/>
                  <a:pt x="436562" y="440898"/>
                </a:cubicBezTo>
                <a:cubicBezTo>
                  <a:pt x="425450" y="407561"/>
                  <a:pt x="524933" y="323159"/>
                  <a:pt x="534987" y="259923"/>
                </a:cubicBezTo>
                <a:cubicBezTo>
                  <a:pt x="545041" y="196687"/>
                  <a:pt x="473075" y="101172"/>
                  <a:pt x="496887" y="61485"/>
                </a:cubicBezTo>
                <a:cubicBezTo>
                  <a:pt x="520700" y="21797"/>
                  <a:pt x="663045" y="-30060"/>
                  <a:pt x="677862" y="21798"/>
                </a:cubicBezTo>
                <a:cubicBezTo>
                  <a:pt x="692679" y="73656"/>
                  <a:pt x="639233" y="223145"/>
                  <a:pt x="585787" y="372635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7" name="CustomShape 54"/>
          <p:cNvSpPr/>
          <p:nvPr/>
        </p:nvSpPr>
        <p:spPr>
          <a:xfrm>
            <a:off x="533520" y="3033720"/>
            <a:ext cx="6010920" cy="590760"/>
          </a:xfrm>
          <a:custGeom>
            <a:avLst/>
            <a:gdLst/>
            <a:ahLst/>
            <a:rect l="l" t="t" r="r" b="b"/>
            <a:pathLst>
              <a:path w="4088547" h="591208">
                <a:moveTo>
                  <a:pt x="4088547" y="539320"/>
                </a:moveTo>
                <a:cubicBezTo>
                  <a:pt x="3917097" y="355170"/>
                  <a:pt x="3745647" y="171020"/>
                  <a:pt x="3538214" y="179487"/>
                </a:cubicBezTo>
                <a:cubicBezTo>
                  <a:pt x="3330781" y="187954"/>
                  <a:pt x="3183319" y="615520"/>
                  <a:pt x="2843947" y="590120"/>
                </a:cubicBezTo>
                <a:cubicBezTo>
                  <a:pt x="2504575" y="564720"/>
                  <a:pt x="1947892" y="110342"/>
                  <a:pt x="1501981" y="27087"/>
                </a:cubicBezTo>
                <a:cubicBezTo>
                  <a:pt x="1056070" y="-56168"/>
                  <a:pt x="408370" y="77887"/>
                  <a:pt x="168481" y="90587"/>
                </a:cubicBezTo>
                <a:cubicBezTo>
                  <a:pt x="-71408" y="103287"/>
                  <a:pt x="-4381" y="103287"/>
                  <a:pt x="62647" y="10328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8" name="CustomShape 55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829" name="Formula 56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30" name="CustomShape 57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83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3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5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grpSp>
        <p:nvGrpSpPr>
          <p:cNvPr id="2836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837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8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39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0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1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2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3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4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5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6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7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8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9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0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1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2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3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4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5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6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7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8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9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0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1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2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3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4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5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6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7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8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9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0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1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2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3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4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5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6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7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8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9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0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1" name="CustomShape 51"/>
          <p:cNvSpPr/>
          <p:nvPr/>
        </p:nvSpPr>
        <p:spPr>
          <a:xfrm>
            <a:off x="6543720" y="357192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2" name="CustomShape 52"/>
          <p:cNvSpPr/>
          <p:nvPr/>
        </p:nvSpPr>
        <p:spPr>
          <a:xfrm>
            <a:off x="533520" y="3033720"/>
            <a:ext cx="6010920" cy="590760"/>
          </a:xfrm>
          <a:custGeom>
            <a:avLst/>
            <a:gdLst/>
            <a:ahLst/>
            <a:rect l="l" t="t" r="r" b="b"/>
            <a:pathLst>
              <a:path w="4088547" h="591208">
                <a:moveTo>
                  <a:pt x="4088547" y="539320"/>
                </a:moveTo>
                <a:cubicBezTo>
                  <a:pt x="3917097" y="355170"/>
                  <a:pt x="3745647" y="171020"/>
                  <a:pt x="3538214" y="179487"/>
                </a:cubicBezTo>
                <a:cubicBezTo>
                  <a:pt x="3330781" y="187954"/>
                  <a:pt x="3183319" y="615520"/>
                  <a:pt x="2843947" y="590120"/>
                </a:cubicBezTo>
                <a:cubicBezTo>
                  <a:pt x="2504575" y="564720"/>
                  <a:pt x="1947892" y="110342"/>
                  <a:pt x="1501981" y="27087"/>
                </a:cubicBezTo>
                <a:cubicBezTo>
                  <a:pt x="1056070" y="-56168"/>
                  <a:pt x="408370" y="77887"/>
                  <a:pt x="168481" y="90587"/>
                </a:cubicBezTo>
                <a:cubicBezTo>
                  <a:pt x="-71408" y="103287"/>
                  <a:pt x="-4381" y="103287"/>
                  <a:pt x="62647" y="103287"/>
                </a:cubicBezTo>
              </a:path>
            </a:pathLst>
          </a:cu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3" name="CustomShape 53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884" name="Formula 54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85" name="CustomShape 55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88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8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0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did not connect to the right point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grpSp>
        <p:nvGrpSpPr>
          <p:cNvPr id="2891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892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3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94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5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6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7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8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9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0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1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2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3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4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5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6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7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8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9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0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1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2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3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4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5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6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7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8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9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0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1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2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3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4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5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6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7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8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9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0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1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2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3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4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5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6" name="CustomShape 51"/>
          <p:cNvSpPr/>
          <p:nvPr/>
        </p:nvSpPr>
        <p:spPr>
          <a:xfrm>
            <a:off x="6543720" y="357192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7" name="CustomShape 52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8" name="CustomShape 53"/>
          <p:cNvSpPr/>
          <p:nvPr/>
        </p:nvSpPr>
        <p:spPr>
          <a:xfrm>
            <a:off x="2237760" y="3209760"/>
            <a:ext cx="4343400" cy="1713960"/>
          </a:xfrm>
          <a:custGeom>
            <a:avLst/>
            <a:gdLst/>
            <a:ahLst/>
            <a:rect l="l" t="t" r="r" b="b"/>
            <a:pathLst>
              <a:path w="4343861" h="1714487">
                <a:moveTo>
                  <a:pt x="4343861" y="409581"/>
                </a:moveTo>
                <a:cubicBezTo>
                  <a:pt x="4200192" y="205587"/>
                  <a:pt x="4056523" y="1593"/>
                  <a:pt x="3848561" y="6"/>
                </a:cubicBezTo>
                <a:cubicBezTo>
                  <a:pt x="3640599" y="-1581"/>
                  <a:pt x="3485023" y="304806"/>
                  <a:pt x="3096086" y="400056"/>
                </a:cubicBezTo>
                <a:cubicBezTo>
                  <a:pt x="2707149" y="495306"/>
                  <a:pt x="1895936" y="595319"/>
                  <a:pt x="1514936" y="571506"/>
                </a:cubicBezTo>
                <a:cubicBezTo>
                  <a:pt x="1133936" y="547694"/>
                  <a:pt x="1062498" y="212731"/>
                  <a:pt x="810086" y="257181"/>
                </a:cubicBezTo>
                <a:cubicBezTo>
                  <a:pt x="557674" y="301631"/>
                  <a:pt x="-18589" y="596906"/>
                  <a:pt x="461" y="838206"/>
                </a:cubicBezTo>
                <a:cubicBezTo>
                  <a:pt x="19511" y="1079506"/>
                  <a:pt x="630699" y="1630369"/>
                  <a:pt x="924386" y="1704981"/>
                </a:cubicBezTo>
                <a:cubicBezTo>
                  <a:pt x="1218073" y="1779593"/>
                  <a:pt x="1535573" y="1393831"/>
                  <a:pt x="1762586" y="1285881"/>
                </a:cubicBezTo>
                <a:cubicBezTo>
                  <a:pt x="1989599" y="1177931"/>
                  <a:pt x="2130886" y="1103318"/>
                  <a:pt x="2286461" y="1057281"/>
                </a:cubicBezTo>
                <a:cubicBezTo>
                  <a:pt x="2442036" y="1011244"/>
                  <a:pt x="2569036" y="1010450"/>
                  <a:pt x="2696036" y="10096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939" name="Formula 54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940" name="CustomShape 55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94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4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5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did not connect to the right point, try again with a different green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grpSp>
        <p:nvGrpSpPr>
          <p:cNvPr id="2946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947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8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49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0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1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2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3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4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5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6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7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8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9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0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1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2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3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4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5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6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7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8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9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0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1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2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3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4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5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6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7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8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9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0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1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2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3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4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5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6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7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8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9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0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1" name="CustomShape 51"/>
          <p:cNvSpPr/>
          <p:nvPr/>
        </p:nvSpPr>
        <p:spPr>
          <a:xfrm>
            <a:off x="6543720" y="357192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2" name="CustomShape 52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3" name="CustomShape 53"/>
          <p:cNvSpPr/>
          <p:nvPr/>
        </p:nvSpPr>
        <p:spPr>
          <a:xfrm>
            <a:off x="2237760" y="3209760"/>
            <a:ext cx="4343400" cy="1713960"/>
          </a:xfrm>
          <a:custGeom>
            <a:avLst/>
            <a:gdLst/>
            <a:ahLst/>
            <a:rect l="l" t="t" r="r" b="b"/>
            <a:pathLst>
              <a:path w="4343861" h="1714487">
                <a:moveTo>
                  <a:pt x="4343861" y="409581"/>
                </a:moveTo>
                <a:cubicBezTo>
                  <a:pt x="4200192" y="205587"/>
                  <a:pt x="4056523" y="1593"/>
                  <a:pt x="3848561" y="6"/>
                </a:cubicBezTo>
                <a:cubicBezTo>
                  <a:pt x="3640599" y="-1581"/>
                  <a:pt x="3485023" y="304806"/>
                  <a:pt x="3096086" y="400056"/>
                </a:cubicBezTo>
                <a:cubicBezTo>
                  <a:pt x="2707149" y="495306"/>
                  <a:pt x="1895936" y="595319"/>
                  <a:pt x="1514936" y="571506"/>
                </a:cubicBezTo>
                <a:cubicBezTo>
                  <a:pt x="1133936" y="547694"/>
                  <a:pt x="1062498" y="212731"/>
                  <a:pt x="810086" y="257181"/>
                </a:cubicBezTo>
                <a:cubicBezTo>
                  <a:pt x="557674" y="301631"/>
                  <a:pt x="-18589" y="596906"/>
                  <a:pt x="461" y="838206"/>
                </a:cubicBezTo>
                <a:cubicBezTo>
                  <a:pt x="19511" y="1079506"/>
                  <a:pt x="630699" y="1630369"/>
                  <a:pt x="924386" y="1704981"/>
                </a:cubicBezTo>
                <a:cubicBezTo>
                  <a:pt x="1218073" y="1779593"/>
                  <a:pt x="1535573" y="1393831"/>
                  <a:pt x="1762586" y="1285881"/>
                </a:cubicBezTo>
                <a:cubicBezTo>
                  <a:pt x="1989599" y="1177931"/>
                  <a:pt x="2130886" y="1103318"/>
                  <a:pt x="2286461" y="1057281"/>
                </a:cubicBezTo>
                <a:cubicBezTo>
                  <a:pt x="2442036" y="1011244"/>
                  <a:pt x="2569036" y="1010450"/>
                  <a:pt x="2696036" y="10096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994" name="Formula 54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995" name="CustomShape 55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99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9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0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did not connect to the right point, try again with a different green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grpSp>
        <p:nvGrpSpPr>
          <p:cNvPr id="3001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3002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3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04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5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6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7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8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9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0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1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2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3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4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5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6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7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8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9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0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1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2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3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4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5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6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7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8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9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0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1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2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3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4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5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6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7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8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9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0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1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2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3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4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5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6" name="CustomShape 51"/>
          <p:cNvSpPr/>
          <p:nvPr/>
        </p:nvSpPr>
        <p:spPr>
          <a:xfrm>
            <a:off x="6543720" y="357192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7" name="CustomShape 52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8" name="CustomShape 53"/>
          <p:cNvSpPr/>
          <p:nvPr/>
        </p:nvSpPr>
        <p:spPr>
          <a:xfrm>
            <a:off x="2237760" y="3209760"/>
            <a:ext cx="4343400" cy="1713960"/>
          </a:xfrm>
          <a:custGeom>
            <a:avLst/>
            <a:gdLst/>
            <a:ahLst/>
            <a:rect l="l" t="t" r="r" b="b"/>
            <a:pathLst>
              <a:path w="4343861" h="1714487">
                <a:moveTo>
                  <a:pt x="4343861" y="409581"/>
                </a:moveTo>
                <a:cubicBezTo>
                  <a:pt x="4200192" y="205587"/>
                  <a:pt x="4056523" y="1593"/>
                  <a:pt x="3848561" y="6"/>
                </a:cubicBezTo>
                <a:cubicBezTo>
                  <a:pt x="3640599" y="-1581"/>
                  <a:pt x="3485023" y="304806"/>
                  <a:pt x="3096086" y="400056"/>
                </a:cubicBezTo>
                <a:cubicBezTo>
                  <a:pt x="2707149" y="495306"/>
                  <a:pt x="1895936" y="595319"/>
                  <a:pt x="1514936" y="571506"/>
                </a:cubicBezTo>
                <a:cubicBezTo>
                  <a:pt x="1133936" y="547694"/>
                  <a:pt x="1062498" y="212731"/>
                  <a:pt x="810086" y="257181"/>
                </a:cubicBezTo>
                <a:cubicBezTo>
                  <a:pt x="557674" y="301631"/>
                  <a:pt x="-18589" y="596906"/>
                  <a:pt x="461" y="838206"/>
                </a:cubicBezTo>
                <a:cubicBezTo>
                  <a:pt x="19511" y="1079506"/>
                  <a:pt x="630699" y="1630369"/>
                  <a:pt x="924386" y="1704981"/>
                </a:cubicBezTo>
                <a:cubicBezTo>
                  <a:pt x="1218073" y="1779593"/>
                  <a:pt x="1535573" y="1393831"/>
                  <a:pt x="1762586" y="1285881"/>
                </a:cubicBezTo>
                <a:cubicBezTo>
                  <a:pt x="1989599" y="1177931"/>
                  <a:pt x="2130886" y="1103318"/>
                  <a:pt x="2286461" y="1057281"/>
                </a:cubicBezTo>
                <a:cubicBezTo>
                  <a:pt x="2442036" y="1011244"/>
                  <a:pt x="2569036" y="1010450"/>
                  <a:pt x="2696036" y="10096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9" name="CustomShape 54"/>
          <p:cNvSpPr/>
          <p:nvPr/>
        </p:nvSpPr>
        <p:spPr>
          <a:xfrm>
            <a:off x="4991040" y="713520"/>
            <a:ext cx="2134440" cy="3559680"/>
          </a:xfrm>
          <a:custGeom>
            <a:avLst/>
            <a:gdLst/>
            <a:ahLst/>
            <a:rect l="l" t="t" r="r" b="b"/>
            <a:pathLst>
              <a:path w="2134814" h="3560165">
                <a:moveTo>
                  <a:pt x="0" y="3515581"/>
                </a:moveTo>
                <a:cubicBezTo>
                  <a:pt x="181769" y="3550506"/>
                  <a:pt x="363538" y="3585431"/>
                  <a:pt x="485775" y="3534631"/>
                </a:cubicBezTo>
                <a:cubicBezTo>
                  <a:pt x="608012" y="3483831"/>
                  <a:pt x="639763" y="3329843"/>
                  <a:pt x="733425" y="3210781"/>
                </a:cubicBezTo>
                <a:cubicBezTo>
                  <a:pt x="827087" y="3091719"/>
                  <a:pt x="971550" y="3050443"/>
                  <a:pt x="1047750" y="2820256"/>
                </a:cubicBezTo>
                <a:cubicBezTo>
                  <a:pt x="1123950" y="2590069"/>
                  <a:pt x="1206500" y="2217006"/>
                  <a:pt x="1190625" y="1829656"/>
                </a:cubicBezTo>
                <a:cubicBezTo>
                  <a:pt x="1174750" y="1442306"/>
                  <a:pt x="854075" y="800956"/>
                  <a:pt x="952500" y="496156"/>
                </a:cubicBezTo>
                <a:cubicBezTo>
                  <a:pt x="1050925" y="191356"/>
                  <a:pt x="1584325" y="-15019"/>
                  <a:pt x="1781175" y="856"/>
                </a:cubicBezTo>
                <a:cubicBezTo>
                  <a:pt x="1978025" y="16731"/>
                  <a:pt x="2112963" y="331056"/>
                  <a:pt x="2133600" y="591406"/>
                </a:cubicBezTo>
                <a:cubicBezTo>
                  <a:pt x="2154237" y="851756"/>
                  <a:pt x="1905000" y="1254981"/>
                  <a:pt x="1905000" y="1562956"/>
                </a:cubicBezTo>
                <a:cubicBezTo>
                  <a:pt x="1905000" y="1870931"/>
                  <a:pt x="2019300" y="2155093"/>
                  <a:pt x="2133600" y="24392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050" name="Formula 55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051" name="CustomShape 56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05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5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6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did not connect to the right point, try again with a different green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grpSp>
        <p:nvGrpSpPr>
          <p:cNvPr id="3057" name="Group 6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3058" name="CustomShape 7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9" name="CustomShape 8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60" name="CustomShape 9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1" name="Line 10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2" name="Line 11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3" name="Line 12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4" name="Line 13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5" name="Line 14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6" name="Line 15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7" name="Line 16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8" name="Line 17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9" name="Line 18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0" name="Line 19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1" name="Line 20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2" name="Line 21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3" name="Line 22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4" name="Line 23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5" name="Line 24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6" name="Line 25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7" name="Line 26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8" name="Line 27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9" name="Line 28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0" name="Line 29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1" name="Line 30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2" name="Line 31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3" name="Line 32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4" name="Line 33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5" name="Line 34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6" name="Line 35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7" name="Line 36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8" name="Line 37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9" name="Line 38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0" name="Line 39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1" name="Line 40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2" name="Line 41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3" name="Line 42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4" name="Line 43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5" name="Line 44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6" name="Line 45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7" name="Line 46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8" name="Line 47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9" name="Line 48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0" name="Line 49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1" name="Line 50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2" name="CustomShape 51"/>
          <p:cNvSpPr/>
          <p:nvPr/>
        </p:nvSpPr>
        <p:spPr>
          <a:xfrm>
            <a:off x="6543720" y="357192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3" name="CustomShape 52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4" name="CustomShape 53"/>
          <p:cNvSpPr/>
          <p:nvPr/>
        </p:nvSpPr>
        <p:spPr>
          <a:xfrm>
            <a:off x="2237760" y="3209760"/>
            <a:ext cx="4343400" cy="1713960"/>
          </a:xfrm>
          <a:custGeom>
            <a:avLst/>
            <a:gdLst/>
            <a:ahLst/>
            <a:rect l="l" t="t" r="r" b="b"/>
            <a:pathLst>
              <a:path w="4343861" h="1714487">
                <a:moveTo>
                  <a:pt x="4343861" y="409581"/>
                </a:moveTo>
                <a:cubicBezTo>
                  <a:pt x="4200192" y="205587"/>
                  <a:pt x="4056523" y="1593"/>
                  <a:pt x="3848561" y="6"/>
                </a:cubicBezTo>
                <a:cubicBezTo>
                  <a:pt x="3640599" y="-1581"/>
                  <a:pt x="3485023" y="304806"/>
                  <a:pt x="3096086" y="400056"/>
                </a:cubicBezTo>
                <a:cubicBezTo>
                  <a:pt x="2707149" y="495306"/>
                  <a:pt x="1895936" y="595319"/>
                  <a:pt x="1514936" y="571506"/>
                </a:cubicBezTo>
                <a:cubicBezTo>
                  <a:pt x="1133936" y="547694"/>
                  <a:pt x="1062498" y="212731"/>
                  <a:pt x="810086" y="257181"/>
                </a:cubicBezTo>
                <a:cubicBezTo>
                  <a:pt x="557674" y="301631"/>
                  <a:pt x="-18589" y="596906"/>
                  <a:pt x="461" y="838206"/>
                </a:cubicBezTo>
                <a:cubicBezTo>
                  <a:pt x="19511" y="1079506"/>
                  <a:pt x="630699" y="1630369"/>
                  <a:pt x="924386" y="1704981"/>
                </a:cubicBezTo>
                <a:cubicBezTo>
                  <a:pt x="1218073" y="1779593"/>
                  <a:pt x="1535573" y="1393831"/>
                  <a:pt x="1762586" y="1285881"/>
                </a:cubicBezTo>
                <a:cubicBezTo>
                  <a:pt x="1989599" y="1177931"/>
                  <a:pt x="2130886" y="1103318"/>
                  <a:pt x="2286461" y="1057281"/>
                </a:cubicBezTo>
                <a:cubicBezTo>
                  <a:pt x="2442036" y="1011244"/>
                  <a:pt x="2569036" y="1010450"/>
                  <a:pt x="2696036" y="10096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5" name="CustomShape 54"/>
          <p:cNvSpPr/>
          <p:nvPr/>
        </p:nvSpPr>
        <p:spPr>
          <a:xfrm>
            <a:off x="4991040" y="713520"/>
            <a:ext cx="2134440" cy="3559680"/>
          </a:xfrm>
          <a:custGeom>
            <a:avLst/>
            <a:gdLst/>
            <a:ahLst/>
            <a:rect l="l" t="t" r="r" b="b"/>
            <a:pathLst>
              <a:path w="2134814" h="3560165">
                <a:moveTo>
                  <a:pt x="0" y="3515581"/>
                </a:moveTo>
                <a:cubicBezTo>
                  <a:pt x="181769" y="3550506"/>
                  <a:pt x="363538" y="3585431"/>
                  <a:pt x="485775" y="3534631"/>
                </a:cubicBezTo>
                <a:cubicBezTo>
                  <a:pt x="608012" y="3483831"/>
                  <a:pt x="639763" y="3329843"/>
                  <a:pt x="733425" y="3210781"/>
                </a:cubicBezTo>
                <a:cubicBezTo>
                  <a:pt x="827087" y="3091719"/>
                  <a:pt x="971550" y="3050443"/>
                  <a:pt x="1047750" y="2820256"/>
                </a:cubicBezTo>
                <a:cubicBezTo>
                  <a:pt x="1123950" y="2590069"/>
                  <a:pt x="1206500" y="2217006"/>
                  <a:pt x="1190625" y="1829656"/>
                </a:cubicBezTo>
                <a:cubicBezTo>
                  <a:pt x="1174750" y="1442306"/>
                  <a:pt x="854075" y="800956"/>
                  <a:pt x="952500" y="496156"/>
                </a:cubicBezTo>
                <a:cubicBezTo>
                  <a:pt x="1050925" y="191356"/>
                  <a:pt x="1584325" y="-15019"/>
                  <a:pt x="1781175" y="856"/>
                </a:cubicBezTo>
                <a:cubicBezTo>
                  <a:pt x="1978025" y="16731"/>
                  <a:pt x="2112963" y="331056"/>
                  <a:pt x="2133600" y="591406"/>
                </a:cubicBezTo>
                <a:cubicBezTo>
                  <a:pt x="2154237" y="851756"/>
                  <a:pt x="1905000" y="1254981"/>
                  <a:pt x="1905000" y="1562956"/>
                </a:cubicBezTo>
                <a:cubicBezTo>
                  <a:pt x="1905000" y="1870931"/>
                  <a:pt x="2019300" y="2155093"/>
                  <a:pt x="2133600" y="24392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6" name="CustomShape 55"/>
          <p:cNvSpPr/>
          <p:nvPr/>
        </p:nvSpPr>
        <p:spPr>
          <a:xfrm>
            <a:off x="7132320" y="-142920"/>
            <a:ext cx="1335240" cy="3627720"/>
          </a:xfrm>
          <a:custGeom>
            <a:avLst/>
            <a:gdLst/>
            <a:ahLst/>
            <a:rect l="l" t="t" r="r" b="b"/>
            <a:pathLst>
              <a:path w="1335426" h="3628127">
                <a:moveTo>
                  <a:pt x="0" y="3343275"/>
                </a:moveTo>
                <a:cubicBezTo>
                  <a:pt x="75406" y="3447256"/>
                  <a:pt x="150813" y="3551238"/>
                  <a:pt x="295275" y="3581400"/>
                </a:cubicBezTo>
                <a:cubicBezTo>
                  <a:pt x="439737" y="3611562"/>
                  <a:pt x="803275" y="3694113"/>
                  <a:pt x="866775" y="3524250"/>
                </a:cubicBezTo>
                <a:cubicBezTo>
                  <a:pt x="930275" y="3354388"/>
                  <a:pt x="598488" y="2898775"/>
                  <a:pt x="676275" y="2562225"/>
                </a:cubicBezTo>
                <a:cubicBezTo>
                  <a:pt x="754063" y="2225675"/>
                  <a:pt x="1306513" y="1931987"/>
                  <a:pt x="1333500" y="1504950"/>
                </a:cubicBezTo>
                <a:cubicBezTo>
                  <a:pt x="1360488" y="1077912"/>
                  <a:pt x="1099344" y="538956"/>
                  <a:pt x="83820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107" name="Formula 56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108" name="CustomShape 57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350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5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3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55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56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57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58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59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0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1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2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3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29"/>
          <p:cNvSpPr/>
          <p:nvPr/>
        </p:nvSpPr>
        <p:spPr>
          <a:xfrm>
            <a:off x="35686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35"/>
          <p:cNvSpPr/>
          <p:nvPr/>
        </p:nvSpPr>
        <p:spPr>
          <a:xfrm rot="10800000">
            <a:off x="4722120" y="3426840"/>
            <a:ext cx="911880" cy="2854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36"/>
          <p:cNvSpPr/>
          <p:nvPr/>
        </p:nvSpPr>
        <p:spPr>
          <a:xfrm>
            <a:off x="3826800" y="3724200"/>
            <a:ext cx="911880" cy="2854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37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1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12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3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did not connect to the right point, try again with a different green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 probability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And  many attempts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114" name="CustomShape 6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3115" name="Group 7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3116" name="CustomShape 8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7" name="CustomShape 9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18" name="CustomShape 10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9" name="Line 11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0" name="Line 12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1" name="Line 13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2" name="Line 14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3" name="Line 15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4" name="Line 16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5" name="Line 17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6" name="Line 18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7" name="Line 19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8" name="Line 20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9" name="Line 21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0" name="Line 22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1" name="Line 23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2" name="Line 24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3" name="Line 25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4" name="Line 26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5" name="Line 27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6" name="Line 28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7" name="Line 29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8" name="Line 30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9" name="Line 31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0" name="Line 32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1" name="Line 33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2" name="Line 34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3" name="Line 35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4" name="Line 36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5" name="Line 37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6" name="Line 38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7" name="Line 39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8" name="Line 40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9" name="Line 41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0" name="Line 42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1" name="Line 43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2" name="Line 44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3" name="Line 45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4" name="Line 46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5" name="Line 47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6" name="Line 48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7" name="Line 49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8" name="Line 50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9" name="Line 51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0" name="CustomShape 52"/>
          <p:cNvSpPr/>
          <p:nvPr/>
        </p:nvSpPr>
        <p:spPr>
          <a:xfrm>
            <a:off x="6543720" y="3571920"/>
            <a:ext cx="533160" cy="1037880"/>
          </a:xfrm>
          <a:custGeom>
            <a:avLst/>
            <a:gdLst/>
            <a:ahLst/>
            <a:rect l="l" t="t" r="r" b="b"/>
            <a:pathLst>
              <a:path w="533496" h="1038225">
                <a:moveTo>
                  <a:pt x="133350" y="1038225"/>
                </a:moveTo>
                <a:cubicBezTo>
                  <a:pt x="330200" y="919956"/>
                  <a:pt x="527050" y="801687"/>
                  <a:pt x="533400" y="666750"/>
                </a:cubicBezTo>
                <a:cubicBezTo>
                  <a:pt x="539750" y="531813"/>
                  <a:pt x="231775" y="300037"/>
                  <a:pt x="171450" y="228600"/>
                </a:cubicBezTo>
                <a:cubicBezTo>
                  <a:pt x="111125" y="157163"/>
                  <a:pt x="200025" y="276225"/>
                  <a:pt x="171450" y="238125"/>
                </a:cubicBezTo>
                <a:cubicBezTo>
                  <a:pt x="142875" y="200025"/>
                  <a:pt x="71437" y="100012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1" name="CustomShape 53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2" name="CustomShape 54"/>
          <p:cNvSpPr/>
          <p:nvPr/>
        </p:nvSpPr>
        <p:spPr>
          <a:xfrm>
            <a:off x="2237760" y="3209760"/>
            <a:ext cx="4343400" cy="1713960"/>
          </a:xfrm>
          <a:custGeom>
            <a:avLst/>
            <a:gdLst/>
            <a:ahLst/>
            <a:rect l="l" t="t" r="r" b="b"/>
            <a:pathLst>
              <a:path w="4343861" h="1714487">
                <a:moveTo>
                  <a:pt x="4343861" y="409581"/>
                </a:moveTo>
                <a:cubicBezTo>
                  <a:pt x="4200192" y="205587"/>
                  <a:pt x="4056523" y="1593"/>
                  <a:pt x="3848561" y="6"/>
                </a:cubicBezTo>
                <a:cubicBezTo>
                  <a:pt x="3640599" y="-1581"/>
                  <a:pt x="3485023" y="304806"/>
                  <a:pt x="3096086" y="400056"/>
                </a:cubicBezTo>
                <a:cubicBezTo>
                  <a:pt x="2707149" y="495306"/>
                  <a:pt x="1895936" y="595319"/>
                  <a:pt x="1514936" y="571506"/>
                </a:cubicBezTo>
                <a:cubicBezTo>
                  <a:pt x="1133936" y="547694"/>
                  <a:pt x="1062498" y="212731"/>
                  <a:pt x="810086" y="257181"/>
                </a:cubicBezTo>
                <a:cubicBezTo>
                  <a:pt x="557674" y="301631"/>
                  <a:pt x="-18589" y="596906"/>
                  <a:pt x="461" y="838206"/>
                </a:cubicBezTo>
                <a:cubicBezTo>
                  <a:pt x="19511" y="1079506"/>
                  <a:pt x="630699" y="1630369"/>
                  <a:pt x="924386" y="1704981"/>
                </a:cubicBezTo>
                <a:cubicBezTo>
                  <a:pt x="1218073" y="1779593"/>
                  <a:pt x="1535573" y="1393831"/>
                  <a:pt x="1762586" y="1285881"/>
                </a:cubicBezTo>
                <a:cubicBezTo>
                  <a:pt x="1989599" y="1177931"/>
                  <a:pt x="2130886" y="1103318"/>
                  <a:pt x="2286461" y="1057281"/>
                </a:cubicBezTo>
                <a:cubicBezTo>
                  <a:pt x="2442036" y="1011244"/>
                  <a:pt x="2569036" y="1010450"/>
                  <a:pt x="2696036" y="10096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3" name="CustomShape 55"/>
          <p:cNvSpPr/>
          <p:nvPr/>
        </p:nvSpPr>
        <p:spPr>
          <a:xfrm>
            <a:off x="4991040" y="713520"/>
            <a:ext cx="2134440" cy="3559680"/>
          </a:xfrm>
          <a:custGeom>
            <a:avLst/>
            <a:gdLst/>
            <a:ahLst/>
            <a:rect l="l" t="t" r="r" b="b"/>
            <a:pathLst>
              <a:path w="2134814" h="3560165">
                <a:moveTo>
                  <a:pt x="0" y="3515581"/>
                </a:moveTo>
                <a:cubicBezTo>
                  <a:pt x="181769" y="3550506"/>
                  <a:pt x="363538" y="3585431"/>
                  <a:pt x="485775" y="3534631"/>
                </a:cubicBezTo>
                <a:cubicBezTo>
                  <a:pt x="608012" y="3483831"/>
                  <a:pt x="639763" y="3329843"/>
                  <a:pt x="733425" y="3210781"/>
                </a:cubicBezTo>
                <a:cubicBezTo>
                  <a:pt x="827087" y="3091719"/>
                  <a:pt x="971550" y="3050443"/>
                  <a:pt x="1047750" y="2820256"/>
                </a:cubicBezTo>
                <a:cubicBezTo>
                  <a:pt x="1123950" y="2590069"/>
                  <a:pt x="1206500" y="2217006"/>
                  <a:pt x="1190625" y="1829656"/>
                </a:cubicBezTo>
                <a:cubicBezTo>
                  <a:pt x="1174750" y="1442306"/>
                  <a:pt x="854075" y="800956"/>
                  <a:pt x="952500" y="496156"/>
                </a:cubicBezTo>
                <a:cubicBezTo>
                  <a:pt x="1050925" y="191356"/>
                  <a:pt x="1584325" y="-15019"/>
                  <a:pt x="1781175" y="856"/>
                </a:cubicBezTo>
                <a:cubicBezTo>
                  <a:pt x="1978025" y="16731"/>
                  <a:pt x="2112963" y="331056"/>
                  <a:pt x="2133600" y="591406"/>
                </a:cubicBezTo>
                <a:cubicBezTo>
                  <a:pt x="2154237" y="851756"/>
                  <a:pt x="1905000" y="1254981"/>
                  <a:pt x="1905000" y="1562956"/>
                </a:cubicBezTo>
                <a:cubicBezTo>
                  <a:pt x="1905000" y="1870931"/>
                  <a:pt x="2019300" y="2155093"/>
                  <a:pt x="2133600" y="243925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4" name="CustomShape 56"/>
          <p:cNvSpPr/>
          <p:nvPr/>
        </p:nvSpPr>
        <p:spPr>
          <a:xfrm>
            <a:off x="7132320" y="-142920"/>
            <a:ext cx="1335240" cy="3627720"/>
          </a:xfrm>
          <a:custGeom>
            <a:avLst/>
            <a:gdLst/>
            <a:ahLst/>
            <a:rect l="l" t="t" r="r" b="b"/>
            <a:pathLst>
              <a:path w="1335426" h="3628127">
                <a:moveTo>
                  <a:pt x="0" y="3343275"/>
                </a:moveTo>
                <a:cubicBezTo>
                  <a:pt x="75406" y="3447256"/>
                  <a:pt x="150813" y="3551238"/>
                  <a:pt x="295275" y="3581400"/>
                </a:cubicBezTo>
                <a:cubicBezTo>
                  <a:pt x="439737" y="3611562"/>
                  <a:pt x="803275" y="3694113"/>
                  <a:pt x="866775" y="3524250"/>
                </a:cubicBezTo>
                <a:cubicBezTo>
                  <a:pt x="930275" y="3354388"/>
                  <a:pt x="598488" y="2898775"/>
                  <a:pt x="676275" y="2562225"/>
                </a:cubicBezTo>
                <a:cubicBezTo>
                  <a:pt x="754063" y="2225675"/>
                  <a:pt x="1306513" y="1931987"/>
                  <a:pt x="1333500" y="1504950"/>
                </a:cubicBezTo>
                <a:cubicBezTo>
                  <a:pt x="1360488" y="1077912"/>
                  <a:pt x="1099344" y="538956"/>
                  <a:pt x="83820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165" name="Formula 57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166" name="CustomShape 58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7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68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9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70" name="TextShape 4"/>
          <p:cNvSpPr txBox="1"/>
          <p:nvPr/>
        </p:nvSpPr>
        <p:spPr>
          <a:xfrm>
            <a:off x="228600" y="3086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60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Collect all the ideas to a multiscale proof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1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7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75" name="TextShape 4"/>
          <p:cNvSpPr txBox="1"/>
          <p:nvPr/>
        </p:nvSpPr>
        <p:spPr>
          <a:xfrm>
            <a:off x="152280" y="152280"/>
            <a:ext cx="84578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Induction hypothesis – Global properties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6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The induction hypothesis at time  contains the following five conditions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(1) Transition probabilities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for all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177" name="CustomShape 6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-1059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7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81" name="TextShape 4"/>
          <p:cNvSpPr txBox="1"/>
          <p:nvPr/>
        </p:nvSpPr>
        <p:spPr>
          <a:xfrm>
            <a:off x="152280" y="152280"/>
            <a:ext cx="84578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Induction hypothesis – Global properties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2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The induction hypothesis at time  contains the following five conditions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(1) Transition probabilities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for all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(2) Approximately Brownian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There is  and a coupling with a Brownian motion  such that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183" name="CustomShape 6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-1059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8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87" name="TextShape 4"/>
          <p:cNvSpPr txBox="1"/>
          <p:nvPr/>
        </p:nvSpPr>
        <p:spPr>
          <a:xfrm>
            <a:off x="152280" y="152280"/>
            <a:ext cx="792432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Induction hypothesis – Local properties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8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(3) Relaxed paths: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probability at least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189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9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93" name="TextShape 4"/>
          <p:cNvSpPr txBox="1"/>
          <p:nvPr/>
        </p:nvSpPr>
        <p:spPr>
          <a:xfrm>
            <a:off x="152280" y="152280"/>
            <a:ext cx="792432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Induction hypothesis – Local properties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4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(3) Relaxed paths: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probability at least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(4) The pair property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any , with probability at least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where  and  are the cyclic walks starting from  and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195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19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9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multiscale improvement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0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20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0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multiscale improvement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5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 block of side length  is good if the local properties of the inductive hypothesis hold for all paths inside this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206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3207" name="Group 7"/>
          <p:cNvGrpSpPr/>
          <p:nvPr/>
        </p:nvGrpSpPr>
        <p:grpSpPr>
          <a:xfrm>
            <a:off x="4421880" y="3720600"/>
            <a:ext cx="4493160" cy="2908800"/>
            <a:chOff x="4421880" y="3720600"/>
            <a:chExt cx="4493160" cy="2908800"/>
          </a:xfrm>
        </p:grpSpPr>
        <p:sp>
          <p:nvSpPr>
            <p:cNvPr id="3208" name="CustomShape 8"/>
            <p:cNvSpPr/>
            <p:nvPr/>
          </p:nvSpPr>
          <p:spPr>
            <a:xfrm>
              <a:off x="5751720" y="464508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209" name="Group 9"/>
            <p:cNvGrpSpPr/>
            <p:nvPr/>
          </p:nvGrpSpPr>
          <p:grpSpPr>
            <a:xfrm>
              <a:off x="4962240" y="3736800"/>
              <a:ext cx="313200" cy="2859840"/>
              <a:chOff x="4962240" y="3736800"/>
              <a:chExt cx="313200" cy="2859840"/>
            </a:xfrm>
          </p:grpSpPr>
          <p:grpSp>
            <p:nvGrpSpPr>
              <p:cNvPr id="3210" name="Group 10"/>
              <p:cNvGrpSpPr/>
              <p:nvPr/>
            </p:nvGrpSpPr>
            <p:grpSpPr>
              <a:xfrm>
                <a:off x="4962240" y="3736800"/>
                <a:ext cx="156960" cy="2850120"/>
                <a:chOff x="4962240" y="3736800"/>
                <a:chExt cx="156960" cy="2850120"/>
              </a:xfrm>
            </p:grpSpPr>
            <p:grpSp>
              <p:nvGrpSpPr>
                <p:cNvPr id="3211" name="Group 11"/>
                <p:cNvGrpSpPr/>
                <p:nvPr/>
              </p:nvGrpSpPr>
              <p:grpSpPr>
                <a:xfrm>
                  <a:off x="4962240" y="3736800"/>
                  <a:ext cx="360" cy="2850120"/>
                  <a:chOff x="4962240" y="3736800"/>
                  <a:chExt cx="360" cy="2850120"/>
                </a:xfrm>
              </p:grpSpPr>
              <p:sp>
                <p:nvSpPr>
                  <p:cNvPr id="3212" name="Line 12"/>
                  <p:cNvSpPr/>
                  <p:nvPr/>
                </p:nvSpPr>
                <p:spPr>
                  <a:xfrm>
                    <a:off x="4962240" y="3971880"/>
                    <a:ext cx="360" cy="2384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13" name="Line 13"/>
                  <p:cNvSpPr/>
                  <p:nvPr/>
                </p:nvSpPr>
                <p:spPr>
                  <a:xfrm>
                    <a:off x="4962240" y="6389280"/>
                    <a:ext cx="360" cy="197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14" name="Line 14"/>
                  <p:cNvSpPr/>
                  <p:nvPr/>
                </p:nvSpPr>
                <p:spPr>
                  <a:xfrm>
                    <a:off x="4962240" y="3736800"/>
                    <a:ext cx="360" cy="202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15" name="Group 15"/>
                <p:cNvGrpSpPr/>
                <p:nvPr/>
              </p:nvGrpSpPr>
              <p:grpSpPr>
                <a:xfrm>
                  <a:off x="5118840" y="3736800"/>
                  <a:ext cx="360" cy="2624400"/>
                  <a:chOff x="5118840" y="3736800"/>
                  <a:chExt cx="360" cy="2624400"/>
                </a:xfrm>
              </p:grpSpPr>
              <p:sp>
                <p:nvSpPr>
                  <p:cNvPr id="3216" name="Line 16"/>
                  <p:cNvSpPr/>
                  <p:nvPr/>
                </p:nvSpPr>
                <p:spPr>
                  <a:xfrm>
                    <a:off x="511884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17" name="Line 17"/>
                  <p:cNvSpPr/>
                  <p:nvPr/>
                </p:nvSpPr>
                <p:spPr>
                  <a:xfrm>
                    <a:off x="5118840" y="3736800"/>
                    <a:ext cx="360" cy="207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218" name="Group 18"/>
              <p:cNvGrpSpPr/>
              <p:nvPr/>
            </p:nvGrpSpPr>
            <p:grpSpPr>
              <a:xfrm>
                <a:off x="5118840" y="3976920"/>
                <a:ext cx="156600" cy="2619720"/>
                <a:chOff x="5118840" y="3976920"/>
                <a:chExt cx="156600" cy="2619720"/>
              </a:xfrm>
            </p:grpSpPr>
            <p:grpSp>
              <p:nvGrpSpPr>
                <p:cNvPr id="3219" name="Group 19"/>
                <p:cNvGrpSpPr/>
                <p:nvPr/>
              </p:nvGrpSpPr>
              <p:grpSpPr>
                <a:xfrm>
                  <a:off x="5118840" y="3976920"/>
                  <a:ext cx="360" cy="2619720"/>
                  <a:chOff x="5118840" y="3976920"/>
                  <a:chExt cx="360" cy="2619720"/>
                </a:xfrm>
              </p:grpSpPr>
              <p:sp>
                <p:nvSpPr>
                  <p:cNvPr id="3220" name="Line 20"/>
                  <p:cNvSpPr/>
                  <p:nvPr/>
                </p:nvSpPr>
                <p:spPr>
                  <a:xfrm>
                    <a:off x="511884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21" name="Line 21"/>
                  <p:cNvSpPr/>
                  <p:nvPr/>
                </p:nvSpPr>
                <p:spPr>
                  <a:xfrm>
                    <a:off x="5118840" y="6394320"/>
                    <a:ext cx="0" cy="202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22" name="Group 22"/>
                <p:cNvGrpSpPr/>
                <p:nvPr/>
              </p:nvGrpSpPr>
              <p:grpSpPr>
                <a:xfrm>
                  <a:off x="5270760" y="3981600"/>
                  <a:ext cx="4680" cy="2601720"/>
                  <a:chOff x="5270760" y="3981600"/>
                  <a:chExt cx="4680" cy="2601720"/>
                </a:xfrm>
              </p:grpSpPr>
              <p:sp>
                <p:nvSpPr>
                  <p:cNvPr id="3223" name="Line 23"/>
                  <p:cNvSpPr/>
                  <p:nvPr/>
                </p:nvSpPr>
                <p:spPr>
                  <a:xfrm>
                    <a:off x="5275080" y="398160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24" name="Line 24"/>
                  <p:cNvSpPr/>
                  <p:nvPr/>
                </p:nvSpPr>
                <p:spPr>
                  <a:xfrm flipH="1">
                    <a:off x="5270760" y="6399000"/>
                    <a:ext cx="4320" cy="18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sp>
          <p:nvSpPr>
            <p:cNvPr id="3225" name="CustomShape 25"/>
            <p:cNvSpPr/>
            <p:nvPr/>
          </p:nvSpPr>
          <p:spPr>
            <a:xfrm>
              <a:off x="6842880" y="533196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6" name="CustomShape 26"/>
            <p:cNvSpPr/>
            <p:nvPr/>
          </p:nvSpPr>
          <p:spPr>
            <a:xfrm>
              <a:off x="7941600" y="447012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227" name="Group 27"/>
            <p:cNvGrpSpPr/>
            <p:nvPr/>
          </p:nvGrpSpPr>
          <p:grpSpPr>
            <a:xfrm>
              <a:off x="4421880" y="5502960"/>
              <a:ext cx="4493160" cy="345600"/>
              <a:chOff x="4421880" y="5502960"/>
              <a:chExt cx="4493160" cy="345600"/>
            </a:xfrm>
          </p:grpSpPr>
          <p:grpSp>
            <p:nvGrpSpPr>
              <p:cNvPr id="3228" name="Group 28"/>
              <p:cNvGrpSpPr/>
              <p:nvPr/>
            </p:nvGrpSpPr>
            <p:grpSpPr>
              <a:xfrm>
                <a:off x="4421880" y="5502960"/>
                <a:ext cx="4192920" cy="173160"/>
                <a:chOff x="4421880" y="5502960"/>
                <a:chExt cx="4192920" cy="173160"/>
              </a:xfrm>
            </p:grpSpPr>
            <p:sp>
              <p:nvSpPr>
                <p:cNvPr id="3229" name="Line 29"/>
                <p:cNvSpPr/>
                <p:nvPr/>
              </p:nvSpPr>
              <p:spPr>
                <a:xfrm flipH="1">
                  <a:off x="4691160" y="550296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230" name="Group 30"/>
                <p:cNvGrpSpPr/>
                <p:nvPr/>
              </p:nvGrpSpPr>
              <p:grpSpPr>
                <a:xfrm>
                  <a:off x="4421880" y="5675760"/>
                  <a:ext cx="4185000" cy="360"/>
                  <a:chOff x="4421880" y="5675760"/>
                  <a:chExt cx="4185000" cy="360"/>
                </a:xfrm>
              </p:grpSpPr>
              <p:sp>
                <p:nvSpPr>
                  <p:cNvPr id="3231" name="Line 31"/>
                  <p:cNvSpPr/>
                  <p:nvPr/>
                </p:nvSpPr>
                <p:spPr>
                  <a:xfrm flipH="1">
                    <a:off x="4683240" y="56757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32" name="Line 32"/>
                  <p:cNvSpPr/>
                  <p:nvPr/>
                </p:nvSpPr>
                <p:spPr>
                  <a:xfrm flipH="1">
                    <a:off x="4421880" y="5675760"/>
                    <a:ext cx="2070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233" name="Group 33"/>
              <p:cNvGrpSpPr/>
              <p:nvPr/>
            </p:nvGrpSpPr>
            <p:grpSpPr>
              <a:xfrm>
                <a:off x="4421880" y="5675760"/>
                <a:ext cx="4493160" cy="172800"/>
                <a:chOff x="4421880" y="5675760"/>
                <a:chExt cx="4493160" cy="172800"/>
              </a:xfrm>
            </p:grpSpPr>
            <p:grpSp>
              <p:nvGrpSpPr>
                <p:cNvPr id="3234" name="Group 34"/>
                <p:cNvGrpSpPr/>
                <p:nvPr/>
              </p:nvGrpSpPr>
              <p:grpSpPr>
                <a:xfrm>
                  <a:off x="4683240" y="5675760"/>
                  <a:ext cx="4231800" cy="360"/>
                  <a:chOff x="4683240" y="5675760"/>
                  <a:chExt cx="4231800" cy="360"/>
                </a:xfrm>
              </p:grpSpPr>
              <p:sp>
                <p:nvSpPr>
                  <p:cNvPr id="3235" name="Line 35"/>
                  <p:cNvSpPr/>
                  <p:nvPr/>
                </p:nvSpPr>
                <p:spPr>
                  <a:xfrm flipH="1">
                    <a:off x="4683240" y="56757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36" name="Line 36"/>
                  <p:cNvSpPr/>
                  <p:nvPr/>
                </p:nvSpPr>
                <p:spPr>
                  <a:xfrm flipH="1">
                    <a:off x="8661240" y="5675760"/>
                    <a:ext cx="2538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37" name="Group 37"/>
                <p:cNvGrpSpPr/>
                <p:nvPr/>
              </p:nvGrpSpPr>
              <p:grpSpPr>
                <a:xfrm>
                  <a:off x="4421880" y="5843520"/>
                  <a:ext cx="4493160" cy="5040"/>
                  <a:chOff x="4421880" y="5843520"/>
                  <a:chExt cx="4493160" cy="5040"/>
                </a:xfrm>
              </p:grpSpPr>
              <p:sp>
                <p:nvSpPr>
                  <p:cNvPr id="3238" name="Line 38"/>
                  <p:cNvSpPr/>
                  <p:nvPr/>
                </p:nvSpPr>
                <p:spPr>
                  <a:xfrm flipH="1">
                    <a:off x="4675320" y="584820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39" name="Line 39"/>
                  <p:cNvSpPr/>
                  <p:nvPr/>
                </p:nvSpPr>
                <p:spPr>
                  <a:xfrm flipH="1" flipV="1">
                    <a:off x="4421880" y="5843520"/>
                    <a:ext cx="199080" cy="46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40" name="Line 40"/>
                  <p:cNvSpPr/>
                  <p:nvPr/>
                </p:nvSpPr>
                <p:spPr>
                  <a:xfrm flipH="1">
                    <a:off x="8653320" y="5848200"/>
                    <a:ext cx="2617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241" name="Group 41"/>
            <p:cNvGrpSpPr/>
            <p:nvPr/>
          </p:nvGrpSpPr>
          <p:grpSpPr>
            <a:xfrm>
              <a:off x="5905080" y="3736800"/>
              <a:ext cx="316440" cy="2859840"/>
              <a:chOff x="5905080" y="3736800"/>
              <a:chExt cx="316440" cy="2859840"/>
            </a:xfrm>
          </p:grpSpPr>
          <p:grpSp>
            <p:nvGrpSpPr>
              <p:cNvPr id="3242" name="Group 42"/>
              <p:cNvGrpSpPr/>
              <p:nvPr/>
            </p:nvGrpSpPr>
            <p:grpSpPr>
              <a:xfrm>
                <a:off x="5905080" y="3736800"/>
                <a:ext cx="156600" cy="2859840"/>
                <a:chOff x="5905080" y="3736800"/>
                <a:chExt cx="156600" cy="2859840"/>
              </a:xfrm>
            </p:grpSpPr>
            <p:grpSp>
              <p:nvGrpSpPr>
                <p:cNvPr id="3243" name="Group 43"/>
                <p:cNvGrpSpPr/>
                <p:nvPr/>
              </p:nvGrpSpPr>
              <p:grpSpPr>
                <a:xfrm>
                  <a:off x="5905080" y="3736800"/>
                  <a:ext cx="360" cy="2621160"/>
                  <a:chOff x="5905080" y="3736800"/>
                  <a:chExt cx="360" cy="2621160"/>
                </a:xfrm>
              </p:grpSpPr>
              <p:sp>
                <p:nvSpPr>
                  <p:cNvPr id="3244" name="Line 44"/>
                  <p:cNvSpPr/>
                  <p:nvPr/>
                </p:nvSpPr>
                <p:spPr>
                  <a:xfrm>
                    <a:off x="5905080" y="3985560"/>
                    <a:ext cx="360" cy="23724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45" name="Line 45"/>
                  <p:cNvSpPr/>
                  <p:nvPr/>
                </p:nvSpPr>
                <p:spPr>
                  <a:xfrm>
                    <a:off x="5905080" y="3736800"/>
                    <a:ext cx="360" cy="216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46" name="Group 46"/>
                <p:cNvGrpSpPr/>
                <p:nvPr/>
              </p:nvGrpSpPr>
              <p:grpSpPr>
                <a:xfrm>
                  <a:off x="6061320" y="3990240"/>
                  <a:ext cx="360" cy="2606400"/>
                  <a:chOff x="6061320" y="3990240"/>
                  <a:chExt cx="360" cy="2606400"/>
                </a:xfrm>
              </p:grpSpPr>
              <p:sp>
                <p:nvSpPr>
                  <p:cNvPr id="3247" name="Line 47"/>
                  <p:cNvSpPr/>
                  <p:nvPr/>
                </p:nvSpPr>
                <p:spPr>
                  <a:xfrm>
                    <a:off x="6061320" y="399024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48" name="Line 48"/>
                  <p:cNvSpPr/>
                  <p:nvPr/>
                </p:nvSpPr>
                <p:spPr>
                  <a:xfrm>
                    <a:off x="6061320" y="6395760"/>
                    <a:ext cx="360" cy="200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249" name="Group 49"/>
              <p:cNvGrpSpPr/>
              <p:nvPr/>
            </p:nvGrpSpPr>
            <p:grpSpPr>
              <a:xfrm>
                <a:off x="6061320" y="3746160"/>
                <a:ext cx="160200" cy="2850480"/>
                <a:chOff x="6061320" y="3746160"/>
                <a:chExt cx="160200" cy="2850480"/>
              </a:xfrm>
            </p:grpSpPr>
            <p:grpSp>
              <p:nvGrpSpPr>
                <p:cNvPr id="3250" name="Group 50"/>
                <p:cNvGrpSpPr/>
                <p:nvPr/>
              </p:nvGrpSpPr>
              <p:grpSpPr>
                <a:xfrm>
                  <a:off x="6061320" y="3746160"/>
                  <a:ext cx="360" cy="2616840"/>
                  <a:chOff x="6061320" y="3746160"/>
                  <a:chExt cx="360" cy="2616840"/>
                </a:xfrm>
              </p:grpSpPr>
              <p:sp>
                <p:nvSpPr>
                  <p:cNvPr id="3251" name="Line 51"/>
                  <p:cNvSpPr/>
                  <p:nvPr/>
                </p:nvSpPr>
                <p:spPr>
                  <a:xfrm>
                    <a:off x="6061320" y="399024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52" name="Line 52"/>
                  <p:cNvSpPr/>
                  <p:nvPr/>
                </p:nvSpPr>
                <p:spPr>
                  <a:xfrm>
                    <a:off x="6061320" y="3746160"/>
                    <a:ext cx="0" cy="211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53" name="Group 53"/>
                <p:cNvGrpSpPr/>
                <p:nvPr/>
              </p:nvGrpSpPr>
              <p:grpSpPr>
                <a:xfrm>
                  <a:off x="6217560" y="3746160"/>
                  <a:ext cx="3960" cy="2850480"/>
                  <a:chOff x="6217560" y="3746160"/>
                  <a:chExt cx="3960" cy="2850480"/>
                </a:xfrm>
              </p:grpSpPr>
              <p:sp>
                <p:nvSpPr>
                  <p:cNvPr id="3254" name="Line 54"/>
                  <p:cNvSpPr/>
                  <p:nvPr/>
                </p:nvSpPr>
                <p:spPr>
                  <a:xfrm>
                    <a:off x="6217560" y="3995280"/>
                    <a:ext cx="360" cy="23724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55" name="Line 55"/>
                  <p:cNvSpPr/>
                  <p:nvPr/>
                </p:nvSpPr>
                <p:spPr>
                  <a:xfrm>
                    <a:off x="6217560" y="6400440"/>
                    <a:ext cx="3960" cy="196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56" name="Line 56"/>
                  <p:cNvSpPr/>
                  <p:nvPr/>
                </p:nvSpPr>
                <p:spPr>
                  <a:xfrm flipH="1">
                    <a:off x="6217560" y="3746160"/>
                    <a:ext cx="3960" cy="216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257" name="Group 57"/>
            <p:cNvGrpSpPr/>
            <p:nvPr/>
          </p:nvGrpSpPr>
          <p:grpSpPr>
            <a:xfrm>
              <a:off x="6217560" y="3740400"/>
              <a:ext cx="313200" cy="2856240"/>
              <a:chOff x="6217560" y="3740400"/>
              <a:chExt cx="313200" cy="2856240"/>
            </a:xfrm>
          </p:grpSpPr>
          <p:grpSp>
            <p:nvGrpSpPr>
              <p:cNvPr id="3258" name="Group 58"/>
              <p:cNvGrpSpPr/>
              <p:nvPr/>
            </p:nvGrpSpPr>
            <p:grpSpPr>
              <a:xfrm>
                <a:off x="6217560" y="3989880"/>
                <a:ext cx="156600" cy="2606760"/>
                <a:chOff x="6217560" y="3989880"/>
                <a:chExt cx="156600" cy="2606760"/>
              </a:xfrm>
            </p:grpSpPr>
            <p:sp>
              <p:nvSpPr>
                <p:cNvPr id="3259" name="Line 59"/>
                <p:cNvSpPr/>
                <p:nvPr/>
              </p:nvSpPr>
              <p:spPr>
                <a:xfrm>
                  <a:off x="6217560" y="3989880"/>
                  <a:ext cx="360" cy="24051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260" name="Group 60"/>
                <p:cNvGrpSpPr/>
                <p:nvPr/>
              </p:nvGrpSpPr>
              <p:grpSpPr>
                <a:xfrm>
                  <a:off x="6370200" y="3994920"/>
                  <a:ext cx="3960" cy="2601720"/>
                  <a:chOff x="6370200" y="3994920"/>
                  <a:chExt cx="3960" cy="2601720"/>
                </a:xfrm>
              </p:grpSpPr>
              <p:sp>
                <p:nvSpPr>
                  <p:cNvPr id="3261" name="Line 61"/>
                  <p:cNvSpPr/>
                  <p:nvPr/>
                </p:nvSpPr>
                <p:spPr>
                  <a:xfrm>
                    <a:off x="6373800" y="3994920"/>
                    <a:ext cx="360" cy="2404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62" name="Line 62"/>
                  <p:cNvSpPr/>
                  <p:nvPr/>
                </p:nvSpPr>
                <p:spPr>
                  <a:xfrm flipH="1">
                    <a:off x="6370200" y="6433200"/>
                    <a:ext cx="3600" cy="1634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263" name="Group 63"/>
              <p:cNvGrpSpPr/>
              <p:nvPr/>
            </p:nvGrpSpPr>
            <p:grpSpPr>
              <a:xfrm>
                <a:off x="6370200" y="3740400"/>
                <a:ext cx="160560" cy="2856240"/>
                <a:chOff x="6370200" y="3740400"/>
                <a:chExt cx="160560" cy="2856240"/>
              </a:xfrm>
            </p:grpSpPr>
            <p:grpSp>
              <p:nvGrpSpPr>
                <p:cNvPr id="3264" name="Group 64"/>
                <p:cNvGrpSpPr/>
                <p:nvPr/>
              </p:nvGrpSpPr>
              <p:grpSpPr>
                <a:xfrm>
                  <a:off x="6370200" y="3740400"/>
                  <a:ext cx="3960" cy="2659320"/>
                  <a:chOff x="6370200" y="3740400"/>
                  <a:chExt cx="3960" cy="2659320"/>
                </a:xfrm>
              </p:grpSpPr>
              <p:sp>
                <p:nvSpPr>
                  <p:cNvPr id="3265" name="Line 65"/>
                  <p:cNvSpPr/>
                  <p:nvPr/>
                </p:nvSpPr>
                <p:spPr>
                  <a:xfrm>
                    <a:off x="6373800" y="3994920"/>
                    <a:ext cx="360" cy="2404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66" name="Line 66"/>
                  <p:cNvSpPr/>
                  <p:nvPr/>
                </p:nvSpPr>
                <p:spPr>
                  <a:xfrm>
                    <a:off x="6370200" y="3740400"/>
                    <a:ext cx="3600" cy="2210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67" name="Group 67"/>
                <p:cNvGrpSpPr/>
                <p:nvPr/>
              </p:nvGrpSpPr>
              <p:grpSpPr>
                <a:xfrm>
                  <a:off x="6526080" y="3746160"/>
                  <a:ext cx="4680" cy="2850480"/>
                  <a:chOff x="6526080" y="3746160"/>
                  <a:chExt cx="4680" cy="2850480"/>
                </a:xfrm>
              </p:grpSpPr>
              <p:sp>
                <p:nvSpPr>
                  <p:cNvPr id="3268" name="Line 68"/>
                  <p:cNvSpPr/>
                  <p:nvPr/>
                </p:nvSpPr>
                <p:spPr>
                  <a:xfrm>
                    <a:off x="6530400" y="3999600"/>
                    <a:ext cx="360" cy="24051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69" name="Line 69"/>
                  <p:cNvSpPr/>
                  <p:nvPr/>
                </p:nvSpPr>
                <p:spPr>
                  <a:xfrm>
                    <a:off x="6530400" y="6437880"/>
                    <a:ext cx="360" cy="158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70" name="Line 70"/>
                  <p:cNvSpPr/>
                  <p:nvPr/>
                </p:nvSpPr>
                <p:spPr>
                  <a:xfrm>
                    <a:off x="6526080" y="3746160"/>
                    <a:ext cx="4320" cy="220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271" name="Group 71"/>
            <p:cNvGrpSpPr/>
            <p:nvPr/>
          </p:nvGrpSpPr>
          <p:grpSpPr>
            <a:xfrm>
              <a:off x="7467840" y="3720600"/>
              <a:ext cx="312840" cy="2862720"/>
              <a:chOff x="7467840" y="3720600"/>
              <a:chExt cx="312840" cy="2862720"/>
            </a:xfrm>
          </p:grpSpPr>
          <p:grpSp>
            <p:nvGrpSpPr>
              <p:cNvPr id="3272" name="Group 72"/>
              <p:cNvGrpSpPr/>
              <p:nvPr/>
            </p:nvGrpSpPr>
            <p:grpSpPr>
              <a:xfrm>
                <a:off x="7467840" y="3971880"/>
                <a:ext cx="156600" cy="2611440"/>
                <a:chOff x="7467840" y="3971880"/>
                <a:chExt cx="156600" cy="2611440"/>
              </a:xfrm>
            </p:grpSpPr>
            <p:sp>
              <p:nvSpPr>
                <p:cNvPr id="3273" name="Line 73"/>
                <p:cNvSpPr/>
                <p:nvPr/>
              </p:nvSpPr>
              <p:spPr>
                <a:xfrm>
                  <a:off x="7467840" y="3971880"/>
                  <a:ext cx="360" cy="238464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274" name="Group 74"/>
                <p:cNvGrpSpPr/>
                <p:nvPr/>
              </p:nvGrpSpPr>
              <p:grpSpPr>
                <a:xfrm>
                  <a:off x="7624080" y="3976920"/>
                  <a:ext cx="360" cy="2606400"/>
                  <a:chOff x="7624080" y="3976920"/>
                  <a:chExt cx="360" cy="2606400"/>
                </a:xfrm>
              </p:grpSpPr>
              <p:sp>
                <p:nvSpPr>
                  <p:cNvPr id="3275" name="Line 75"/>
                  <p:cNvSpPr/>
                  <p:nvPr/>
                </p:nvSpPr>
                <p:spPr>
                  <a:xfrm>
                    <a:off x="762408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76" name="Line 76"/>
                  <p:cNvSpPr/>
                  <p:nvPr/>
                </p:nvSpPr>
                <p:spPr>
                  <a:xfrm>
                    <a:off x="7624080" y="6394320"/>
                    <a:ext cx="360" cy="189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277" name="Group 77"/>
              <p:cNvGrpSpPr/>
              <p:nvPr/>
            </p:nvGrpSpPr>
            <p:grpSpPr>
              <a:xfrm>
                <a:off x="7620480" y="3720600"/>
                <a:ext cx="160200" cy="2862720"/>
                <a:chOff x="7620480" y="3720600"/>
                <a:chExt cx="160200" cy="2862720"/>
              </a:xfrm>
            </p:grpSpPr>
            <p:grpSp>
              <p:nvGrpSpPr>
                <p:cNvPr id="3278" name="Group 78"/>
                <p:cNvGrpSpPr/>
                <p:nvPr/>
              </p:nvGrpSpPr>
              <p:grpSpPr>
                <a:xfrm>
                  <a:off x="7620480" y="3720600"/>
                  <a:ext cx="3960" cy="2640600"/>
                  <a:chOff x="7620480" y="3720600"/>
                  <a:chExt cx="3960" cy="2640600"/>
                </a:xfrm>
              </p:grpSpPr>
              <p:sp>
                <p:nvSpPr>
                  <p:cNvPr id="3279" name="Line 79"/>
                  <p:cNvSpPr/>
                  <p:nvPr/>
                </p:nvSpPr>
                <p:spPr>
                  <a:xfrm>
                    <a:off x="762408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80" name="Line 80"/>
                  <p:cNvSpPr/>
                  <p:nvPr/>
                </p:nvSpPr>
                <p:spPr>
                  <a:xfrm>
                    <a:off x="7620480" y="3720600"/>
                    <a:ext cx="3600" cy="223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81" name="Group 81"/>
                <p:cNvGrpSpPr/>
                <p:nvPr/>
              </p:nvGrpSpPr>
              <p:grpSpPr>
                <a:xfrm>
                  <a:off x="7780320" y="3981600"/>
                  <a:ext cx="360" cy="2601720"/>
                  <a:chOff x="7780320" y="3981600"/>
                  <a:chExt cx="360" cy="2601720"/>
                </a:xfrm>
              </p:grpSpPr>
              <p:sp>
                <p:nvSpPr>
                  <p:cNvPr id="3282" name="Line 82"/>
                  <p:cNvSpPr/>
                  <p:nvPr/>
                </p:nvSpPr>
                <p:spPr>
                  <a:xfrm>
                    <a:off x="7780320" y="398160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83" name="Line 83"/>
                  <p:cNvSpPr/>
                  <p:nvPr/>
                </p:nvSpPr>
                <p:spPr>
                  <a:xfrm>
                    <a:off x="7780320" y="6399000"/>
                    <a:ext cx="0" cy="18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284" name="Group 84"/>
            <p:cNvGrpSpPr/>
            <p:nvPr/>
          </p:nvGrpSpPr>
          <p:grpSpPr>
            <a:xfrm>
              <a:off x="5275800" y="3736800"/>
              <a:ext cx="316440" cy="2892600"/>
              <a:chOff x="5275800" y="3736800"/>
              <a:chExt cx="316440" cy="2892600"/>
            </a:xfrm>
          </p:grpSpPr>
          <p:grpSp>
            <p:nvGrpSpPr>
              <p:cNvPr id="3285" name="Group 85"/>
              <p:cNvGrpSpPr/>
              <p:nvPr/>
            </p:nvGrpSpPr>
            <p:grpSpPr>
              <a:xfrm>
                <a:off x="5275800" y="3736800"/>
                <a:ext cx="158400" cy="2667240"/>
                <a:chOff x="5275800" y="3736800"/>
                <a:chExt cx="158400" cy="2667240"/>
              </a:xfrm>
            </p:grpSpPr>
            <p:grpSp>
              <p:nvGrpSpPr>
                <p:cNvPr id="3286" name="Group 86"/>
                <p:cNvGrpSpPr/>
                <p:nvPr/>
              </p:nvGrpSpPr>
              <p:grpSpPr>
                <a:xfrm>
                  <a:off x="5275800" y="3736800"/>
                  <a:ext cx="360" cy="2662560"/>
                  <a:chOff x="5275800" y="3736800"/>
                  <a:chExt cx="360" cy="2662560"/>
                </a:xfrm>
              </p:grpSpPr>
              <p:sp>
                <p:nvSpPr>
                  <p:cNvPr id="3287" name="Line 87"/>
                  <p:cNvSpPr/>
                  <p:nvPr/>
                </p:nvSpPr>
                <p:spPr>
                  <a:xfrm>
                    <a:off x="5275800" y="406080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88" name="Line 88"/>
                  <p:cNvSpPr/>
                  <p:nvPr/>
                </p:nvSpPr>
                <p:spPr>
                  <a:xfrm>
                    <a:off x="5275800" y="373680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89" name="Group 89"/>
                <p:cNvGrpSpPr/>
                <p:nvPr/>
              </p:nvGrpSpPr>
              <p:grpSpPr>
                <a:xfrm>
                  <a:off x="5433840" y="3741480"/>
                  <a:ext cx="360" cy="2662560"/>
                  <a:chOff x="5433840" y="3741480"/>
                  <a:chExt cx="360" cy="2662560"/>
                </a:xfrm>
              </p:grpSpPr>
              <p:sp>
                <p:nvSpPr>
                  <p:cNvPr id="3290" name="Line 90"/>
                  <p:cNvSpPr/>
                  <p:nvPr/>
                </p:nvSpPr>
                <p:spPr>
                  <a:xfrm>
                    <a:off x="5433840" y="406548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91" name="Line 91"/>
                  <p:cNvSpPr/>
                  <p:nvPr/>
                </p:nvSpPr>
                <p:spPr>
                  <a:xfrm>
                    <a:off x="5433840" y="374148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292" name="Group 92"/>
              <p:cNvGrpSpPr/>
              <p:nvPr/>
            </p:nvGrpSpPr>
            <p:grpSpPr>
              <a:xfrm>
                <a:off x="5433840" y="3741480"/>
                <a:ext cx="158400" cy="2887920"/>
                <a:chOff x="5433840" y="3741480"/>
                <a:chExt cx="158400" cy="2887920"/>
              </a:xfrm>
            </p:grpSpPr>
            <p:grpSp>
              <p:nvGrpSpPr>
                <p:cNvPr id="3293" name="Group 93"/>
                <p:cNvGrpSpPr/>
                <p:nvPr/>
              </p:nvGrpSpPr>
              <p:grpSpPr>
                <a:xfrm>
                  <a:off x="5433840" y="3741480"/>
                  <a:ext cx="360" cy="2855160"/>
                  <a:chOff x="5433840" y="3741480"/>
                  <a:chExt cx="360" cy="2855160"/>
                </a:xfrm>
              </p:grpSpPr>
              <p:sp>
                <p:nvSpPr>
                  <p:cNvPr id="3294" name="Line 94"/>
                  <p:cNvSpPr/>
                  <p:nvPr/>
                </p:nvSpPr>
                <p:spPr>
                  <a:xfrm>
                    <a:off x="5433840" y="406548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95" name="Line 95"/>
                  <p:cNvSpPr/>
                  <p:nvPr/>
                </p:nvSpPr>
                <p:spPr>
                  <a:xfrm>
                    <a:off x="5433840" y="6436440"/>
                    <a:ext cx="0" cy="160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96" name="Line 96"/>
                  <p:cNvSpPr/>
                  <p:nvPr/>
                </p:nvSpPr>
                <p:spPr>
                  <a:xfrm>
                    <a:off x="5433840" y="374148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97" name="Group 97"/>
                <p:cNvGrpSpPr/>
                <p:nvPr/>
              </p:nvGrpSpPr>
              <p:grpSpPr>
                <a:xfrm>
                  <a:off x="5591880" y="3746160"/>
                  <a:ext cx="360" cy="2883240"/>
                  <a:chOff x="5591880" y="3746160"/>
                  <a:chExt cx="360" cy="2883240"/>
                </a:xfrm>
              </p:grpSpPr>
              <p:sp>
                <p:nvSpPr>
                  <p:cNvPr id="3298" name="Line 98"/>
                  <p:cNvSpPr/>
                  <p:nvPr/>
                </p:nvSpPr>
                <p:spPr>
                  <a:xfrm>
                    <a:off x="5591880" y="407016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99" name="Line 99"/>
                  <p:cNvSpPr/>
                  <p:nvPr/>
                </p:nvSpPr>
                <p:spPr>
                  <a:xfrm>
                    <a:off x="5591880" y="6441120"/>
                    <a:ext cx="360" cy="188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00" name="Line 100"/>
                  <p:cNvSpPr/>
                  <p:nvPr/>
                </p:nvSpPr>
                <p:spPr>
                  <a:xfrm>
                    <a:off x="5591880" y="374616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01" name="Group 101"/>
            <p:cNvGrpSpPr/>
            <p:nvPr/>
          </p:nvGrpSpPr>
          <p:grpSpPr>
            <a:xfrm>
              <a:off x="4421880" y="4812840"/>
              <a:ext cx="4493160" cy="345600"/>
              <a:chOff x="4421880" y="4812840"/>
              <a:chExt cx="4493160" cy="345600"/>
            </a:xfrm>
          </p:grpSpPr>
          <p:grpSp>
            <p:nvGrpSpPr>
              <p:cNvPr id="3302" name="Group 102"/>
              <p:cNvGrpSpPr/>
              <p:nvPr/>
            </p:nvGrpSpPr>
            <p:grpSpPr>
              <a:xfrm>
                <a:off x="4421880" y="4812840"/>
                <a:ext cx="4188240" cy="173160"/>
                <a:chOff x="4421880" y="4812840"/>
                <a:chExt cx="4188240" cy="173160"/>
              </a:xfrm>
            </p:grpSpPr>
            <p:sp>
              <p:nvSpPr>
                <p:cNvPr id="3303" name="Line 103"/>
                <p:cNvSpPr/>
                <p:nvPr/>
              </p:nvSpPr>
              <p:spPr>
                <a:xfrm flipH="1">
                  <a:off x="4686480" y="481284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304" name="Group 104"/>
                <p:cNvGrpSpPr/>
                <p:nvPr/>
              </p:nvGrpSpPr>
              <p:grpSpPr>
                <a:xfrm>
                  <a:off x="4421880" y="4983120"/>
                  <a:ext cx="4180320" cy="2880"/>
                  <a:chOff x="4421880" y="4983120"/>
                  <a:chExt cx="4180320" cy="2880"/>
                </a:xfrm>
              </p:grpSpPr>
              <p:sp>
                <p:nvSpPr>
                  <p:cNvPr id="3305" name="Line 105"/>
                  <p:cNvSpPr/>
                  <p:nvPr/>
                </p:nvSpPr>
                <p:spPr>
                  <a:xfrm flipH="1">
                    <a:off x="4678560" y="4985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06" name="Line 106"/>
                  <p:cNvSpPr/>
                  <p:nvPr/>
                </p:nvSpPr>
                <p:spPr>
                  <a:xfrm flipH="1" flipV="1">
                    <a:off x="4421880" y="4983120"/>
                    <a:ext cx="202320" cy="2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307" name="Group 107"/>
              <p:cNvGrpSpPr/>
              <p:nvPr/>
            </p:nvGrpSpPr>
            <p:grpSpPr>
              <a:xfrm>
                <a:off x="4421880" y="4983120"/>
                <a:ext cx="4493160" cy="175320"/>
                <a:chOff x="4421880" y="4983120"/>
                <a:chExt cx="4493160" cy="175320"/>
              </a:xfrm>
            </p:grpSpPr>
            <p:grpSp>
              <p:nvGrpSpPr>
                <p:cNvPr id="3308" name="Group 108"/>
                <p:cNvGrpSpPr/>
                <p:nvPr/>
              </p:nvGrpSpPr>
              <p:grpSpPr>
                <a:xfrm>
                  <a:off x="4678560" y="4983120"/>
                  <a:ext cx="4236480" cy="2880"/>
                  <a:chOff x="4678560" y="4983120"/>
                  <a:chExt cx="4236480" cy="2880"/>
                </a:xfrm>
              </p:grpSpPr>
              <p:sp>
                <p:nvSpPr>
                  <p:cNvPr id="3309" name="Line 109"/>
                  <p:cNvSpPr/>
                  <p:nvPr/>
                </p:nvSpPr>
                <p:spPr>
                  <a:xfrm flipH="1">
                    <a:off x="4678560" y="4985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10" name="Line 110"/>
                  <p:cNvSpPr/>
                  <p:nvPr/>
                </p:nvSpPr>
                <p:spPr>
                  <a:xfrm flipH="1">
                    <a:off x="8656560" y="4983120"/>
                    <a:ext cx="258480" cy="2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11" name="Group 111"/>
                <p:cNvGrpSpPr/>
                <p:nvPr/>
              </p:nvGrpSpPr>
              <p:grpSpPr>
                <a:xfrm>
                  <a:off x="4421880" y="5152320"/>
                  <a:ext cx="4493160" cy="6120"/>
                  <a:chOff x="4421880" y="5152320"/>
                  <a:chExt cx="4493160" cy="6120"/>
                </a:xfrm>
              </p:grpSpPr>
              <p:sp>
                <p:nvSpPr>
                  <p:cNvPr id="3312" name="Line 112"/>
                  <p:cNvSpPr/>
                  <p:nvPr/>
                </p:nvSpPr>
                <p:spPr>
                  <a:xfrm flipH="1">
                    <a:off x="4670640" y="5158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13" name="Line 113"/>
                  <p:cNvSpPr/>
                  <p:nvPr/>
                </p:nvSpPr>
                <p:spPr>
                  <a:xfrm flipH="1" flipV="1">
                    <a:off x="4421880" y="5152320"/>
                    <a:ext cx="194400" cy="5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14" name="Line 114"/>
                  <p:cNvSpPr/>
                  <p:nvPr/>
                </p:nvSpPr>
                <p:spPr>
                  <a:xfrm flipH="1">
                    <a:off x="8649000" y="5152320"/>
                    <a:ext cx="266040" cy="5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15" name="Group 115"/>
            <p:cNvGrpSpPr/>
            <p:nvPr/>
          </p:nvGrpSpPr>
          <p:grpSpPr>
            <a:xfrm>
              <a:off x="4421880" y="5848200"/>
              <a:ext cx="4487760" cy="345240"/>
              <a:chOff x="4421880" y="5848200"/>
              <a:chExt cx="4487760" cy="345240"/>
            </a:xfrm>
          </p:grpSpPr>
          <p:grpSp>
            <p:nvGrpSpPr>
              <p:cNvPr id="3316" name="Group 116"/>
              <p:cNvGrpSpPr/>
              <p:nvPr/>
            </p:nvGrpSpPr>
            <p:grpSpPr>
              <a:xfrm>
                <a:off x="4683240" y="5848200"/>
                <a:ext cx="3931560" cy="172800"/>
                <a:chOff x="4683240" y="5848200"/>
                <a:chExt cx="3931560" cy="172800"/>
              </a:xfrm>
            </p:grpSpPr>
            <p:sp>
              <p:nvSpPr>
                <p:cNvPr id="3317" name="Line 117"/>
                <p:cNvSpPr/>
                <p:nvPr/>
              </p:nvSpPr>
              <p:spPr>
                <a:xfrm flipH="1">
                  <a:off x="4691160" y="584820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318" name="Line 118"/>
                <p:cNvSpPr/>
                <p:nvPr/>
              </p:nvSpPr>
              <p:spPr>
                <a:xfrm flipH="1">
                  <a:off x="4683240" y="602064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319" name="Group 119"/>
              <p:cNvGrpSpPr/>
              <p:nvPr/>
            </p:nvGrpSpPr>
            <p:grpSpPr>
              <a:xfrm>
                <a:off x="4421880" y="6011280"/>
                <a:ext cx="4487760" cy="182160"/>
                <a:chOff x="4421880" y="6011280"/>
                <a:chExt cx="4487760" cy="182160"/>
              </a:xfrm>
            </p:grpSpPr>
            <p:grpSp>
              <p:nvGrpSpPr>
                <p:cNvPr id="3320" name="Group 120"/>
                <p:cNvGrpSpPr/>
                <p:nvPr/>
              </p:nvGrpSpPr>
              <p:grpSpPr>
                <a:xfrm>
                  <a:off x="4421880" y="6011280"/>
                  <a:ext cx="4487760" cy="9720"/>
                  <a:chOff x="4421880" y="6011280"/>
                  <a:chExt cx="4487760" cy="9720"/>
                </a:xfrm>
              </p:grpSpPr>
              <p:sp>
                <p:nvSpPr>
                  <p:cNvPr id="3321" name="Line 121"/>
                  <p:cNvSpPr/>
                  <p:nvPr/>
                </p:nvSpPr>
                <p:spPr>
                  <a:xfrm flipH="1">
                    <a:off x="4683240" y="6020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22" name="Line 122"/>
                  <p:cNvSpPr/>
                  <p:nvPr/>
                </p:nvSpPr>
                <p:spPr>
                  <a:xfrm flipH="1" flipV="1">
                    <a:off x="4421880" y="6011280"/>
                    <a:ext cx="207000" cy="9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23" name="Line 123"/>
                  <p:cNvSpPr/>
                  <p:nvPr/>
                </p:nvSpPr>
                <p:spPr>
                  <a:xfrm flipH="1">
                    <a:off x="8661240" y="6020640"/>
                    <a:ext cx="2484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24" name="Group 124"/>
                <p:cNvGrpSpPr/>
                <p:nvPr/>
              </p:nvGrpSpPr>
              <p:grpSpPr>
                <a:xfrm>
                  <a:off x="4421880" y="6193080"/>
                  <a:ext cx="4487760" cy="360"/>
                  <a:chOff x="4421880" y="6193080"/>
                  <a:chExt cx="4487760" cy="360"/>
                </a:xfrm>
              </p:grpSpPr>
              <p:sp>
                <p:nvSpPr>
                  <p:cNvPr id="3325" name="Line 125"/>
                  <p:cNvSpPr/>
                  <p:nvPr/>
                </p:nvSpPr>
                <p:spPr>
                  <a:xfrm flipH="1">
                    <a:off x="4675320" y="6193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26" name="Line 126"/>
                  <p:cNvSpPr/>
                  <p:nvPr/>
                </p:nvSpPr>
                <p:spPr>
                  <a:xfrm flipH="1">
                    <a:off x="4421880" y="6193080"/>
                    <a:ext cx="1990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27" name="Line 127"/>
                  <p:cNvSpPr/>
                  <p:nvPr/>
                </p:nvSpPr>
                <p:spPr>
                  <a:xfrm flipH="1">
                    <a:off x="8653320" y="6193080"/>
                    <a:ext cx="2563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28" name="Group 128"/>
            <p:cNvGrpSpPr/>
            <p:nvPr/>
          </p:nvGrpSpPr>
          <p:grpSpPr>
            <a:xfrm>
              <a:off x="4457880" y="4123080"/>
              <a:ext cx="4451760" cy="345240"/>
              <a:chOff x="4457880" y="4123080"/>
              <a:chExt cx="4451760" cy="345240"/>
            </a:xfrm>
          </p:grpSpPr>
          <p:grpSp>
            <p:nvGrpSpPr>
              <p:cNvPr id="3329" name="Group 129"/>
              <p:cNvGrpSpPr/>
              <p:nvPr/>
            </p:nvGrpSpPr>
            <p:grpSpPr>
              <a:xfrm>
                <a:off x="4457880" y="4123080"/>
                <a:ext cx="4451760" cy="176760"/>
                <a:chOff x="4457880" y="4123080"/>
                <a:chExt cx="4451760" cy="176760"/>
              </a:xfrm>
            </p:grpSpPr>
            <p:grpSp>
              <p:nvGrpSpPr>
                <p:cNvPr id="3330" name="Group 130"/>
                <p:cNvGrpSpPr/>
                <p:nvPr/>
              </p:nvGrpSpPr>
              <p:grpSpPr>
                <a:xfrm>
                  <a:off x="4457880" y="4123080"/>
                  <a:ext cx="4451760" cy="360"/>
                  <a:chOff x="4457880" y="4123080"/>
                  <a:chExt cx="4451760" cy="360"/>
                </a:xfrm>
              </p:grpSpPr>
              <p:sp>
                <p:nvSpPr>
                  <p:cNvPr id="3331" name="Line 131"/>
                  <p:cNvSpPr/>
                  <p:nvPr/>
                </p:nvSpPr>
                <p:spPr>
                  <a:xfrm flipH="1">
                    <a:off x="4691160" y="4123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32" name="Line 132"/>
                  <p:cNvSpPr/>
                  <p:nvPr/>
                </p:nvSpPr>
                <p:spPr>
                  <a:xfrm flipH="1">
                    <a:off x="4457880" y="4123080"/>
                    <a:ext cx="1789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33" name="Line 133"/>
                  <p:cNvSpPr/>
                  <p:nvPr/>
                </p:nvSpPr>
                <p:spPr>
                  <a:xfrm flipH="1">
                    <a:off x="8669160" y="4123080"/>
                    <a:ext cx="2404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34" name="Group 134"/>
                <p:cNvGrpSpPr/>
                <p:nvPr/>
              </p:nvGrpSpPr>
              <p:grpSpPr>
                <a:xfrm>
                  <a:off x="4683240" y="4295520"/>
                  <a:ext cx="4226400" cy="4320"/>
                  <a:chOff x="4683240" y="4295520"/>
                  <a:chExt cx="4226400" cy="4320"/>
                </a:xfrm>
              </p:grpSpPr>
              <p:sp>
                <p:nvSpPr>
                  <p:cNvPr id="3335" name="Line 135"/>
                  <p:cNvSpPr/>
                  <p:nvPr/>
                </p:nvSpPr>
                <p:spPr>
                  <a:xfrm flipH="1">
                    <a:off x="4683240" y="4295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36" name="Line 136"/>
                  <p:cNvSpPr/>
                  <p:nvPr/>
                </p:nvSpPr>
                <p:spPr>
                  <a:xfrm flipH="1" flipV="1">
                    <a:off x="8661240" y="4295520"/>
                    <a:ext cx="248400" cy="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337" name="Group 137"/>
              <p:cNvGrpSpPr/>
              <p:nvPr/>
            </p:nvGrpSpPr>
            <p:grpSpPr>
              <a:xfrm>
                <a:off x="4457880" y="4295520"/>
                <a:ext cx="4451760" cy="172800"/>
                <a:chOff x="4457880" y="4295520"/>
                <a:chExt cx="4451760" cy="172800"/>
              </a:xfrm>
            </p:grpSpPr>
            <p:grpSp>
              <p:nvGrpSpPr>
                <p:cNvPr id="3338" name="Group 138"/>
                <p:cNvGrpSpPr/>
                <p:nvPr/>
              </p:nvGrpSpPr>
              <p:grpSpPr>
                <a:xfrm>
                  <a:off x="4457880" y="4295520"/>
                  <a:ext cx="4149000" cy="360"/>
                  <a:chOff x="4457880" y="4295520"/>
                  <a:chExt cx="4149000" cy="360"/>
                </a:xfrm>
              </p:grpSpPr>
              <p:sp>
                <p:nvSpPr>
                  <p:cNvPr id="3339" name="Line 139"/>
                  <p:cNvSpPr/>
                  <p:nvPr/>
                </p:nvSpPr>
                <p:spPr>
                  <a:xfrm flipH="1">
                    <a:off x="4683240" y="4295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40" name="Line 140"/>
                  <p:cNvSpPr/>
                  <p:nvPr/>
                </p:nvSpPr>
                <p:spPr>
                  <a:xfrm flipH="1">
                    <a:off x="4457880" y="4295520"/>
                    <a:ext cx="1710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41" name="Group 141"/>
                <p:cNvGrpSpPr/>
                <p:nvPr/>
              </p:nvGrpSpPr>
              <p:grpSpPr>
                <a:xfrm>
                  <a:off x="4675320" y="4467960"/>
                  <a:ext cx="4234320" cy="360"/>
                  <a:chOff x="4675320" y="4467960"/>
                  <a:chExt cx="4234320" cy="360"/>
                </a:xfrm>
              </p:grpSpPr>
              <p:sp>
                <p:nvSpPr>
                  <p:cNvPr id="3342" name="Line 142"/>
                  <p:cNvSpPr/>
                  <p:nvPr/>
                </p:nvSpPr>
                <p:spPr>
                  <a:xfrm flipH="1">
                    <a:off x="4675320" y="4467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43" name="Line 143"/>
                  <p:cNvSpPr/>
                  <p:nvPr/>
                </p:nvSpPr>
                <p:spPr>
                  <a:xfrm flipH="1">
                    <a:off x="8653320" y="4467960"/>
                    <a:ext cx="25632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44" name="Group 144"/>
            <p:cNvGrpSpPr/>
            <p:nvPr/>
          </p:nvGrpSpPr>
          <p:grpSpPr>
            <a:xfrm>
              <a:off x="4421880" y="4467960"/>
              <a:ext cx="4487760" cy="345240"/>
              <a:chOff x="4421880" y="4467960"/>
              <a:chExt cx="4487760" cy="345240"/>
            </a:xfrm>
          </p:grpSpPr>
          <p:grpSp>
            <p:nvGrpSpPr>
              <p:cNvPr id="3345" name="Group 145"/>
              <p:cNvGrpSpPr/>
              <p:nvPr/>
            </p:nvGrpSpPr>
            <p:grpSpPr>
              <a:xfrm>
                <a:off x="4457880" y="4467960"/>
                <a:ext cx="4147920" cy="172800"/>
                <a:chOff x="4457880" y="4467960"/>
                <a:chExt cx="4147920" cy="172800"/>
              </a:xfrm>
            </p:grpSpPr>
            <p:grpSp>
              <p:nvGrpSpPr>
                <p:cNvPr id="3346" name="Group 146"/>
                <p:cNvGrpSpPr/>
                <p:nvPr/>
              </p:nvGrpSpPr>
              <p:grpSpPr>
                <a:xfrm>
                  <a:off x="4457880" y="4467960"/>
                  <a:ext cx="4147920" cy="360"/>
                  <a:chOff x="4457880" y="4467960"/>
                  <a:chExt cx="4147920" cy="360"/>
                </a:xfrm>
              </p:grpSpPr>
              <p:sp>
                <p:nvSpPr>
                  <p:cNvPr id="3347" name="Line 147"/>
                  <p:cNvSpPr/>
                  <p:nvPr/>
                </p:nvSpPr>
                <p:spPr>
                  <a:xfrm flipH="1">
                    <a:off x="4682160" y="4467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48" name="Line 148"/>
                  <p:cNvSpPr/>
                  <p:nvPr/>
                </p:nvSpPr>
                <p:spPr>
                  <a:xfrm flipH="1">
                    <a:off x="4457880" y="4467960"/>
                    <a:ext cx="1699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349" name="Line 149"/>
                <p:cNvSpPr/>
                <p:nvPr/>
              </p:nvSpPr>
              <p:spPr>
                <a:xfrm flipH="1">
                  <a:off x="4674240" y="464040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350" name="Group 150"/>
              <p:cNvGrpSpPr/>
              <p:nvPr/>
            </p:nvGrpSpPr>
            <p:grpSpPr>
              <a:xfrm>
                <a:off x="4421880" y="4637520"/>
                <a:ext cx="4487760" cy="175680"/>
                <a:chOff x="4421880" y="4637520"/>
                <a:chExt cx="4487760" cy="175680"/>
              </a:xfrm>
            </p:grpSpPr>
            <p:grpSp>
              <p:nvGrpSpPr>
                <p:cNvPr id="3351" name="Group 151"/>
                <p:cNvGrpSpPr/>
                <p:nvPr/>
              </p:nvGrpSpPr>
              <p:grpSpPr>
                <a:xfrm>
                  <a:off x="4457880" y="4637520"/>
                  <a:ext cx="4451760" cy="3240"/>
                  <a:chOff x="4457880" y="4637520"/>
                  <a:chExt cx="4451760" cy="3240"/>
                </a:xfrm>
              </p:grpSpPr>
              <p:sp>
                <p:nvSpPr>
                  <p:cNvPr id="3352" name="Line 152"/>
                  <p:cNvSpPr/>
                  <p:nvPr/>
                </p:nvSpPr>
                <p:spPr>
                  <a:xfrm flipH="1">
                    <a:off x="4674240" y="464040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53" name="Line 153"/>
                  <p:cNvSpPr/>
                  <p:nvPr/>
                </p:nvSpPr>
                <p:spPr>
                  <a:xfrm flipH="1" flipV="1">
                    <a:off x="4457880" y="4637520"/>
                    <a:ext cx="162000" cy="2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54" name="Line 154"/>
                  <p:cNvSpPr/>
                  <p:nvPr/>
                </p:nvSpPr>
                <p:spPr>
                  <a:xfrm flipH="1">
                    <a:off x="8652240" y="4637520"/>
                    <a:ext cx="257400" cy="2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55" name="Group 155"/>
                <p:cNvGrpSpPr/>
                <p:nvPr/>
              </p:nvGrpSpPr>
              <p:grpSpPr>
                <a:xfrm>
                  <a:off x="4421880" y="4812840"/>
                  <a:ext cx="4487760" cy="360"/>
                  <a:chOff x="4421880" y="4812840"/>
                  <a:chExt cx="4487760" cy="360"/>
                </a:xfrm>
              </p:grpSpPr>
              <p:sp>
                <p:nvSpPr>
                  <p:cNvPr id="3356" name="Line 156"/>
                  <p:cNvSpPr/>
                  <p:nvPr/>
                </p:nvSpPr>
                <p:spPr>
                  <a:xfrm flipH="1">
                    <a:off x="4666320" y="48128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57" name="Line 157"/>
                  <p:cNvSpPr/>
                  <p:nvPr/>
                </p:nvSpPr>
                <p:spPr>
                  <a:xfrm flipH="1">
                    <a:off x="4421880" y="4812840"/>
                    <a:ext cx="1900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58" name="Line 158"/>
                  <p:cNvSpPr/>
                  <p:nvPr/>
                </p:nvSpPr>
                <p:spPr>
                  <a:xfrm flipH="1">
                    <a:off x="8644320" y="4812840"/>
                    <a:ext cx="2653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59" name="Group 159"/>
            <p:cNvGrpSpPr/>
            <p:nvPr/>
          </p:nvGrpSpPr>
          <p:grpSpPr>
            <a:xfrm>
              <a:off x="4421880" y="5158080"/>
              <a:ext cx="4493160" cy="345240"/>
              <a:chOff x="4421880" y="5158080"/>
              <a:chExt cx="4493160" cy="345240"/>
            </a:xfrm>
          </p:grpSpPr>
          <p:grpSp>
            <p:nvGrpSpPr>
              <p:cNvPr id="3360" name="Group 160"/>
              <p:cNvGrpSpPr/>
              <p:nvPr/>
            </p:nvGrpSpPr>
            <p:grpSpPr>
              <a:xfrm>
                <a:off x="4421880" y="5158080"/>
                <a:ext cx="4192920" cy="172800"/>
                <a:chOff x="4421880" y="5158080"/>
                <a:chExt cx="4192920" cy="172800"/>
              </a:xfrm>
            </p:grpSpPr>
            <p:sp>
              <p:nvSpPr>
                <p:cNvPr id="3361" name="Line 161"/>
                <p:cNvSpPr/>
                <p:nvPr/>
              </p:nvSpPr>
              <p:spPr>
                <a:xfrm flipH="1">
                  <a:off x="4691160" y="515808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362" name="Group 162"/>
                <p:cNvGrpSpPr/>
                <p:nvPr/>
              </p:nvGrpSpPr>
              <p:grpSpPr>
                <a:xfrm>
                  <a:off x="4421880" y="5330520"/>
                  <a:ext cx="4185000" cy="360"/>
                  <a:chOff x="4421880" y="5330520"/>
                  <a:chExt cx="4185000" cy="360"/>
                </a:xfrm>
              </p:grpSpPr>
              <p:sp>
                <p:nvSpPr>
                  <p:cNvPr id="3363" name="Line 163"/>
                  <p:cNvSpPr/>
                  <p:nvPr/>
                </p:nvSpPr>
                <p:spPr>
                  <a:xfrm flipH="1">
                    <a:off x="4683240" y="5330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64" name="Line 164"/>
                  <p:cNvSpPr/>
                  <p:nvPr/>
                </p:nvSpPr>
                <p:spPr>
                  <a:xfrm flipH="1">
                    <a:off x="4421880" y="5330520"/>
                    <a:ext cx="2070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365" name="Group 165"/>
              <p:cNvGrpSpPr/>
              <p:nvPr/>
            </p:nvGrpSpPr>
            <p:grpSpPr>
              <a:xfrm>
                <a:off x="4421880" y="5330520"/>
                <a:ext cx="4493160" cy="172800"/>
                <a:chOff x="4421880" y="5330520"/>
                <a:chExt cx="4493160" cy="172800"/>
              </a:xfrm>
            </p:grpSpPr>
            <p:grpSp>
              <p:nvGrpSpPr>
                <p:cNvPr id="3366" name="Group 166"/>
                <p:cNvGrpSpPr/>
                <p:nvPr/>
              </p:nvGrpSpPr>
              <p:grpSpPr>
                <a:xfrm>
                  <a:off x="4683240" y="5330520"/>
                  <a:ext cx="4231800" cy="360"/>
                  <a:chOff x="4683240" y="5330520"/>
                  <a:chExt cx="4231800" cy="360"/>
                </a:xfrm>
              </p:grpSpPr>
              <p:sp>
                <p:nvSpPr>
                  <p:cNvPr id="3367" name="Line 167"/>
                  <p:cNvSpPr/>
                  <p:nvPr/>
                </p:nvSpPr>
                <p:spPr>
                  <a:xfrm flipH="1">
                    <a:off x="4683240" y="5330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68" name="Line 168"/>
                  <p:cNvSpPr/>
                  <p:nvPr/>
                </p:nvSpPr>
                <p:spPr>
                  <a:xfrm flipH="1">
                    <a:off x="8661240" y="5330520"/>
                    <a:ext cx="2538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69" name="Group 169"/>
                <p:cNvGrpSpPr/>
                <p:nvPr/>
              </p:nvGrpSpPr>
              <p:grpSpPr>
                <a:xfrm>
                  <a:off x="4421880" y="5497920"/>
                  <a:ext cx="4493160" cy="5400"/>
                  <a:chOff x="4421880" y="5497920"/>
                  <a:chExt cx="4493160" cy="5400"/>
                </a:xfrm>
              </p:grpSpPr>
              <p:sp>
                <p:nvSpPr>
                  <p:cNvPr id="3370" name="Line 170"/>
                  <p:cNvSpPr/>
                  <p:nvPr/>
                </p:nvSpPr>
                <p:spPr>
                  <a:xfrm flipH="1">
                    <a:off x="4675320" y="5502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71" name="Line 171"/>
                  <p:cNvSpPr/>
                  <p:nvPr/>
                </p:nvSpPr>
                <p:spPr>
                  <a:xfrm flipH="1" flipV="1">
                    <a:off x="4421880" y="5497920"/>
                    <a:ext cx="199080" cy="50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72" name="Line 172"/>
                  <p:cNvSpPr/>
                  <p:nvPr/>
                </p:nvSpPr>
                <p:spPr>
                  <a:xfrm flipH="1">
                    <a:off x="8653320" y="5502960"/>
                    <a:ext cx="2617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73" name="Group 173"/>
            <p:cNvGrpSpPr/>
            <p:nvPr/>
          </p:nvGrpSpPr>
          <p:grpSpPr>
            <a:xfrm>
              <a:off x="5591880" y="3746160"/>
              <a:ext cx="313560" cy="2850480"/>
              <a:chOff x="5591880" y="3746160"/>
              <a:chExt cx="313560" cy="2850480"/>
            </a:xfrm>
          </p:grpSpPr>
          <p:grpSp>
            <p:nvGrpSpPr>
              <p:cNvPr id="3374" name="Group 174"/>
              <p:cNvGrpSpPr/>
              <p:nvPr/>
            </p:nvGrpSpPr>
            <p:grpSpPr>
              <a:xfrm>
                <a:off x="5591880" y="3746160"/>
                <a:ext cx="157320" cy="2616120"/>
                <a:chOff x="5591880" y="3746160"/>
                <a:chExt cx="157320" cy="2616120"/>
              </a:xfrm>
            </p:grpSpPr>
            <p:grpSp>
              <p:nvGrpSpPr>
                <p:cNvPr id="3375" name="Group 175"/>
                <p:cNvGrpSpPr/>
                <p:nvPr/>
              </p:nvGrpSpPr>
              <p:grpSpPr>
                <a:xfrm>
                  <a:off x="5591880" y="3746160"/>
                  <a:ext cx="1080" cy="2611440"/>
                  <a:chOff x="5591880" y="3746160"/>
                  <a:chExt cx="1080" cy="2611440"/>
                </a:xfrm>
              </p:grpSpPr>
              <p:sp>
                <p:nvSpPr>
                  <p:cNvPr id="3376" name="Line 176"/>
                  <p:cNvSpPr/>
                  <p:nvPr/>
                </p:nvSpPr>
                <p:spPr>
                  <a:xfrm>
                    <a:off x="559260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77" name="Line 177"/>
                  <p:cNvSpPr/>
                  <p:nvPr/>
                </p:nvSpPr>
                <p:spPr>
                  <a:xfrm>
                    <a:off x="5591880" y="3746160"/>
                    <a:ext cx="720" cy="201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378" name="Line 178"/>
                <p:cNvSpPr/>
                <p:nvPr/>
              </p:nvSpPr>
              <p:spPr>
                <a:xfrm>
                  <a:off x="5748840" y="3985920"/>
                  <a:ext cx="360" cy="2376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379" name="Group 179"/>
              <p:cNvGrpSpPr/>
              <p:nvPr/>
            </p:nvGrpSpPr>
            <p:grpSpPr>
              <a:xfrm>
                <a:off x="5748840" y="3746160"/>
                <a:ext cx="156600" cy="2850480"/>
                <a:chOff x="5748840" y="3746160"/>
                <a:chExt cx="156600" cy="2850480"/>
              </a:xfrm>
            </p:grpSpPr>
            <p:grpSp>
              <p:nvGrpSpPr>
                <p:cNvPr id="3380" name="Group 180"/>
                <p:cNvGrpSpPr/>
                <p:nvPr/>
              </p:nvGrpSpPr>
              <p:grpSpPr>
                <a:xfrm>
                  <a:off x="5748840" y="3746160"/>
                  <a:ext cx="360" cy="2837160"/>
                  <a:chOff x="5748840" y="3746160"/>
                  <a:chExt cx="360" cy="2837160"/>
                </a:xfrm>
              </p:grpSpPr>
              <p:sp>
                <p:nvSpPr>
                  <p:cNvPr id="3381" name="Line 181"/>
                  <p:cNvSpPr/>
                  <p:nvPr/>
                </p:nvSpPr>
                <p:spPr>
                  <a:xfrm>
                    <a:off x="5748840" y="3985920"/>
                    <a:ext cx="360" cy="2376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82" name="Line 182"/>
                  <p:cNvSpPr/>
                  <p:nvPr/>
                </p:nvSpPr>
                <p:spPr>
                  <a:xfrm>
                    <a:off x="5748840" y="6395040"/>
                    <a:ext cx="360" cy="188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83" name="Line 183"/>
                  <p:cNvSpPr/>
                  <p:nvPr/>
                </p:nvSpPr>
                <p:spPr>
                  <a:xfrm>
                    <a:off x="5748840" y="3746160"/>
                    <a:ext cx="360" cy="206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84" name="Group 184"/>
                <p:cNvGrpSpPr/>
                <p:nvPr/>
              </p:nvGrpSpPr>
              <p:grpSpPr>
                <a:xfrm>
                  <a:off x="5905080" y="3990600"/>
                  <a:ext cx="360" cy="2606040"/>
                  <a:chOff x="5905080" y="3990600"/>
                  <a:chExt cx="360" cy="2606040"/>
                </a:xfrm>
              </p:grpSpPr>
              <p:sp>
                <p:nvSpPr>
                  <p:cNvPr id="3385" name="Line 185"/>
                  <p:cNvSpPr/>
                  <p:nvPr/>
                </p:nvSpPr>
                <p:spPr>
                  <a:xfrm>
                    <a:off x="5905080" y="3990600"/>
                    <a:ext cx="360" cy="2376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86" name="Line 186"/>
                  <p:cNvSpPr/>
                  <p:nvPr/>
                </p:nvSpPr>
                <p:spPr>
                  <a:xfrm>
                    <a:off x="5905080" y="6400080"/>
                    <a:ext cx="0" cy="196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87" name="Group 187"/>
            <p:cNvGrpSpPr/>
            <p:nvPr/>
          </p:nvGrpSpPr>
          <p:grpSpPr>
            <a:xfrm>
              <a:off x="6530040" y="3746160"/>
              <a:ext cx="313200" cy="2850480"/>
              <a:chOff x="6530040" y="3746160"/>
              <a:chExt cx="313200" cy="2850480"/>
            </a:xfrm>
          </p:grpSpPr>
          <p:grpSp>
            <p:nvGrpSpPr>
              <p:cNvPr id="3388" name="Group 188"/>
              <p:cNvGrpSpPr/>
              <p:nvPr/>
            </p:nvGrpSpPr>
            <p:grpSpPr>
              <a:xfrm>
                <a:off x="6530040" y="3746160"/>
                <a:ext cx="156960" cy="2607120"/>
                <a:chOff x="6530040" y="3746160"/>
                <a:chExt cx="156960" cy="2607120"/>
              </a:xfrm>
            </p:grpSpPr>
            <p:sp>
              <p:nvSpPr>
                <p:cNvPr id="3389" name="Line 189"/>
                <p:cNvSpPr/>
                <p:nvPr/>
              </p:nvSpPr>
              <p:spPr>
                <a:xfrm>
                  <a:off x="6530040" y="3975480"/>
                  <a:ext cx="360" cy="23727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390" name="Group 190"/>
                <p:cNvGrpSpPr/>
                <p:nvPr/>
              </p:nvGrpSpPr>
              <p:grpSpPr>
                <a:xfrm>
                  <a:off x="6686640" y="3746160"/>
                  <a:ext cx="360" cy="2607120"/>
                  <a:chOff x="6686640" y="3746160"/>
                  <a:chExt cx="360" cy="2607120"/>
                </a:xfrm>
              </p:grpSpPr>
              <p:sp>
                <p:nvSpPr>
                  <p:cNvPr id="3391" name="Line 191"/>
                  <p:cNvSpPr/>
                  <p:nvPr/>
                </p:nvSpPr>
                <p:spPr>
                  <a:xfrm>
                    <a:off x="6686640" y="398016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92" name="Line 192"/>
                  <p:cNvSpPr/>
                  <p:nvPr/>
                </p:nvSpPr>
                <p:spPr>
                  <a:xfrm>
                    <a:off x="6686640" y="3746160"/>
                    <a:ext cx="360" cy="2012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393" name="Group 193"/>
              <p:cNvGrpSpPr/>
              <p:nvPr/>
            </p:nvGrpSpPr>
            <p:grpSpPr>
              <a:xfrm>
                <a:off x="6686640" y="3746160"/>
                <a:ext cx="156600" cy="2850480"/>
                <a:chOff x="6686640" y="3746160"/>
                <a:chExt cx="156600" cy="2850480"/>
              </a:xfrm>
            </p:grpSpPr>
            <p:grpSp>
              <p:nvGrpSpPr>
                <p:cNvPr id="3394" name="Group 194"/>
                <p:cNvGrpSpPr/>
                <p:nvPr/>
              </p:nvGrpSpPr>
              <p:grpSpPr>
                <a:xfrm>
                  <a:off x="6686640" y="3980160"/>
                  <a:ext cx="360" cy="2603160"/>
                  <a:chOff x="6686640" y="3980160"/>
                  <a:chExt cx="360" cy="2603160"/>
                </a:xfrm>
              </p:grpSpPr>
              <p:sp>
                <p:nvSpPr>
                  <p:cNvPr id="3395" name="Line 195"/>
                  <p:cNvSpPr/>
                  <p:nvPr/>
                </p:nvSpPr>
                <p:spPr>
                  <a:xfrm>
                    <a:off x="6686640" y="398016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96" name="Line 196"/>
                  <p:cNvSpPr/>
                  <p:nvPr/>
                </p:nvSpPr>
                <p:spPr>
                  <a:xfrm>
                    <a:off x="6686640" y="6386040"/>
                    <a:ext cx="0" cy="197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397" name="Group 197"/>
                <p:cNvGrpSpPr/>
                <p:nvPr/>
              </p:nvGrpSpPr>
              <p:grpSpPr>
                <a:xfrm>
                  <a:off x="6842520" y="3746160"/>
                  <a:ext cx="720" cy="2850480"/>
                  <a:chOff x="6842520" y="3746160"/>
                  <a:chExt cx="720" cy="2850480"/>
                </a:xfrm>
              </p:grpSpPr>
              <p:sp>
                <p:nvSpPr>
                  <p:cNvPr id="3398" name="Line 198"/>
                  <p:cNvSpPr/>
                  <p:nvPr/>
                </p:nvSpPr>
                <p:spPr>
                  <a:xfrm>
                    <a:off x="6842880" y="398520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99" name="Line 199"/>
                  <p:cNvSpPr/>
                  <p:nvPr/>
                </p:nvSpPr>
                <p:spPr>
                  <a:xfrm>
                    <a:off x="6842880" y="6390720"/>
                    <a:ext cx="360" cy="205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00" name="Line 200"/>
                  <p:cNvSpPr/>
                  <p:nvPr/>
                </p:nvSpPr>
                <p:spPr>
                  <a:xfrm>
                    <a:off x="6842520" y="3746160"/>
                    <a:ext cx="360" cy="205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401" name="Group 201"/>
            <p:cNvGrpSpPr/>
            <p:nvPr/>
          </p:nvGrpSpPr>
          <p:grpSpPr>
            <a:xfrm>
              <a:off x="6842880" y="3736800"/>
              <a:ext cx="312840" cy="2846520"/>
              <a:chOff x="6842880" y="3736800"/>
              <a:chExt cx="312840" cy="2846520"/>
            </a:xfrm>
          </p:grpSpPr>
          <p:grpSp>
            <p:nvGrpSpPr>
              <p:cNvPr id="3402" name="Group 202"/>
              <p:cNvGrpSpPr/>
              <p:nvPr/>
            </p:nvGrpSpPr>
            <p:grpSpPr>
              <a:xfrm>
                <a:off x="6842880" y="3746160"/>
                <a:ext cx="156600" cy="2593080"/>
                <a:chOff x="6842880" y="3746160"/>
                <a:chExt cx="156600" cy="2593080"/>
              </a:xfrm>
            </p:grpSpPr>
            <p:sp>
              <p:nvSpPr>
                <p:cNvPr id="3403" name="Line 203"/>
                <p:cNvSpPr/>
                <p:nvPr/>
              </p:nvSpPr>
              <p:spPr>
                <a:xfrm>
                  <a:off x="6842880" y="3965040"/>
                  <a:ext cx="360" cy="236952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404" name="Group 204"/>
                <p:cNvGrpSpPr/>
                <p:nvPr/>
              </p:nvGrpSpPr>
              <p:grpSpPr>
                <a:xfrm>
                  <a:off x="6999120" y="3746160"/>
                  <a:ext cx="360" cy="2593080"/>
                  <a:chOff x="6999120" y="3746160"/>
                  <a:chExt cx="360" cy="2593080"/>
                </a:xfrm>
              </p:grpSpPr>
              <p:sp>
                <p:nvSpPr>
                  <p:cNvPr id="3405" name="Line 205"/>
                  <p:cNvSpPr/>
                  <p:nvPr/>
                </p:nvSpPr>
                <p:spPr>
                  <a:xfrm>
                    <a:off x="6999120" y="396972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06" name="Line 206"/>
                  <p:cNvSpPr/>
                  <p:nvPr/>
                </p:nvSpPr>
                <p:spPr>
                  <a:xfrm>
                    <a:off x="6999120" y="3746160"/>
                    <a:ext cx="360" cy="190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407" name="Group 207"/>
              <p:cNvGrpSpPr/>
              <p:nvPr/>
            </p:nvGrpSpPr>
            <p:grpSpPr>
              <a:xfrm>
                <a:off x="6996600" y="3736800"/>
                <a:ext cx="159120" cy="2846520"/>
                <a:chOff x="6996600" y="3736800"/>
                <a:chExt cx="159120" cy="2846520"/>
              </a:xfrm>
            </p:grpSpPr>
            <p:grpSp>
              <p:nvGrpSpPr>
                <p:cNvPr id="3408" name="Group 208"/>
                <p:cNvGrpSpPr/>
                <p:nvPr/>
              </p:nvGrpSpPr>
              <p:grpSpPr>
                <a:xfrm>
                  <a:off x="6996600" y="3969720"/>
                  <a:ext cx="2880" cy="2613600"/>
                  <a:chOff x="6996600" y="3969720"/>
                  <a:chExt cx="2880" cy="2613600"/>
                </a:xfrm>
              </p:grpSpPr>
              <p:sp>
                <p:nvSpPr>
                  <p:cNvPr id="3409" name="Line 209"/>
                  <p:cNvSpPr/>
                  <p:nvPr/>
                </p:nvSpPr>
                <p:spPr>
                  <a:xfrm>
                    <a:off x="6999120" y="396972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10" name="Line 210"/>
                  <p:cNvSpPr/>
                  <p:nvPr/>
                </p:nvSpPr>
                <p:spPr>
                  <a:xfrm flipH="1">
                    <a:off x="6996600" y="6372000"/>
                    <a:ext cx="2520" cy="211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11" name="Group 211"/>
                <p:cNvGrpSpPr/>
                <p:nvPr/>
              </p:nvGrpSpPr>
              <p:grpSpPr>
                <a:xfrm>
                  <a:off x="7155360" y="3736800"/>
                  <a:ext cx="360" cy="2607120"/>
                  <a:chOff x="7155360" y="3736800"/>
                  <a:chExt cx="360" cy="2607120"/>
                </a:xfrm>
              </p:grpSpPr>
              <p:sp>
                <p:nvSpPr>
                  <p:cNvPr id="3412" name="Line 212"/>
                  <p:cNvSpPr/>
                  <p:nvPr/>
                </p:nvSpPr>
                <p:spPr>
                  <a:xfrm>
                    <a:off x="7155360" y="397440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13" name="Line 213"/>
                  <p:cNvSpPr/>
                  <p:nvPr/>
                </p:nvSpPr>
                <p:spPr>
                  <a:xfrm>
                    <a:off x="7155360" y="3736800"/>
                    <a:ext cx="0" cy="2048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414" name="Group 214"/>
            <p:cNvGrpSpPr/>
            <p:nvPr/>
          </p:nvGrpSpPr>
          <p:grpSpPr>
            <a:xfrm>
              <a:off x="7155360" y="3736800"/>
              <a:ext cx="312840" cy="2846520"/>
              <a:chOff x="7155360" y="3736800"/>
              <a:chExt cx="312840" cy="2846520"/>
            </a:xfrm>
          </p:grpSpPr>
          <p:grpSp>
            <p:nvGrpSpPr>
              <p:cNvPr id="3415" name="Group 215"/>
              <p:cNvGrpSpPr/>
              <p:nvPr/>
            </p:nvGrpSpPr>
            <p:grpSpPr>
              <a:xfrm>
                <a:off x="7155360" y="3736800"/>
                <a:ext cx="156600" cy="2846520"/>
                <a:chOff x="7155360" y="3736800"/>
                <a:chExt cx="156600" cy="2846520"/>
              </a:xfrm>
            </p:grpSpPr>
            <p:grpSp>
              <p:nvGrpSpPr>
                <p:cNvPr id="3416" name="Group 216"/>
                <p:cNvGrpSpPr/>
                <p:nvPr/>
              </p:nvGrpSpPr>
              <p:grpSpPr>
                <a:xfrm>
                  <a:off x="7155360" y="3965400"/>
                  <a:ext cx="360" cy="2617920"/>
                  <a:chOff x="7155360" y="3965400"/>
                  <a:chExt cx="360" cy="2617920"/>
                </a:xfrm>
              </p:grpSpPr>
              <p:sp>
                <p:nvSpPr>
                  <p:cNvPr id="3417" name="Line 217"/>
                  <p:cNvSpPr/>
                  <p:nvPr/>
                </p:nvSpPr>
                <p:spPr>
                  <a:xfrm>
                    <a:off x="7155360" y="3965400"/>
                    <a:ext cx="360" cy="23734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18" name="Line 218"/>
                  <p:cNvSpPr/>
                  <p:nvPr/>
                </p:nvSpPr>
                <p:spPr>
                  <a:xfrm>
                    <a:off x="7155360" y="6371640"/>
                    <a:ext cx="360" cy="2116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19" name="Group 219"/>
                <p:cNvGrpSpPr/>
                <p:nvPr/>
              </p:nvGrpSpPr>
              <p:grpSpPr>
                <a:xfrm>
                  <a:off x="7307280" y="3736800"/>
                  <a:ext cx="4680" cy="2846520"/>
                  <a:chOff x="7307280" y="3736800"/>
                  <a:chExt cx="4680" cy="2846520"/>
                </a:xfrm>
              </p:grpSpPr>
              <p:sp>
                <p:nvSpPr>
                  <p:cNvPr id="3420" name="Line 220"/>
                  <p:cNvSpPr/>
                  <p:nvPr/>
                </p:nvSpPr>
                <p:spPr>
                  <a:xfrm>
                    <a:off x="7311600" y="3970080"/>
                    <a:ext cx="360" cy="23734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21" name="Line 221"/>
                  <p:cNvSpPr/>
                  <p:nvPr/>
                </p:nvSpPr>
                <p:spPr>
                  <a:xfrm flipH="1">
                    <a:off x="7307280" y="6376320"/>
                    <a:ext cx="4320" cy="207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22" name="Line 222"/>
                  <p:cNvSpPr/>
                  <p:nvPr/>
                </p:nvSpPr>
                <p:spPr>
                  <a:xfrm>
                    <a:off x="7307280" y="3736800"/>
                    <a:ext cx="4320" cy="200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423" name="Group 223"/>
              <p:cNvGrpSpPr/>
              <p:nvPr/>
            </p:nvGrpSpPr>
            <p:grpSpPr>
              <a:xfrm>
                <a:off x="7311600" y="3736800"/>
                <a:ext cx="156600" cy="2846520"/>
                <a:chOff x="7311600" y="3736800"/>
                <a:chExt cx="156600" cy="2846520"/>
              </a:xfrm>
            </p:grpSpPr>
            <p:sp>
              <p:nvSpPr>
                <p:cNvPr id="3424" name="Line 224"/>
                <p:cNvSpPr/>
                <p:nvPr/>
              </p:nvSpPr>
              <p:spPr>
                <a:xfrm>
                  <a:off x="7311600" y="3970080"/>
                  <a:ext cx="360" cy="237348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425" name="Group 225"/>
                <p:cNvGrpSpPr/>
                <p:nvPr/>
              </p:nvGrpSpPr>
              <p:grpSpPr>
                <a:xfrm>
                  <a:off x="7467840" y="3736800"/>
                  <a:ext cx="360" cy="2846520"/>
                  <a:chOff x="7467840" y="3736800"/>
                  <a:chExt cx="360" cy="2846520"/>
                </a:xfrm>
              </p:grpSpPr>
              <p:sp>
                <p:nvSpPr>
                  <p:cNvPr id="3426" name="Line 226"/>
                  <p:cNvSpPr/>
                  <p:nvPr/>
                </p:nvSpPr>
                <p:spPr>
                  <a:xfrm>
                    <a:off x="7467840" y="397512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27" name="Line 227"/>
                  <p:cNvSpPr/>
                  <p:nvPr/>
                </p:nvSpPr>
                <p:spPr>
                  <a:xfrm>
                    <a:off x="7467840" y="6381360"/>
                    <a:ext cx="360" cy="201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28" name="Line 228"/>
                  <p:cNvSpPr/>
                  <p:nvPr/>
                </p:nvSpPr>
                <p:spPr>
                  <a:xfrm>
                    <a:off x="7467840" y="3736800"/>
                    <a:ext cx="360" cy="205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429" name="Group 229"/>
            <p:cNvGrpSpPr/>
            <p:nvPr/>
          </p:nvGrpSpPr>
          <p:grpSpPr>
            <a:xfrm>
              <a:off x="8092800" y="3720600"/>
              <a:ext cx="312840" cy="2908800"/>
              <a:chOff x="8092800" y="3720600"/>
              <a:chExt cx="312840" cy="2908800"/>
            </a:xfrm>
          </p:grpSpPr>
          <p:grpSp>
            <p:nvGrpSpPr>
              <p:cNvPr id="3430" name="Group 230"/>
              <p:cNvGrpSpPr/>
              <p:nvPr/>
            </p:nvGrpSpPr>
            <p:grpSpPr>
              <a:xfrm>
                <a:off x="8092800" y="3720600"/>
                <a:ext cx="156600" cy="2876040"/>
                <a:chOff x="8092800" y="3720600"/>
                <a:chExt cx="156600" cy="2876040"/>
              </a:xfrm>
            </p:grpSpPr>
            <p:sp>
              <p:nvSpPr>
                <p:cNvPr id="3431" name="Line 231"/>
                <p:cNvSpPr/>
                <p:nvPr/>
              </p:nvSpPr>
              <p:spPr>
                <a:xfrm>
                  <a:off x="8092800" y="3974760"/>
                  <a:ext cx="360" cy="240552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432" name="Group 232"/>
                <p:cNvGrpSpPr/>
                <p:nvPr/>
              </p:nvGrpSpPr>
              <p:grpSpPr>
                <a:xfrm>
                  <a:off x="8249040" y="3720600"/>
                  <a:ext cx="360" cy="2876040"/>
                  <a:chOff x="8249040" y="3720600"/>
                  <a:chExt cx="360" cy="2876040"/>
                </a:xfrm>
              </p:grpSpPr>
              <p:sp>
                <p:nvSpPr>
                  <p:cNvPr id="3433" name="Line 233"/>
                  <p:cNvSpPr/>
                  <p:nvPr/>
                </p:nvSpPr>
                <p:spPr>
                  <a:xfrm>
                    <a:off x="8249040" y="3979800"/>
                    <a:ext cx="360" cy="24051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34" name="Line 234"/>
                  <p:cNvSpPr/>
                  <p:nvPr/>
                </p:nvSpPr>
                <p:spPr>
                  <a:xfrm>
                    <a:off x="8249040" y="6418440"/>
                    <a:ext cx="360" cy="178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35" name="Line 235"/>
                  <p:cNvSpPr/>
                  <p:nvPr/>
                </p:nvSpPr>
                <p:spPr>
                  <a:xfrm>
                    <a:off x="8249040" y="3720600"/>
                    <a:ext cx="360" cy="225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436" name="Group 236"/>
              <p:cNvGrpSpPr/>
              <p:nvPr/>
            </p:nvGrpSpPr>
            <p:grpSpPr>
              <a:xfrm>
                <a:off x="8249040" y="3736800"/>
                <a:ext cx="156600" cy="2892600"/>
                <a:chOff x="8249040" y="3736800"/>
                <a:chExt cx="156600" cy="2892600"/>
              </a:xfrm>
            </p:grpSpPr>
            <p:sp>
              <p:nvSpPr>
                <p:cNvPr id="3437" name="Line 237"/>
                <p:cNvSpPr/>
                <p:nvPr/>
              </p:nvSpPr>
              <p:spPr>
                <a:xfrm>
                  <a:off x="8249040" y="3979800"/>
                  <a:ext cx="360" cy="24051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438" name="Group 238"/>
                <p:cNvGrpSpPr/>
                <p:nvPr/>
              </p:nvGrpSpPr>
              <p:grpSpPr>
                <a:xfrm>
                  <a:off x="8403840" y="3736800"/>
                  <a:ext cx="1800" cy="2892600"/>
                  <a:chOff x="8403840" y="3736800"/>
                  <a:chExt cx="1800" cy="2892600"/>
                </a:xfrm>
              </p:grpSpPr>
              <p:sp>
                <p:nvSpPr>
                  <p:cNvPr id="3439" name="Line 239"/>
                  <p:cNvSpPr/>
                  <p:nvPr/>
                </p:nvSpPr>
                <p:spPr>
                  <a:xfrm>
                    <a:off x="8405280" y="3984480"/>
                    <a:ext cx="360" cy="2405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40" name="Line 240"/>
                  <p:cNvSpPr/>
                  <p:nvPr/>
                </p:nvSpPr>
                <p:spPr>
                  <a:xfrm>
                    <a:off x="8405280" y="6423120"/>
                    <a:ext cx="360" cy="206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41" name="Line 241"/>
                  <p:cNvSpPr/>
                  <p:nvPr/>
                </p:nvSpPr>
                <p:spPr>
                  <a:xfrm>
                    <a:off x="8403840" y="3736800"/>
                    <a:ext cx="1440" cy="214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442" name="Group 242"/>
            <p:cNvGrpSpPr/>
            <p:nvPr/>
          </p:nvGrpSpPr>
          <p:grpSpPr>
            <a:xfrm>
              <a:off x="7780320" y="3720600"/>
              <a:ext cx="312840" cy="2876040"/>
              <a:chOff x="7780320" y="3720600"/>
              <a:chExt cx="312840" cy="2876040"/>
            </a:xfrm>
          </p:grpSpPr>
          <p:grpSp>
            <p:nvGrpSpPr>
              <p:cNvPr id="3443" name="Group 243"/>
              <p:cNvGrpSpPr/>
              <p:nvPr/>
            </p:nvGrpSpPr>
            <p:grpSpPr>
              <a:xfrm>
                <a:off x="7780320" y="3746160"/>
                <a:ext cx="156600" cy="2837160"/>
                <a:chOff x="7780320" y="3746160"/>
                <a:chExt cx="156600" cy="2837160"/>
              </a:xfrm>
            </p:grpSpPr>
            <p:grpSp>
              <p:nvGrpSpPr>
                <p:cNvPr id="3444" name="Group 244"/>
                <p:cNvGrpSpPr/>
                <p:nvPr/>
              </p:nvGrpSpPr>
              <p:grpSpPr>
                <a:xfrm>
                  <a:off x="7780320" y="3746160"/>
                  <a:ext cx="360" cy="2606400"/>
                  <a:chOff x="7780320" y="3746160"/>
                  <a:chExt cx="360" cy="2606400"/>
                </a:xfrm>
              </p:grpSpPr>
              <p:sp>
                <p:nvSpPr>
                  <p:cNvPr id="3445" name="Line 245"/>
                  <p:cNvSpPr/>
                  <p:nvPr/>
                </p:nvSpPr>
                <p:spPr>
                  <a:xfrm>
                    <a:off x="7780320" y="397584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46" name="Line 246"/>
                  <p:cNvSpPr/>
                  <p:nvPr/>
                </p:nvSpPr>
                <p:spPr>
                  <a:xfrm>
                    <a:off x="7780320" y="3746160"/>
                    <a:ext cx="360" cy="196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47" name="Group 247"/>
                <p:cNvGrpSpPr/>
                <p:nvPr/>
              </p:nvGrpSpPr>
              <p:grpSpPr>
                <a:xfrm>
                  <a:off x="7936560" y="3980880"/>
                  <a:ext cx="360" cy="2602440"/>
                  <a:chOff x="7936560" y="3980880"/>
                  <a:chExt cx="360" cy="2602440"/>
                </a:xfrm>
              </p:grpSpPr>
              <p:sp>
                <p:nvSpPr>
                  <p:cNvPr id="3448" name="Line 248"/>
                  <p:cNvSpPr/>
                  <p:nvPr/>
                </p:nvSpPr>
                <p:spPr>
                  <a:xfrm>
                    <a:off x="793656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49" name="Line 249"/>
                  <p:cNvSpPr/>
                  <p:nvPr/>
                </p:nvSpPr>
                <p:spPr>
                  <a:xfrm>
                    <a:off x="7936560" y="6390360"/>
                    <a:ext cx="360" cy="192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450" name="Group 250"/>
              <p:cNvGrpSpPr/>
              <p:nvPr/>
            </p:nvGrpSpPr>
            <p:grpSpPr>
              <a:xfrm>
                <a:off x="7936560" y="3720600"/>
                <a:ext cx="156600" cy="2876040"/>
                <a:chOff x="7936560" y="3720600"/>
                <a:chExt cx="156600" cy="2876040"/>
              </a:xfrm>
            </p:grpSpPr>
            <p:grpSp>
              <p:nvGrpSpPr>
                <p:cNvPr id="3451" name="Group 251"/>
                <p:cNvGrpSpPr/>
                <p:nvPr/>
              </p:nvGrpSpPr>
              <p:grpSpPr>
                <a:xfrm>
                  <a:off x="7936560" y="3741480"/>
                  <a:ext cx="360" cy="2616120"/>
                  <a:chOff x="7936560" y="3741480"/>
                  <a:chExt cx="360" cy="2616120"/>
                </a:xfrm>
              </p:grpSpPr>
              <p:sp>
                <p:nvSpPr>
                  <p:cNvPr id="3452" name="Line 252"/>
                  <p:cNvSpPr/>
                  <p:nvPr/>
                </p:nvSpPr>
                <p:spPr>
                  <a:xfrm>
                    <a:off x="793656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53" name="Line 253"/>
                  <p:cNvSpPr/>
                  <p:nvPr/>
                </p:nvSpPr>
                <p:spPr>
                  <a:xfrm>
                    <a:off x="7936560" y="3741480"/>
                    <a:ext cx="0" cy="206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54" name="Group 254"/>
                <p:cNvGrpSpPr/>
                <p:nvPr/>
              </p:nvGrpSpPr>
              <p:grpSpPr>
                <a:xfrm>
                  <a:off x="8092800" y="3720600"/>
                  <a:ext cx="360" cy="2876040"/>
                  <a:chOff x="8092800" y="3720600"/>
                  <a:chExt cx="360" cy="2876040"/>
                </a:xfrm>
              </p:grpSpPr>
              <p:sp>
                <p:nvSpPr>
                  <p:cNvPr id="3455" name="Line 255"/>
                  <p:cNvSpPr/>
                  <p:nvPr/>
                </p:nvSpPr>
                <p:spPr>
                  <a:xfrm>
                    <a:off x="8092800" y="398556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56" name="Line 256"/>
                  <p:cNvSpPr/>
                  <p:nvPr/>
                </p:nvSpPr>
                <p:spPr>
                  <a:xfrm>
                    <a:off x="8092800" y="6395040"/>
                    <a:ext cx="0" cy="20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57" name="Line 257"/>
                  <p:cNvSpPr/>
                  <p:nvPr/>
                </p:nvSpPr>
                <p:spPr>
                  <a:xfrm>
                    <a:off x="8092800" y="3720600"/>
                    <a:ext cx="0" cy="232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45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6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multiscale improvement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2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 block of side length  is good if the local properties of the inductive hypothesis hold for all paths inside this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inductive assumption, the probability that a block is bad is at most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463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-1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3464" name="Group 7"/>
          <p:cNvGrpSpPr/>
          <p:nvPr/>
        </p:nvGrpSpPr>
        <p:grpSpPr>
          <a:xfrm>
            <a:off x="4421880" y="3720600"/>
            <a:ext cx="4493160" cy="2908800"/>
            <a:chOff x="4421880" y="3720600"/>
            <a:chExt cx="4493160" cy="2908800"/>
          </a:xfrm>
        </p:grpSpPr>
        <p:sp>
          <p:nvSpPr>
            <p:cNvPr id="3465" name="CustomShape 8"/>
            <p:cNvSpPr/>
            <p:nvPr/>
          </p:nvSpPr>
          <p:spPr>
            <a:xfrm>
              <a:off x="5751720" y="464508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466" name="Group 9"/>
            <p:cNvGrpSpPr/>
            <p:nvPr/>
          </p:nvGrpSpPr>
          <p:grpSpPr>
            <a:xfrm>
              <a:off x="4962240" y="3736800"/>
              <a:ext cx="313200" cy="2859840"/>
              <a:chOff x="4962240" y="3736800"/>
              <a:chExt cx="313200" cy="2859840"/>
            </a:xfrm>
          </p:grpSpPr>
          <p:grpSp>
            <p:nvGrpSpPr>
              <p:cNvPr id="3467" name="Group 10"/>
              <p:cNvGrpSpPr/>
              <p:nvPr/>
            </p:nvGrpSpPr>
            <p:grpSpPr>
              <a:xfrm>
                <a:off x="4962240" y="3736800"/>
                <a:ext cx="156960" cy="2850120"/>
                <a:chOff x="4962240" y="3736800"/>
                <a:chExt cx="156960" cy="2850120"/>
              </a:xfrm>
            </p:grpSpPr>
            <p:grpSp>
              <p:nvGrpSpPr>
                <p:cNvPr id="3468" name="Group 11"/>
                <p:cNvGrpSpPr/>
                <p:nvPr/>
              </p:nvGrpSpPr>
              <p:grpSpPr>
                <a:xfrm>
                  <a:off x="4962240" y="3736800"/>
                  <a:ext cx="360" cy="2850120"/>
                  <a:chOff x="4962240" y="3736800"/>
                  <a:chExt cx="360" cy="2850120"/>
                </a:xfrm>
              </p:grpSpPr>
              <p:sp>
                <p:nvSpPr>
                  <p:cNvPr id="3469" name="Line 12"/>
                  <p:cNvSpPr/>
                  <p:nvPr/>
                </p:nvSpPr>
                <p:spPr>
                  <a:xfrm>
                    <a:off x="4962240" y="3971880"/>
                    <a:ext cx="360" cy="2384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70" name="Line 13"/>
                  <p:cNvSpPr/>
                  <p:nvPr/>
                </p:nvSpPr>
                <p:spPr>
                  <a:xfrm>
                    <a:off x="4962240" y="6389280"/>
                    <a:ext cx="360" cy="197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71" name="Line 14"/>
                  <p:cNvSpPr/>
                  <p:nvPr/>
                </p:nvSpPr>
                <p:spPr>
                  <a:xfrm>
                    <a:off x="4962240" y="3736800"/>
                    <a:ext cx="360" cy="202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72" name="Group 15"/>
                <p:cNvGrpSpPr/>
                <p:nvPr/>
              </p:nvGrpSpPr>
              <p:grpSpPr>
                <a:xfrm>
                  <a:off x="5118840" y="3736800"/>
                  <a:ext cx="360" cy="2624400"/>
                  <a:chOff x="5118840" y="3736800"/>
                  <a:chExt cx="360" cy="2624400"/>
                </a:xfrm>
              </p:grpSpPr>
              <p:sp>
                <p:nvSpPr>
                  <p:cNvPr id="3473" name="Line 16"/>
                  <p:cNvSpPr/>
                  <p:nvPr/>
                </p:nvSpPr>
                <p:spPr>
                  <a:xfrm>
                    <a:off x="511884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74" name="Line 17"/>
                  <p:cNvSpPr/>
                  <p:nvPr/>
                </p:nvSpPr>
                <p:spPr>
                  <a:xfrm>
                    <a:off x="5118840" y="3736800"/>
                    <a:ext cx="360" cy="207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475" name="Group 18"/>
              <p:cNvGrpSpPr/>
              <p:nvPr/>
            </p:nvGrpSpPr>
            <p:grpSpPr>
              <a:xfrm>
                <a:off x="5118840" y="3976920"/>
                <a:ext cx="156600" cy="2619720"/>
                <a:chOff x="5118840" y="3976920"/>
                <a:chExt cx="156600" cy="2619720"/>
              </a:xfrm>
            </p:grpSpPr>
            <p:grpSp>
              <p:nvGrpSpPr>
                <p:cNvPr id="3476" name="Group 19"/>
                <p:cNvGrpSpPr/>
                <p:nvPr/>
              </p:nvGrpSpPr>
              <p:grpSpPr>
                <a:xfrm>
                  <a:off x="5118840" y="3976920"/>
                  <a:ext cx="360" cy="2619720"/>
                  <a:chOff x="5118840" y="3976920"/>
                  <a:chExt cx="360" cy="2619720"/>
                </a:xfrm>
              </p:grpSpPr>
              <p:sp>
                <p:nvSpPr>
                  <p:cNvPr id="3477" name="Line 20"/>
                  <p:cNvSpPr/>
                  <p:nvPr/>
                </p:nvSpPr>
                <p:spPr>
                  <a:xfrm>
                    <a:off x="511884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78" name="Line 21"/>
                  <p:cNvSpPr/>
                  <p:nvPr/>
                </p:nvSpPr>
                <p:spPr>
                  <a:xfrm>
                    <a:off x="5118840" y="6394320"/>
                    <a:ext cx="0" cy="202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79" name="Group 22"/>
                <p:cNvGrpSpPr/>
                <p:nvPr/>
              </p:nvGrpSpPr>
              <p:grpSpPr>
                <a:xfrm>
                  <a:off x="5270760" y="3981600"/>
                  <a:ext cx="4680" cy="2601720"/>
                  <a:chOff x="5270760" y="3981600"/>
                  <a:chExt cx="4680" cy="2601720"/>
                </a:xfrm>
              </p:grpSpPr>
              <p:sp>
                <p:nvSpPr>
                  <p:cNvPr id="3480" name="Line 23"/>
                  <p:cNvSpPr/>
                  <p:nvPr/>
                </p:nvSpPr>
                <p:spPr>
                  <a:xfrm>
                    <a:off x="5275080" y="398160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81" name="Line 24"/>
                  <p:cNvSpPr/>
                  <p:nvPr/>
                </p:nvSpPr>
                <p:spPr>
                  <a:xfrm flipH="1">
                    <a:off x="5270760" y="6399000"/>
                    <a:ext cx="4320" cy="18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sp>
          <p:nvSpPr>
            <p:cNvPr id="3482" name="CustomShape 25"/>
            <p:cNvSpPr/>
            <p:nvPr/>
          </p:nvSpPr>
          <p:spPr>
            <a:xfrm>
              <a:off x="6842880" y="533196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3" name="CustomShape 26"/>
            <p:cNvSpPr/>
            <p:nvPr/>
          </p:nvSpPr>
          <p:spPr>
            <a:xfrm>
              <a:off x="7941600" y="447012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484" name="Group 27"/>
            <p:cNvGrpSpPr/>
            <p:nvPr/>
          </p:nvGrpSpPr>
          <p:grpSpPr>
            <a:xfrm>
              <a:off x="4421880" y="5502960"/>
              <a:ext cx="4493160" cy="345600"/>
              <a:chOff x="4421880" y="5502960"/>
              <a:chExt cx="4493160" cy="345600"/>
            </a:xfrm>
          </p:grpSpPr>
          <p:grpSp>
            <p:nvGrpSpPr>
              <p:cNvPr id="3485" name="Group 28"/>
              <p:cNvGrpSpPr/>
              <p:nvPr/>
            </p:nvGrpSpPr>
            <p:grpSpPr>
              <a:xfrm>
                <a:off x="4421880" y="5502960"/>
                <a:ext cx="4192920" cy="173160"/>
                <a:chOff x="4421880" y="5502960"/>
                <a:chExt cx="4192920" cy="173160"/>
              </a:xfrm>
            </p:grpSpPr>
            <p:sp>
              <p:nvSpPr>
                <p:cNvPr id="3486" name="Line 29"/>
                <p:cNvSpPr/>
                <p:nvPr/>
              </p:nvSpPr>
              <p:spPr>
                <a:xfrm flipH="1">
                  <a:off x="4691160" y="550296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487" name="Group 30"/>
                <p:cNvGrpSpPr/>
                <p:nvPr/>
              </p:nvGrpSpPr>
              <p:grpSpPr>
                <a:xfrm>
                  <a:off x="4421880" y="5675760"/>
                  <a:ext cx="4185000" cy="360"/>
                  <a:chOff x="4421880" y="5675760"/>
                  <a:chExt cx="4185000" cy="360"/>
                </a:xfrm>
              </p:grpSpPr>
              <p:sp>
                <p:nvSpPr>
                  <p:cNvPr id="3488" name="Line 31"/>
                  <p:cNvSpPr/>
                  <p:nvPr/>
                </p:nvSpPr>
                <p:spPr>
                  <a:xfrm flipH="1">
                    <a:off x="4683240" y="56757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89" name="Line 32"/>
                  <p:cNvSpPr/>
                  <p:nvPr/>
                </p:nvSpPr>
                <p:spPr>
                  <a:xfrm flipH="1">
                    <a:off x="4421880" y="5675760"/>
                    <a:ext cx="2070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490" name="Group 33"/>
              <p:cNvGrpSpPr/>
              <p:nvPr/>
            </p:nvGrpSpPr>
            <p:grpSpPr>
              <a:xfrm>
                <a:off x="4421880" y="5675760"/>
                <a:ext cx="4493160" cy="172800"/>
                <a:chOff x="4421880" y="5675760"/>
                <a:chExt cx="4493160" cy="172800"/>
              </a:xfrm>
            </p:grpSpPr>
            <p:grpSp>
              <p:nvGrpSpPr>
                <p:cNvPr id="3491" name="Group 34"/>
                <p:cNvGrpSpPr/>
                <p:nvPr/>
              </p:nvGrpSpPr>
              <p:grpSpPr>
                <a:xfrm>
                  <a:off x="4683240" y="5675760"/>
                  <a:ext cx="4231800" cy="360"/>
                  <a:chOff x="4683240" y="5675760"/>
                  <a:chExt cx="4231800" cy="360"/>
                </a:xfrm>
              </p:grpSpPr>
              <p:sp>
                <p:nvSpPr>
                  <p:cNvPr id="3492" name="Line 35"/>
                  <p:cNvSpPr/>
                  <p:nvPr/>
                </p:nvSpPr>
                <p:spPr>
                  <a:xfrm flipH="1">
                    <a:off x="4683240" y="56757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93" name="Line 36"/>
                  <p:cNvSpPr/>
                  <p:nvPr/>
                </p:nvSpPr>
                <p:spPr>
                  <a:xfrm flipH="1">
                    <a:off x="8661240" y="5675760"/>
                    <a:ext cx="2538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494" name="Group 37"/>
                <p:cNvGrpSpPr/>
                <p:nvPr/>
              </p:nvGrpSpPr>
              <p:grpSpPr>
                <a:xfrm>
                  <a:off x="4421880" y="5843520"/>
                  <a:ext cx="4493160" cy="5040"/>
                  <a:chOff x="4421880" y="5843520"/>
                  <a:chExt cx="4493160" cy="5040"/>
                </a:xfrm>
              </p:grpSpPr>
              <p:sp>
                <p:nvSpPr>
                  <p:cNvPr id="3495" name="Line 38"/>
                  <p:cNvSpPr/>
                  <p:nvPr/>
                </p:nvSpPr>
                <p:spPr>
                  <a:xfrm flipH="1">
                    <a:off x="4675320" y="584820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96" name="Line 39"/>
                  <p:cNvSpPr/>
                  <p:nvPr/>
                </p:nvSpPr>
                <p:spPr>
                  <a:xfrm flipH="1" flipV="1">
                    <a:off x="4421880" y="5843520"/>
                    <a:ext cx="199080" cy="46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97" name="Line 40"/>
                  <p:cNvSpPr/>
                  <p:nvPr/>
                </p:nvSpPr>
                <p:spPr>
                  <a:xfrm flipH="1">
                    <a:off x="8653320" y="5848200"/>
                    <a:ext cx="2617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498" name="Group 41"/>
            <p:cNvGrpSpPr/>
            <p:nvPr/>
          </p:nvGrpSpPr>
          <p:grpSpPr>
            <a:xfrm>
              <a:off x="5905080" y="3736800"/>
              <a:ext cx="316440" cy="2859840"/>
              <a:chOff x="5905080" y="3736800"/>
              <a:chExt cx="316440" cy="2859840"/>
            </a:xfrm>
          </p:grpSpPr>
          <p:grpSp>
            <p:nvGrpSpPr>
              <p:cNvPr id="3499" name="Group 42"/>
              <p:cNvGrpSpPr/>
              <p:nvPr/>
            </p:nvGrpSpPr>
            <p:grpSpPr>
              <a:xfrm>
                <a:off x="5905080" y="3736800"/>
                <a:ext cx="156600" cy="2859840"/>
                <a:chOff x="5905080" y="3736800"/>
                <a:chExt cx="156600" cy="2859840"/>
              </a:xfrm>
            </p:grpSpPr>
            <p:grpSp>
              <p:nvGrpSpPr>
                <p:cNvPr id="3500" name="Group 43"/>
                <p:cNvGrpSpPr/>
                <p:nvPr/>
              </p:nvGrpSpPr>
              <p:grpSpPr>
                <a:xfrm>
                  <a:off x="5905080" y="3736800"/>
                  <a:ext cx="360" cy="2621160"/>
                  <a:chOff x="5905080" y="3736800"/>
                  <a:chExt cx="360" cy="2621160"/>
                </a:xfrm>
              </p:grpSpPr>
              <p:sp>
                <p:nvSpPr>
                  <p:cNvPr id="3501" name="Line 44"/>
                  <p:cNvSpPr/>
                  <p:nvPr/>
                </p:nvSpPr>
                <p:spPr>
                  <a:xfrm>
                    <a:off x="5905080" y="3985560"/>
                    <a:ext cx="360" cy="23724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02" name="Line 45"/>
                  <p:cNvSpPr/>
                  <p:nvPr/>
                </p:nvSpPr>
                <p:spPr>
                  <a:xfrm>
                    <a:off x="5905080" y="3736800"/>
                    <a:ext cx="360" cy="216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03" name="Group 46"/>
                <p:cNvGrpSpPr/>
                <p:nvPr/>
              </p:nvGrpSpPr>
              <p:grpSpPr>
                <a:xfrm>
                  <a:off x="6061320" y="3990240"/>
                  <a:ext cx="360" cy="2606400"/>
                  <a:chOff x="6061320" y="3990240"/>
                  <a:chExt cx="360" cy="2606400"/>
                </a:xfrm>
              </p:grpSpPr>
              <p:sp>
                <p:nvSpPr>
                  <p:cNvPr id="3504" name="Line 47"/>
                  <p:cNvSpPr/>
                  <p:nvPr/>
                </p:nvSpPr>
                <p:spPr>
                  <a:xfrm>
                    <a:off x="6061320" y="399024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05" name="Line 48"/>
                  <p:cNvSpPr/>
                  <p:nvPr/>
                </p:nvSpPr>
                <p:spPr>
                  <a:xfrm>
                    <a:off x="6061320" y="6395760"/>
                    <a:ext cx="360" cy="200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06" name="Group 49"/>
              <p:cNvGrpSpPr/>
              <p:nvPr/>
            </p:nvGrpSpPr>
            <p:grpSpPr>
              <a:xfrm>
                <a:off x="6061320" y="3746160"/>
                <a:ext cx="160200" cy="2850480"/>
                <a:chOff x="6061320" y="3746160"/>
                <a:chExt cx="160200" cy="2850480"/>
              </a:xfrm>
            </p:grpSpPr>
            <p:grpSp>
              <p:nvGrpSpPr>
                <p:cNvPr id="3507" name="Group 50"/>
                <p:cNvGrpSpPr/>
                <p:nvPr/>
              </p:nvGrpSpPr>
              <p:grpSpPr>
                <a:xfrm>
                  <a:off x="6061320" y="3746160"/>
                  <a:ext cx="360" cy="2616840"/>
                  <a:chOff x="6061320" y="3746160"/>
                  <a:chExt cx="360" cy="2616840"/>
                </a:xfrm>
              </p:grpSpPr>
              <p:sp>
                <p:nvSpPr>
                  <p:cNvPr id="3508" name="Line 51"/>
                  <p:cNvSpPr/>
                  <p:nvPr/>
                </p:nvSpPr>
                <p:spPr>
                  <a:xfrm>
                    <a:off x="6061320" y="399024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09" name="Line 52"/>
                  <p:cNvSpPr/>
                  <p:nvPr/>
                </p:nvSpPr>
                <p:spPr>
                  <a:xfrm>
                    <a:off x="6061320" y="3746160"/>
                    <a:ext cx="0" cy="211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10" name="Group 53"/>
                <p:cNvGrpSpPr/>
                <p:nvPr/>
              </p:nvGrpSpPr>
              <p:grpSpPr>
                <a:xfrm>
                  <a:off x="6217560" y="3746160"/>
                  <a:ext cx="3960" cy="2850480"/>
                  <a:chOff x="6217560" y="3746160"/>
                  <a:chExt cx="3960" cy="2850480"/>
                </a:xfrm>
              </p:grpSpPr>
              <p:sp>
                <p:nvSpPr>
                  <p:cNvPr id="3511" name="Line 54"/>
                  <p:cNvSpPr/>
                  <p:nvPr/>
                </p:nvSpPr>
                <p:spPr>
                  <a:xfrm>
                    <a:off x="6217560" y="3995280"/>
                    <a:ext cx="360" cy="23724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12" name="Line 55"/>
                  <p:cNvSpPr/>
                  <p:nvPr/>
                </p:nvSpPr>
                <p:spPr>
                  <a:xfrm>
                    <a:off x="6217560" y="6400440"/>
                    <a:ext cx="3960" cy="196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13" name="Line 56"/>
                  <p:cNvSpPr/>
                  <p:nvPr/>
                </p:nvSpPr>
                <p:spPr>
                  <a:xfrm flipH="1">
                    <a:off x="6217560" y="3746160"/>
                    <a:ext cx="3960" cy="216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514" name="Group 57"/>
            <p:cNvGrpSpPr/>
            <p:nvPr/>
          </p:nvGrpSpPr>
          <p:grpSpPr>
            <a:xfrm>
              <a:off x="6217560" y="3740400"/>
              <a:ext cx="313200" cy="2856240"/>
              <a:chOff x="6217560" y="3740400"/>
              <a:chExt cx="313200" cy="2856240"/>
            </a:xfrm>
          </p:grpSpPr>
          <p:grpSp>
            <p:nvGrpSpPr>
              <p:cNvPr id="3515" name="Group 58"/>
              <p:cNvGrpSpPr/>
              <p:nvPr/>
            </p:nvGrpSpPr>
            <p:grpSpPr>
              <a:xfrm>
                <a:off x="6217560" y="3989880"/>
                <a:ext cx="156600" cy="2606760"/>
                <a:chOff x="6217560" y="3989880"/>
                <a:chExt cx="156600" cy="2606760"/>
              </a:xfrm>
            </p:grpSpPr>
            <p:sp>
              <p:nvSpPr>
                <p:cNvPr id="3516" name="Line 59"/>
                <p:cNvSpPr/>
                <p:nvPr/>
              </p:nvSpPr>
              <p:spPr>
                <a:xfrm>
                  <a:off x="6217560" y="3989880"/>
                  <a:ext cx="360" cy="24051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517" name="Group 60"/>
                <p:cNvGrpSpPr/>
                <p:nvPr/>
              </p:nvGrpSpPr>
              <p:grpSpPr>
                <a:xfrm>
                  <a:off x="6370200" y="3994920"/>
                  <a:ext cx="3960" cy="2601720"/>
                  <a:chOff x="6370200" y="3994920"/>
                  <a:chExt cx="3960" cy="2601720"/>
                </a:xfrm>
              </p:grpSpPr>
              <p:sp>
                <p:nvSpPr>
                  <p:cNvPr id="3518" name="Line 61"/>
                  <p:cNvSpPr/>
                  <p:nvPr/>
                </p:nvSpPr>
                <p:spPr>
                  <a:xfrm>
                    <a:off x="6373800" y="3994920"/>
                    <a:ext cx="360" cy="2404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19" name="Line 62"/>
                  <p:cNvSpPr/>
                  <p:nvPr/>
                </p:nvSpPr>
                <p:spPr>
                  <a:xfrm flipH="1">
                    <a:off x="6370200" y="6433200"/>
                    <a:ext cx="3600" cy="1634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20" name="Group 63"/>
              <p:cNvGrpSpPr/>
              <p:nvPr/>
            </p:nvGrpSpPr>
            <p:grpSpPr>
              <a:xfrm>
                <a:off x="6370200" y="3740400"/>
                <a:ext cx="160560" cy="2856240"/>
                <a:chOff x="6370200" y="3740400"/>
                <a:chExt cx="160560" cy="2856240"/>
              </a:xfrm>
            </p:grpSpPr>
            <p:grpSp>
              <p:nvGrpSpPr>
                <p:cNvPr id="3521" name="Group 64"/>
                <p:cNvGrpSpPr/>
                <p:nvPr/>
              </p:nvGrpSpPr>
              <p:grpSpPr>
                <a:xfrm>
                  <a:off x="6370200" y="3740400"/>
                  <a:ext cx="3960" cy="2659320"/>
                  <a:chOff x="6370200" y="3740400"/>
                  <a:chExt cx="3960" cy="2659320"/>
                </a:xfrm>
              </p:grpSpPr>
              <p:sp>
                <p:nvSpPr>
                  <p:cNvPr id="3522" name="Line 65"/>
                  <p:cNvSpPr/>
                  <p:nvPr/>
                </p:nvSpPr>
                <p:spPr>
                  <a:xfrm>
                    <a:off x="6373800" y="3994920"/>
                    <a:ext cx="360" cy="2404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23" name="Line 66"/>
                  <p:cNvSpPr/>
                  <p:nvPr/>
                </p:nvSpPr>
                <p:spPr>
                  <a:xfrm>
                    <a:off x="6370200" y="3740400"/>
                    <a:ext cx="3600" cy="2210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24" name="Group 67"/>
                <p:cNvGrpSpPr/>
                <p:nvPr/>
              </p:nvGrpSpPr>
              <p:grpSpPr>
                <a:xfrm>
                  <a:off x="6526080" y="3746160"/>
                  <a:ext cx="4680" cy="2850480"/>
                  <a:chOff x="6526080" y="3746160"/>
                  <a:chExt cx="4680" cy="2850480"/>
                </a:xfrm>
              </p:grpSpPr>
              <p:sp>
                <p:nvSpPr>
                  <p:cNvPr id="3525" name="Line 68"/>
                  <p:cNvSpPr/>
                  <p:nvPr/>
                </p:nvSpPr>
                <p:spPr>
                  <a:xfrm>
                    <a:off x="6530400" y="3999600"/>
                    <a:ext cx="360" cy="24051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26" name="Line 69"/>
                  <p:cNvSpPr/>
                  <p:nvPr/>
                </p:nvSpPr>
                <p:spPr>
                  <a:xfrm>
                    <a:off x="6530400" y="6437880"/>
                    <a:ext cx="360" cy="158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27" name="Line 70"/>
                  <p:cNvSpPr/>
                  <p:nvPr/>
                </p:nvSpPr>
                <p:spPr>
                  <a:xfrm>
                    <a:off x="6526080" y="3746160"/>
                    <a:ext cx="4320" cy="220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528" name="Group 71"/>
            <p:cNvGrpSpPr/>
            <p:nvPr/>
          </p:nvGrpSpPr>
          <p:grpSpPr>
            <a:xfrm>
              <a:off x="7467840" y="3720600"/>
              <a:ext cx="312840" cy="2862720"/>
              <a:chOff x="7467840" y="3720600"/>
              <a:chExt cx="312840" cy="2862720"/>
            </a:xfrm>
          </p:grpSpPr>
          <p:grpSp>
            <p:nvGrpSpPr>
              <p:cNvPr id="3529" name="Group 72"/>
              <p:cNvGrpSpPr/>
              <p:nvPr/>
            </p:nvGrpSpPr>
            <p:grpSpPr>
              <a:xfrm>
                <a:off x="7467840" y="3971880"/>
                <a:ext cx="156600" cy="2611440"/>
                <a:chOff x="7467840" y="3971880"/>
                <a:chExt cx="156600" cy="2611440"/>
              </a:xfrm>
            </p:grpSpPr>
            <p:sp>
              <p:nvSpPr>
                <p:cNvPr id="3530" name="Line 73"/>
                <p:cNvSpPr/>
                <p:nvPr/>
              </p:nvSpPr>
              <p:spPr>
                <a:xfrm>
                  <a:off x="7467840" y="3971880"/>
                  <a:ext cx="360" cy="238464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531" name="Group 74"/>
                <p:cNvGrpSpPr/>
                <p:nvPr/>
              </p:nvGrpSpPr>
              <p:grpSpPr>
                <a:xfrm>
                  <a:off x="7624080" y="3976920"/>
                  <a:ext cx="360" cy="2606400"/>
                  <a:chOff x="7624080" y="3976920"/>
                  <a:chExt cx="360" cy="2606400"/>
                </a:xfrm>
              </p:grpSpPr>
              <p:sp>
                <p:nvSpPr>
                  <p:cNvPr id="3532" name="Line 75"/>
                  <p:cNvSpPr/>
                  <p:nvPr/>
                </p:nvSpPr>
                <p:spPr>
                  <a:xfrm>
                    <a:off x="762408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33" name="Line 76"/>
                  <p:cNvSpPr/>
                  <p:nvPr/>
                </p:nvSpPr>
                <p:spPr>
                  <a:xfrm>
                    <a:off x="7624080" y="6394320"/>
                    <a:ext cx="360" cy="189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34" name="Group 77"/>
              <p:cNvGrpSpPr/>
              <p:nvPr/>
            </p:nvGrpSpPr>
            <p:grpSpPr>
              <a:xfrm>
                <a:off x="7620480" y="3720600"/>
                <a:ext cx="160200" cy="2862720"/>
                <a:chOff x="7620480" y="3720600"/>
                <a:chExt cx="160200" cy="2862720"/>
              </a:xfrm>
            </p:grpSpPr>
            <p:grpSp>
              <p:nvGrpSpPr>
                <p:cNvPr id="3535" name="Group 78"/>
                <p:cNvGrpSpPr/>
                <p:nvPr/>
              </p:nvGrpSpPr>
              <p:grpSpPr>
                <a:xfrm>
                  <a:off x="7620480" y="3720600"/>
                  <a:ext cx="3960" cy="2640600"/>
                  <a:chOff x="7620480" y="3720600"/>
                  <a:chExt cx="3960" cy="2640600"/>
                </a:xfrm>
              </p:grpSpPr>
              <p:sp>
                <p:nvSpPr>
                  <p:cNvPr id="3536" name="Line 79"/>
                  <p:cNvSpPr/>
                  <p:nvPr/>
                </p:nvSpPr>
                <p:spPr>
                  <a:xfrm>
                    <a:off x="762408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37" name="Line 80"/>
                  <p:cNvSpPr/>
                  <p:nvPr/>
                </p:nvSpPr>
                <p:spPr>
                  <a:xfrm>
                    <a:off x="7620480" y="3720600"/>
                    <a:ext cx="3600" cy="223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38" name="Group 81"/>
                <p:cNvGrpSpPr/>
                <p:nvPr/>
              </p:nvGrpSpPr>
              <p:grpSpPr>
                <a:xfrm>
                  <a:off x="7780320" y="3981600"/>
                  <a:ext cx="360" cy="2601720"/>
                  <a:chOff x="7780320" y="3981600"/>
                  <a:chExt cx="360" cy="2601720"/>
                </a:xfrm>
              </p:grpSpPr>
              <p:sp>
                <p:nvSpPr>
                  <p:cNvPr id="3539" name="Line 82"/>
                  <p:cNvSpPr/>
                  <p:nvPr/>
                </p:nvSpPr>
                <p:spPr>
                  <a:xfrm>
                    <a:off x="7780320" y="398160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40" name="Line 83"/>
                  <p:cNvSpPr/>
                  <p:nvPr/>
                </p:nvSpPr>
                <p:spPr>
                  <a:xfrm>
                    <a:off x="7780320" y="6399000"/>
                    <a:ext cx="0" cy="18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541" name="Group 84"/>
            <p:cNvGrpSpPr/>
            <p:nvPr/>
          </p:nvGrpSpPr>
          <p:grpSpPr>
            <a:xfrm>
              <a:off x="5275800" y="3736800"/>
              <a:ext cx="316440" cy="2892600"/>
              <a:chOff x="5275800" y="3736800"/>
              <a:chExt cx="316440" cy="2892600"/>
            </a:xfrm>
          </p:grpSpPr>
          <p:grpSp>
            <p:nvGrpSpPr>
              <p:cNvPr id="3542" name="Group 85"/>
              <p:cNvGrpSpPr/>
              <p:nvPr/>
            </p:nvGrpSpPr>
            <p:grpSpPr>
              <a:xfrm>
                <a:off x="5275800" y="3736800"/>
                <a:ext cx="158400" cy="2667240"/>
                <a:chOff x="5275800" y="3736800"/>
                <a:chExt cx="158400" cy="2667240"/>
              </a:xfrm>
            </p:grpSpPr>
            <p:grpSp>
              <p:nvGrpSpPr>
                <p:cNvPr id="3543" name="Group 86"/>
                <p:cNvGrpSpPr/>
                <p:nvPr/>
              </p:nvGrpSpPr>
              <p:grpSpPr>
                <a:xfrm>
                  <a:off x="5275800" y="3736800"/>
                  <a:ext cx="360" cy="2662560"/>
                  <a:chOff x="5275800" y="3736800"/>
                  <a:chExt cx="360" cy="2662560"/>
                </a:xfrm>
              </p:grpSpPr>
              <p:sp>
                <p:nvSpPr>
                  <p:cNvPr id="3544" name="Line 87"/>
                  <p:cNvSpPr/>
                  <p:nvPr/>
                </p:nvSpPr>
                <p:spPr>
                  <a:xfrm>
                    <a:off x="5275800" y="406080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45" name="Line 88"/>
                  <p:cNvSpPr/>
                  <p:nvPr/>
                </p:nvSpPr>
                <p:spPr>
                  <a:xfrm>
                    <a:off x="5275800" y="373680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46" name="Group 89"/>
                <p:cNvGrpSpPr/>
                <p:nvPr/>
              </p:nvGrpSpPr>
              <p:grpSpPr>
                <a:xfrm>
                  <a:off x="5433840" y="3741480"/>
                  <a:ext cx="360" cy="2662560"/>
                  <a:chOff x="5433840" y="3741480"/>
                  <a:chExt cx="360" cy="2662560"/>
                </a:xfrm>
              </p:grpSpPr>
              <p:sp>
                <p:nvSpPr>
                  <p:cNvPr id="3547" name="Line 90"/>
                  <p:cNvSpPr/>
                  <p:nvPr/>
                </p:nvSpPr>
                <p:spPr>
                  <a:xfrm>
                    <a:off x="5433840" y="406548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48" name="Line 91"/>
                  <p:cNvSpPr/>
                  <p:nvPr/>
                </p:nvSpPr>
                <p:spPr>
                  <a:xfrm>
                    <a:off x="5433840" y="374148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49" name="Group 92"/>
              <p:cNvGrpSpPr/>
              <p:nvPr/>
            </p:nvGrpSpPr>
            <p:grpSpPr>
              <a:xfrm>
                <a:off x="5433840" y="3741480"/>
                <a:ext cx="158400" cy="2887920"/>
                <a:chOff x="5433840" y="3741480"/>
                <a:chExt cx="158400" cy="2887920"/>
              </a:xfrm>
            </p:grpSpPr>
            <p:grpSp>
              <p:nvGrpSpPr>
                <p:cNvPr id="3550" name="Group 93"/>
                <p:cNvGrpSpPr/>
                <p:nvPr/>
              </p:nvGrpSpPr>
              <p:grpSpPr>
                <a:xfrm>
                  <a:off x="5433840" y="3741480"/>
                  <a:ext cx="360" cy="2855160"/>
                  <a:chOff x="5433840" y="3741480"/>
                  <a:chExt cx="360" cy="2855160"/>
                </a:xfrm>
              </p:grpSpPr>
              <p:sp>
                <p:nvSpPr>
                  <p:cNvPr id="3551" name="Line 94"/>
                  <p:cNvSpPr/>
                  <p:nvPr/>
                </p:nvSpPr>
                <p:spPr>
                  <a:xfrm>
                    <a:off x="5433840" y="406548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52" name="Line 95"/>
                  <p:cNvSpPr/>
                  <p:nvPr/>
                </p:nvSpPr>
                <p:spPr>
                  <a:xfrm>
                    <a:off x="5433840" y="6436440"/>
                    <a:ext cx="0" cy="160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53" name="Line 96"/>
                  <p:cNvSpPr/>
                  <p:nvPr/>
                </p:nvSpPr>
                <p:spPr>
                  <a:xfrm>
                    <a:off x="5433840" y="374148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54" name="Group 97"/>
                <p:cNvGrpSpPr/>
                <p:nvPr/>
              </p:nvGrpSpPr>
              <p:grpSpPr>
                <a:xfrm>
                  <a:off x="5591880" y="3746160"/>
                  <a:ext cx="360" cy="2883240"/>
                  <a:chOff x="5591880" y="3746160"/>
                  <a:chExt cx="360" cy="2883240"/>
                </a:xfrm>
              </p:grpSpPr>
              <p:sp>
                <p:nvSpPr>
                  <p:cNvPr id="3555" name="Line 98"/>
                  <p:cNvSpPr/>
                  <p:nvPr/>
                </p:nvSpPr>
                <p:spPr>
                  <a:xfrm>
                    <a:off x="5591880" y="407016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56" name="Line 99"/>
                  <p:cNvSpPr/>
                  <p:nvPr/>
                </p:nvSpPr>
                <p:spPr>
                  <a:xfrm>
                    <a:off x="5591880" y="6441120"/>
                    <a:ext cx="360" cy="188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57" name="Line 100"/>
                  <p:cNvSpPr/>
                  <p:nvPr/>
                </p:nvSpPr>
                <p:spPr>
                  <a:xfrm>
                    <a:off x="5591880" y="374616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558" name="Group 101"/>
            <p:cNvGrpSpPr/>
            <p:nvPr/>
          </p:nvGrpSpPr>
          <p:grpSpPr>
            <a:xfrm>
              <a:off x="4421880" y="4812840"/>
              <a:ext cx="4493160" cy="345600"/>
              <a:chOff x="4421880" y="4812840"/>
              <a:chExt cx="4493160" cy="345600"/>
            </a:xfrm>
          </p:grpSpPr>
          <p:grpSp>
            <p:nvGrpSpPr>
              <p:cNvPr id="3559" name="Group 102"/>
              <p:cNvGrpSpPr/>
              <p:nvPr/>
            </p:nvGrpSpPr>
            <p:grpSpPr>
              <a:xfrm>
                <a:off x="4421880" y="4812840"/>
                <a:ext cx="4188240" cy="173160"/>
                <a:chOff x="4421880" y="4812840"/>
                <a:chExt cx="4188240" cy="173160"/>
              </a:xfrm>
            </p:grpSpPr>
            <p:sp>
              <p:nvSpPr>
                <p:cNvPr id="3560" name="Line 103"/>
                <p:cNvSpPr/>
                <p:nvPr/>
              </p:nvSpPr>
              <p:spPr>
                <a:xfrm flipH="1">
                  <a:off x="4686480" y="481284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561" name="Group 104"/>
                <p:cNvGrpSpPr/>
                <p:nvPr/>
              </p:nvGrpSpPr>
              <p:grpSpPr>
                <a:xfrm>
                  <a:off x="4421880" y="4983120"/>
                  <a:ext cx="4180320" cy="2880"/>
                  <a:chOff x="4421880" y="4983120"/>
                  <a:chExt cx="4180320" cy="2880"/>
                </a:xfrm>
              </p:grpSpPr>
              <p:sp>
                <p:nvSpPr>
                  <p:cNvPr id="3562" name="Line 105"/>
                  <p:cNvSpPr/>
                  <p:nvPr/>
                </p:nvSpPr>
                <p:spPr>
                  <a:xfrm flipH="1">
                    <a:off x="4678560" y="4985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63" name="Line 106"/>
                  <p:cNvSpPr/>
                  <p:nvPr/>
                </p:nvSpPr>
                <p:spPr>
                  <a:xfrm flipH="1" flipV="1">
                    <a:off x="4421880" y="4983120"/>
                    <a:ext cx="202320" cy="2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64" name="Group 107"/>
              <p:cNvGrpSpPr/>
              <p:nvPr/>
            </p:nvGrpSpPr>
            <p:grpSpPr>
              <a:xfrm>
                <a:off x="4421880" y="4983120"/>
                <a:ext cx="4493160" cy="175320"/>
                <a:chOff x="4421880" y="4983120"/>
                <a:chExt cx="4493160" cy="175320"/>
              </a:xfrm>
            </p:grpSpPr>
            <p:grpSp>
              <p:nvGrpSpPr>
                <p:cNvPr id="3565" name="Group 108"/>
                <p:cNvGrpSpPr/>
                <p:nvPr/>
              </p:nvGrpSpPr>
              <p:grpSpPr>
                <a:xfrm>
                  <a:off x="4678560" y="4983120"/>
                  <a:ext cx="4236480" cy="2880"/>
                  <a:chOff x="4678560" y="4983120"/>
                  <a:chExt cx="4236480" cy="2880"/>
                </a:xfrm>
              </p:grpSpPr>
              <p:sp>
                <p:nvSpPr>
                  <p:cNvPr id="3566" name="Line 109"/>
                  <p:cNvSpPr/>
                  <p:nvPr/>
                </p:nvSpPr>
                <p:spPr>
                  <a:xfrm flipH="1">
                    <a:off x="4678560" y="4985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67" name="Line 110"/>
                  <p:cNvSpPr/>
                  <p:nvPr/>
                </p:nvSpPr>
                <p:spPr>
                  <a:xfrm flipH="1">
                    <a:off x="8656560" y="4983120"/>
                    <a:ext cx="258480" cy="2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68" name="Group 111"/>
                <p:cNvGrpSpPr/>
                <p:nvPr/>
              </p:nvGrpSpPr>
              <p:grpSpPr>
                <a:xfrm>
                  <a:off x="4421880" y="5152320"/>
                  <a:ext cx="4493160" cy="6120"/>
                  <a:chOff x="4421880" y="5152320"/>
                  <a:chExt cx="4493160" cy="6120"/>
                </a:xfrm>
              </p:grpSpPr>
              <p:sp>
                <p:nvSpPr>
                  <p:cNvPr id="3569" name="Line 112"/>
                  <p:cNvSpPr/>
                  <p:nvPr/>
                </p:nvSpPr>
                <p:spPr>
                  <a:xfrm flipH="1">
                    <a:off x="4670640" y="5158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70" name="Line 113"/>
                  <p:cNvSpPr/>
                  <p:nvPr/>
                </p:nvSpPr>
                <p:spPr>
                  <a:xfrm flipH="1" flipV="1">
                    <a:off x="4421880" y="5152320"/>
                    <a:ext cx="194400" cy="5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71" name="Line 114"/>
                  <p:cNvSpPr/>
                  <p:nvPr/>
                </p:nvSpPr>
                <p:spPr>
                  <a:xfrm flipH="1">
                    <a:off x="8649000" y="5152320"/>
                    <a:ext cx="266040" cy="5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572" name="Group 115"/>
            <p:cNvGrpSpPr/>
            <p:nvPr/>
          </p:nvGrpSpPr>
          <p:grpSpPr>
            <a:xfrm>
              <a:off x="4421880" y="5848200"/>
              <a:ext cx="4487760" cy="345240"/>
              <a:chOff x="4421880" y="5848200"/>
              <a:chExt cx="4487760" cy="345240"/>
            </a:xfrm>
          </p:grpSpPr>
          <p:grpSp>
            <p:nvGrpSpPr>
              <p:cNvPr id="3573" name="Group 116"/>
              <p:cNvGrpSpPr/>
              <p:nvPr/>
            </p:nvGrpSpPr>
            <p:grpSpPr>
              <a:xfrm>
                <a:off x="4683240" y="5848200"/>
                <a:ext cx="3931560" cy="172800"/>
                <a:chOff x="4683240" y="5848200"/>
                <a:chExt cx="3931560" cy="172800"/>
              </a:xfrm>
            </p:grpSpPr>
            <p:sp>
              <p:nvSpPr>
                <p:cNvPr id="3574" name="Line 117"/>
                <p:cNvSpPr/>
                <p:nvPr/>
              </p:nvSpPr>
              <p:spPr>
                <a:xfrm flipH="1">
                  <a:off x="4691160" y="584820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75" name="Line 118"/>
                <p:cNvSpPr/>
                <p:nvPr/>
              </p:nvSpPr>
              <p:spPr>
                <a:xfrm flipH="1">
                  <a:off x="4683240" y="602064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576" name="Group 119"/>
              <p:cNvGrpSpPr/>
              <p:nvPr/>
            </p:nvGrpSpPr>
            <p:grpSpPr>
              <a:xfrm>
                <a:off x="4421880" y="6011280"/>
                <a:ext cx="4487760" cy="182160"/>
                <a:chOff x="4421880" y="6011280"/>
                <a:chExt cx="4487760" cy="182160"/>
              </a:xfrm>
            </p:grpSpPr>
            <p:grpSp>
              <p:nvGrpSpPr>
                <p:cNvPr id="3577" name="Group 120"/>
                <p:cNvGrpSpPr/>
                <p:nvPr/>
              </p:nvGrpSpPr>
              <p:grpSpPr>
                <a:xfrm>
                  <a:off x="4421880" y="6011280"/>
                  <a:ext cx="4487760" cy="9720"/>
                  <a:chOff x="4421880" y="6011280"/>
                  <a:chExt cx="4487760" cy="9720"/>
                </a:xfrm>
              </p:grpSpPr>
              <p:sp>
                <p:nvSpPr>
                  <p:cNvPr id="3578" name="Line 121"/>
                  <p:cNvSpPr/>
                  <p:nvPr/>
                </p:nvSpPr>
                <p:spPr>
                  <a:xfrm flipH="1">
                    <a:off x="4683240" y="6020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79" name="Line 122"/>
                  <p:cNvSpPr/>
                  <p:nvPr/>
                </p:nvSpPr>
                <p:spPr>
                  <a:xfrm flipH="1" flipV="1">
                    <a:off x="4421880" y="6011280"/>
                    <a:ext cx="207000" cy="9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80" name="Line 123"/>
                  <p:cNvSpPr/>
                  <p:nvPr/>
                </p:nvSpPr>
                <p:spPr>
                  <a:xfrm flipH="1">
                    <a:off x="8661240" y="6020640"/>
                    <a:ext cx="2484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81" name="Group 124"/>
                <p:cNvGrpSpPr/>
                <p:nvPr/>
              </p:nvGrpSpPr>
              <p:grpSpPr>
                <a:xfrm>
                  <a:off x="4421880" y="6193080"/>
                  <a:ext cx="4487760" cy="360"/>
                  <a:chOff x="4421880" y="6193080"/>
                  <a:chExt cx="4487760" cy="360"/>
                </a:xfrm>
              </p:grpSpPr>
              <p:sp>
                <p:nvSpPr>
                  <p:cNvPr id="3582" name="Line 125"/>
                  <p:cNvSpPr/>
                  <p:nvPr/>
                </p:nvSpPr>
                <p:spPr>
                  <a:xfrm flipH="1">
                    <a:off x="4675320" y="6193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83" name="Line 126"/>
                  <p:cNvSpPr/>
                  <p:nvPr/>
                </p:nvSpPr>
                <p:spPr>
                  <a:xfrm flipH="1">
                    <a:off x="4421880" y="6193080"/>
                    <a:ext cx="1990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84" name="Line 127"/>
                  <p:cNvSpPr/>
                  <p:nvPr/>
                </p:nvSpPr>
                <p:spPr>
                  <a:xfrm flipH="1">
                    <a:off x="8653320" y="6193080"/>
                    <a:ext cx="2563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585" name="Group 128"/>
            <p:cNvGrpSpPr/>
            <p:nvPr/>
          </p:nvGrpSpPr>
          <p:grpSpPr>
            <a:xfrm>
              <a:off x="4457880" y="4123080"/>
              <a:ext cx="4451760" cy="345240"/>
              <a:chOff x="4457880" y="4123080"/>
              <a:chExt cx="4451760" cy="345240"/>
            </a:xfrm>
          </p:grpSpPr>
          <p:grpSp>
            <p:nvGrpSpPr>
              <p:cNvPr id="3586" name="Group 129"/>
              <p:cNvGrpSpPr/>
              <p:nvPr/>
            </p:nvGrpSpPr>
            <p:grpSpPr>
              <a:xfrm>
                <a:off x="4457880" y="4123080"/>
                <a:ext cx="4451760" cy="176760"/>
                <a:chOff x="4457880" y="4123080"/>
                <a:chExt cx="4451760" cy="176760"/>
              </a:xfrm>
            </p:grpSpPr>
            <p:grpSp>
              <p:nvGrpSpPr>
                <p:cNvPr id="3587" name="Group 130"/>
                <p:cNvGrpSpPr/>
                <p:nvPr/>
              </p:nvGrpSpPr>
              <p:grpSpPr>
                <a:xfrm>
                  <a:off x="4457880" y="4123080"/>
                  <a:ext cx="4451760" cy="360"/>
                  <a:chOff x="4457880" y="4123080"/>
                  <a:chExt cx="4451760" cy="360"/>
                </a:xfrm>
              </p:grpSpPr>
              <p:sp>
                <p:nvSpPr>
                  <p:cNvPr id="3588" name="Line 131"/>
                  <p:cNvSpPr/>
                  <p:nvPr/>
                </p:nvSpPr>
                <p:spPr>
                  <a:xfrm flipH="1">
                    <a:off x="4691160" y="4123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89" name="Line 132"/>
                  <p:cNvSpPr/>
                  <p:nvPr/>
                </p:nvSpPr>
                <p:spPr>
                  <a:xfrm flipH="1">
                    <a:off x="4457880" y="4123080"/>
                    <a:ext cx="1789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90" name="Line 133"/>
                  <p:cNvSpPr/>
                  <p:nvPr/>
                </p:nvSpPr>
                <p:spPr>
                  <a:xfrm flipH="1">
                    <a:off x="8669160" y="4123080"/>
                    <a:ext cx="2404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91" name="Group 134"/>
                <p:cNvGrpSpPr/>
                <p:nvPr/>
              </p:nvGrpSpPr>
              <p:grpSpPr>
                <a:xfrm>
                  <a:off x="4683240" y="4295520"/>
                  <a:ext cx="4226400" cy="4320"/>
                  <a:chOff x="4683240" y="4295520"/>
                  <a:chExt cx="4226400" cy="4320"/>
                </a:xfrm>
              </p:grpSpPr>
              <p:sp>
                <p:nvSpPr>
                  <p:cNvPr id="3592" name="Line 135"/>
                  <p:cNvSpPr/>
                  <p:nvPr/>
                </p:nvSpPr>
                <p:spPr>
                  <a:xfrm flipH="1">
                    <a:off x="4683240" y="4295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93" name="Line 136"/>
                  <p:cNvSpPr/>
                  <p:nvPr/>
                </p:nvSpPr>
                <p:spPr>
                  <a:xfrm flipH="1" flipV="1">
                    <a:off x="8661240" y="4295520"/>
                    <a:ext cx="248400" cy="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594" name="Group 137"/>
              <p:cNvGrpSpPr/>
              <p:nvPr/>
            </p:nvGrpSpPr>
            <p:grpSpPr>
              <a:xfrm>
                <a:off x="4457880" y="4295520"/>
                <a:ext cx="4451760" cy="172800"/>
                <a:chOff x="4457880" y="4295520"/>
                <a:chExt cx="4451760" cy="172800"/>
              </a:xfrm>
            </p:grpSpPr>
            <p:grpSp>
              <p:nvGrpSpPr>
                <p:cNvPr id="3595" name="Group 138"/>
                <p:cNvGrpSpPr/>
                <p:nvPr/>
              </p:nvGrpSpPr>
              <p:grpSpPr>
                <a:xfrm>
                  <a:off x="4457880" y="4295520"/>
                  <a:ext cx="4149000" cy="360"/>
                  <a:chOff x="4457880" y="4295520"/>
                  <a:chExt cx="4149000" cy="360"/>
                </a:xfrm>
              </p:grpSpPr>
              <p:sp>
                <p:nvSpPr>
                  <p:cNvPr id="3596" name="Line 139"/>
                  <p:cNvSpPr/>
                  <p:nvPr/>
                </p:nvSpPr>
                <p:spPr>
                  <a:xfrm flipH="1">
                    <a:off x="4683240" y="4295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97" name="Line 140"/>
                  <p:cNvSpPr/>
                  <p:nvPr/>
                </p:nvSpPr>
                <p:spPr>
                  <a:xfrm flipH="1">
                    <a:off x="4457880" y="4295520"/>
                    <a:ext cx="1710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598" name="Group 141"/>
                <p:cNvGrpSpPr/>
                <p:nvPr/>
              </p:nvGrpSpPr>
              <p:grpSpPr>
                <a:xfrm>
                  <a:off x="4675320" y="4467960"/>
                  <a:ext cx="4234320" cy="360"/>
                  <a:chOff x="4675320" y="4467960"/>
                  <a:chExt cx="4234320" cy="360"/>
                </a:xfrm>
              </p:grpSpPr>
              <p:sp>
                <p:nvSpPr>
                  <p:cNvPr id="3599" name="Line 142"/>
                  <p:cNvSpPr/>
                  <p:nvPr/>
                </p:nvSpPr>
                <p:spPr>
                  <a:xfrm flipH="1">
                    <a:off x="4675320" y="4467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00" name="Line 143"/>
                  <p:cNvSpPr/>
                  <p:nvPr/>
                </p:nvSpPr>
                <p:spPr>
                  <a:xfrm flipH="1">
                    <a:off x="8653320" y="4467960"/>
                    <a:ext cx="25632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01" name="Group 144"/>
            <p:cNvGrpSpPr/>
            <p:nvPr/>
          </p:nvGrpSpPr>
          <p:grpSpPr>
            <a:xfrm>
              <a:off x="4421880" y="4467960"/>
              <a:ext cx="4487760" cy="345240"/>
              <a:chOff x="4421880" y="4467960"/>
              <a:chExt cx="4487760" cy="345240"/>
            </a:xfrm>
          </p:grpSpPr>
          <p:grpSp>
            <p:nvGrpSpPr>
              <p:cNvPr id="3602" name="Group 145"/>
              <p:cNvGrpSpPr/>
              <p:nvPr/>
            </p:nvGrpSpPr>
            <p:grpSpPr>
              <a:xfrm>
                <a:off x="4457880" y="4467960"/>
                <a:ext cx="4147920" cy="172800"/>
                <a:chOff x="4457880" y="4467960"/>
                <a:chExt cx="4147920" cy="172800"/>
              </a:xfrm>
            </p:grpSpPr>
            <p:grpSp>
              <p:nvGrpSpPr>
                <p:cNvPr id="3603" name="Group 146"/>
                <p:cNvGrpSpPr/>
                <p:nvPr/>
              </p:nvGrpSpPr>
              <p:grpSpPr>
                <a:xfrm>
                  <a:off x="4457880" y="4467960"/>
                  <a:ext cx="4147920" cy="360"/>
                  <a:chOff x="4457880" y="4467960"/>
                  <a:chExt cx="4147920" cy="360"/>
                </a:xfrm>
              </p:grpSpPr>
              <p:sp>
                <p:nvSpPr>
                  <p:cNvPr id="3604" name="Line 147"/>
                  <p:cNvSpPr/>
                  <p:nvPr/>
                </p:nvSpPr>
                <p:spPr>
                  <a:xfrm flipH="1">
                    <a:off x="4682160" y="4467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05" name="Line 148"/>
                  <p:cNvSpPr/>
                  <p:nvPr/>
                </p:nvSpPr>
                <p:spPr>
                  <a:xfrm flipH="1">
                    <a:off x="4457880" y="4467960"/>
                    <a:ext cx="1699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606" name="Line 149"/>
                <p:cNvSpPr/>
                <p:nvPr/>
              </p:nvSpPr>
              <p:spPr>
                <a:xfrm flipH="1">
                  <a:off x="4674240" y="464040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607" name="Group 150"/>
              <p:cNvGrpSpPr/>
              <p:nvPr/>
            </p:nvGrpSpPr>
            <p:grpSpPr>
              <a:xfrm>
                <a:off x="4421880" y="4637520"/>
                <a:ext cx="4487760" cy="175680"/>
                <a:chOff x="4421880" y="4637520"/>
                <a:chExt cx="4487760" cy="175680"/>
              </a:xfrm>
            </p:grpSpPr>
            <p:grpSp>
              <p:nvGrpSpPr>
                <p:cNvPr id="3608" name="Group 151"/>
                <p:cNvGrpSpPr/>
                <p:nvPr/>
              </p:nvGrpSpPr>
              <p:grpSpPr>
                <a:xfrm>
                  <a:off x="4457880" y="4637520"/>
                  <a:ext cx="4451760" cy="3240"/>
                  <a:chOff x="4457880" y="4637520"/>
                  <a:chExt cx="4451760" cy="3240"/>
                </a:xfrm>
              </p:grpSpPr>
              <p:sp>
                <p:nvSpPr>
                  <p:cNvPr id="3609" name="Line 152"/>
                  <p:cNvSpPr/>
                  <p:nvPr/>
                </p:nvSpPr>
                <p:spPr>
                  <a:xfrm flipH="1">
                    <a:off x="4674240" y="464040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10" name="Line 153"/>
                  <p:cNvSpPr/>
                  <p:nvPr/>
                </p:nvSpPr>
                <p:spPr>
                  <a:xfrm flipH="1" flipV="1">
                    <a:off x="4457880" y="4637520"/>
                    <a:ext cx="162000" cy="2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11" name="Line 154"/>
                  <p:cNvSpPr/>
                  <p:nvPr/>
                </p:nvSpPr>
                <p:spPr>
                  <a:xfrm flipH="1">
                    <a:off x="8652240" y="4637520"/>
                    <a:ext cx="257400" cy="2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12" name="Group 155"/>
                <p:cNvGrpSpPr/>
                <p:nvPr/>
              </p:nvGrpSpPr>
              <p:grpSpPr>
                <a:xfrm>
                  <a:off x="4421880" y="4812840"/>
                  <a:ext cx="4487760" cy="360"/>
                  <a:chOff x="4421880" y="4812840"/>
                  <a:chExt cx="4487760" cy="360"/>
                </a:xfrm>
              </p:grpSpPr>
              <p:sp>
                <p:nvSpPr>
                  <p:cNvPr id="3613" name="Line 156"/>
                  <p:cNvSpPr/>
                  <p:nvPr/>
                </p:nvSpPr>
                <p:spPr>
                  <a:xfrm flipH="1">
                    <a:off x="4666320" y="48128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14" name="Line 157"/>
                  <p:cNvSpPr/>
                  <p:nvPr/>
                </p:nvSpPr>
                <p:spPr>
                  <a:xfrm flipH="1">
                    <a:off x="4421880" y="4812840"/>
                    <a:ext cx="1900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15" name="Line 158"/>
                  <p:cNvSpPr/>
                  <p:nvPr/>
                </p:nvSpPr>
                <p:spPr>
                  <a:xfrm flipH="1">
                    <a:off x="8644320" y="4812840"/>
                    <a:ext cx="2653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16" name="Group 159"/>
            <p:cNvGrpSpPr/>
            <p:nvPr/>
          </p:nvGrpSpPr>
          <p:grpSpPr>
            <a:xfrm>
              <a:off x="4421880" y="5158080"/>
              <a:ext cx="4493160" cy="345240"/>
              <a:chOff x="4421880" y="5158080"/>
              <a:chExt cx="4493160" cy="345240"/>
            </a:xfrm>
          </p:grpSpPr>
          <p:grpSp>
            <p:nvGrpSpPr>
              <p:cNvPr id="3617" name="Group 160"/>
              <p:cNvGrpSpPr/>
              <p:nvPr/>
            </p:nvGrpSpPr>
            <p:grpSpPr>
              <a:xfrm>
                <a:off x="4421880" y="5158080"/>
                <a:ext cx="4192920" cy="172800"/>
                <a:chOff x="4421880" y="5158080"/>
                <a:chExt cx="4192920" cy="172800"/>
              </a:xfrm>
            </p:grpSpPr>
            <p:sp>
              <p:nvSpPr>
                <p:cNvPr id="3618" name="Line 161"/>
                <p:cNvSpPr/>
                <p:nvPr/>
              </p:nvSpPr>
              <p:spPr>
                <a:xfrm flipH="1">
                  <a:off x="4691160" y="515808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619" name="Group 162"/>
                <p:cNvGrpSpPr/>
                <p:nvPr/>
              </p:nvGrpSpPr>
              <p:grpSpPr>
                <a:xfrm>
                  <a:off x="4421880" y="5330520"/>
                  <a:ext cx="4185000" cy="360"/>
                  <a:chOff x="4421880" y="5330520"/>
                  <a:chExt cx="4185000" cy="360"/>
                </a:xfrm>
              </p:grpSpPr>
              <p:sp>
                <p:nvSpPr>
                  <p:cNvPr id="3620" name="Line 163"/>
                  <p:cNvSpPr/>
                  <p:nvPr/>
                </p:nvSpPr>
                <p:spPr>
                  <a:xfrm flipH="1">
                    <a:off x="4683240" y="5330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21" name="Line 164"/>
                  <p:cNvSpPr/>
                  <p:nvPr/>
                </p:nvSpPr>
                <p:spPr>
                  <a:xfrm flipH="1">
                    <a:off x="4421880" y="5330520"/>
                    <a:ext cx="2070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622" name="Group 165"/>
              <p:cNvGrpSpPr/>
              <p:nvPr/>
            </p:nvGrpSpPr>
            <p:grpSpPr>
              <a:xfrm>
                <a:off x="4421880" y="5330520"/>
                <a:ext cx="4493160" cy="172800"/>
                <a:chOff x="4421880" y="5330520"/>
                <a:chExt cx="4493160" cy="172800"/>
              </a:xfrm>
            </p:grpSpPr>
            <p:grpSp>
              <p:nvGrpSpPr>
                <p:cNvPr id="3623" name="Group 166"/>
                <p:cNvGrpSpPr/>
                <p:nvPr/>
              </p:nvGrpSpPr>
              <p:grpSpPr>
                <a:xfrm>
                  <a:off x="4683240" y="5330520"/>
                  <a:ext cx="4231800" cy="360"/>
                  <a:chOff x="4683240" y="5330520"/>
                  <a:chExt cx="4231800" cy="360"/>
                </a:xfrm>
              </p:grpSpPr>
              <p:sp>
                <p:nvSpPr>
                  <p:cNvPr id="3624" name="Line 167"/>
                  <p:cNvSpPr/>
                  <p:nvPr/>
                </p:nvSpPr>
                <p:spPr>
                  <a:xfrm flipH="1">
                    <a:off x="4683240" y="5330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25" name="Line 168"/>
                  <p:cNvSpPr/>
                  <p:nvPr/>
                </p:nvSpPr>
                <p:spPr>
                  <a:xfrm flipH="1">
                    <a:off x="8661240" y="5330520"/>
                    <a:ext cx="2538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26" name="Group 169"/>
                <p:cNvGrpSpPr/>
                <p:nvPr/>
              </p:nvGrpSpPr>
              <p:grpSpPr>
                <a:xfrm>
                  <a:off x="4421880" y="5497920"/>
                  <a:ext cx="4493160" cy="5400"/>
                  <a:chOff x="4421880" y="5497920"/>
                  <a:chExt cx="4493160" cy="5400"/>
                </a:xfrm>
              </p:grpSpPr>
              <p:sp>
                <p:nvSpPr>
                  <p:cNvPr id="3627" name="Line 170"/>
                  <p:cNvSpPr/>
                  <p:nvPr/>
                </p:nvSpPr>
                <p:spPr>
                  <a:xfrm flipH="1">
                    <a:off x="4675320" y="5502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28" name="Line 171"/>
                  <p:cNvSpPr/>
                  <p:nvPr/>
                </p:nvSpPr>
                <p:spPr>
                  <a:xfrm flipH="1" flipV="1">
                    <a:off x="4421880" y="5497920"/>
                    <a:ext cx="199080" cy="50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29" name="Line 172"/>
                  <p:cNvSpPr/>
                  <p:nvPr/>
                </p:nvSpPr>
                <p:spPr>
                  <a:xfrm flipH="1">
                    <a:off x="8653320" y="5502960"/>
                    <a:ext cx="2617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30" name="Group 173"/>
            <p:cNvGrpSpPr/>
            <p:nvPr/>
          </p:nvGrpSpPr>
          <p:grpSpPr>
            <a:xfrm>
              <a:off x="5591880" y="3746160"/>
              <a:ext cx="313560" cy="2850480"/>
              <a:chOff x="5591880" y="3746160"/>
              <a:chExt cx="313560" cy="2850480"/>
            </a:xfrm>
          </p:grpSpPr>
          <p:grpSp>
            <p:nvGrpSpPr>
              <p:cNvPr id="3631" name="Group 174"/>
              <p:cNvGrpSpPr/>
              <p:nvPr/>
            </p:nvGrpSpPr>
            <p:grpSpPr>
              <a:xfrm>
                <a:off x="5591880" y="3746160"/>
                <a:ext cx="157320" cy="2616120"/>
                <a:chOff x="5591880" y="3746160"/>
                <a:chExt cx="157320" cy="2616120"/>
              </a:xfrm>
            </p:grpSpPr>
            <p:grpSp>
              <p:nvGrpSpPr>
                <p:cNvPr id="3632" name="Group 175"/>
                <p:cNvGrpSpPr/>
                <p:nvPr/>
              </p:nvGrpSpPr>
              <p:grpSpPr>
                <a:xfrm>
                  <a:off x="5591880" y="3746160"/>
                  <a:ext cx="1080" cy="2611440"/>
                  <a:chOff x="5591880" y="3746160"/>
                  <a:chExt cx="1080" cy="2611440"/>
                </a:xfrm>
              </p:grpSpPr>
              <p:sp>
                <p:nvSpPr>
                  <p:cNvPr id="3633" name="Line 176"/>
                  <p:cNvSpPr/>
                  <p:nvPr/>
                </p:nvSpPr>
                <p:spPr>
                  <a:xfrm>
                    <a:off x="559260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34" name="Line 177"/>
                  <p:cNvSpPr/>
                  <p:nvPr/>
                </p:nvSpPr>
                <p:spPr>
                  <a:xfrm>
                    <a:off x="5591880" y="3746160"/>
                    <a:ext cx="720" cy="201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635" name="Line 178"/>
                <p:cNvSpPr/>
                <p:nvPr/>
              </p:nvSpPr>
              <p:spPr>
                <a:xfrm>
                  <a:off x="5748840" y="3985920"/>
                  <a:ext cx="360" cy="2376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636" name="Group 179"/>
              <p:cNvGrpSpPr/>
              <p:nvPr/>
            </p:nvGrpSpPr>
            <p:grpSpPr>
              <a:xfrm>
                <a:off x="5748840" y="3746160"/>
                <a:ext cx="156600" cy="2850480"/>
                <a:chOff x="5748840" y="3746160"/>
                <a:chExt cx="156600" cy="2850480"/>
              </a:xfrm>
            </p:grpSpPr>
            <p:grpSp>
              <p:nvGrpSpPr>
                <p:cNvPr id="3637" name="Group 180"/>
                <p:cNvGrpSpPr/>
                <p:nvPr/>
              </p:nvGrpSpPr>
              <p:grpSpPr>
                <a:xfrm>
                  <a:off x="5748840" y="3746160"/>
                  <a:ext cx="360" cy="2837160"/>
                  <a:chOff x="5748840" y="3746160"/>
                  <a:chExt cx="360" cy="2837160"/>
                </a:xfrm>
              </p:grpSpPr>
              <p:sp>
                <p:nvSpPr>
                  <p:cNvPr id="3638" name="Line 181"/>
                  <p:cNvSpPr/>
                  <p:nvPr/>
                </p:nvSpPr>
                <p:spPr>
                  <a:xfrm>
                    <a:off x="5748840" y="3985920"/>
                    <a:ext cx="360" cy="2376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39" name="Line 182"/>
                  <p:cNvSpPr/>
                  <p:nvPr/>
                </p:nvSpPr>
                <p:spPr>
                  <a:xfrm>
                    <a:off x="5748840" y="6395040"/>
                    <a:ext cx="360" cy="188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40" name="Line 183"/>
                  <p:cNvSpPr/>
                  <p:nvPr/>
                </p:nvSpPr>
                <p:spPr>
                  <a:xfrm>
                    <a:off x="5748840" y="3746160"/>
                    <a:ext cx="360" cy="206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41" name="Group 184"/>
                <p:cNvGrpSpPr/>
                <p:nvPr/>
              </p:nvGrpSpPr>
              <p:grpSpPr>
                <a:xfrm>
                  <a:off x="5905080" y="3990600"/>
                  <a:ext cx="360" cy="2606040"/>
                  <a:chOff x="5905080" y="3990600"/>
                  <a:chExt cx="360" cy="2606040"/>
                </a:xfrm>
              </p:grpSpPr>
              <p:sp>
                <p:nvSpPr>
                  <p:cNvPr id="3642" name="Line 185"/>
                  <p:cNvSpPr/>
                  <p:nvPr/>
                </p:nvSpPr>
                <p:spPr>
                  <a:xfrm>
                    <a:off x="5905080" y="3990600"/>
                    <a:ext cx="360" cy="2376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43" name="Line 186"/>
                  <p:cNvSpPr/>
                  <p:nvPr/>
                </p:nvSpPr>
                <p:spPr>
                  <a:xfrm>
                    <a:off x="5905080" y="6400080"/>
                    <a:ext cx="0" cy="196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44" name="Group 187"/>
            <p:cNvGrpSpPr/>
            <p:nvPr/>
          </p:nvGrpSpPr>
          <p:grpSpPr>
            <a:xfrm>
              <a:off x="6530040" y="3746160"/>
              <a:ext cx="313200" cy="2850480"/>
              <a:chOff x="6530040" y="3746160"/>
              <a:chExt cx="313200" cy="2850480"/>
            </a:xfrm>
          </p:grpSpPr>
          <p:grpSp>
            <p:nvGrpSpPr>
              <p:cNvPr id="3645" name="Group 188"/>
              <p:cNvGrpSpPr/>
              <p:nvPr/>
            </p:nvGrpSpPr>
            <p:grpSpPr>
              <a:xfrm>
                <a:off x="6530040" y="3746160"/>
                <a:ext cx="156960" cy="2607120"/>
                <a:chOff x="6530040" y="3746160"/>
                <a:chExt cx="156960" cy="2607120"/>
              </a:xfrm>
            </p:grpSpPr>
            <p:sp>
              <p:nvSpPr>
                <p:cNvPr id="3646" name="Line 189"/>
                <p:cNvSpPr/>
                <p:nvPr/>
              </p:nvSpPr>
              <p:spPr>
                <a:xfrm>
                  <a:off x="6530040" y="3975480"/>
                  <a:ext cx="360" cy="23727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647" name="Group 190"/>
                <p:cNvGrpSpPr/>
                <p:nvPr/>
              </p:nvGrpSpPr>
              <p:grpSpPr>
                <a:xfrm>
                  <a:off x="6686640" y="3746160"/>
                  <a:ext cx="360" cy="2607120"/>
                  <a:chOff x="6686640" y="3746160"/>
                  <a:chExt cx="360" cy="2607120"/>
                </a:xfrm>
              </p:grpSpPr>
              <p:sp>
                <p:nvSpPr>
                  <p:cNvPr id="3648" name="Line 191"/>
                  <p:cNvSpPr/>
                  <p:nvPr/>
                </p:nvSpPr>
                <p:spPr>
                  <a:xfrm>
                    <a:off x="6686640" y="398016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49" name="Line 192"/>
                  <p:cNvSpPr/>
                  <p:nvPr/>
                </p:nvSpPr>
                <p:spPr>
                  <a:xfrm>
                    <a:off x="6686640" y="3746160"/>
                    <a:ext cx="360" cy="2012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650" name="Group 193"/>
              <p:cNvGrpSpPr/>
              <p:nvPr/>
            </p:nvGrpSpPr>
            <p:grpSpPr>
              <a:xfrm>
                <a:off x="6686640" y="3746160"/>
                <a:ext cx="156600" cy="2850480"/>
                <a:chOff x="6686640" y="3746160"/>
                <a:chExt cx="156600" cy="2850480"/>
              </a:xfrm>
            </p:grpSpPr>
            <p:grpSp>
              <p:nvGrpSpPr>
                <p:cNvPr id="3651" name="Group 194"/>
                <p:cNvGrpSpPr/>
                <p:nvPr/>
              </p:nvGrpSpPr>
              <p:grpSpPr>
                <a:xfrm>
                  <a:off x="6686640" y="3980160"/>
                  <a:ext cx="360" cy="2603160"/>
                  <a:chOff x="6686640" y="3980160"/>
                  <a:chExt cx="360" cy="2603160"/>
                </a:xfrm>
              </p:grpSpPr>
              <p:sp>
                <p:nvSpPr>
                  <p:cNvPr id="3652" name="Line 195"/>
                  <p:cNvSpPr/>
                  <p:nvPr/>
                </p:nvSpPr>
                <p:spPr>
                  <a:xfrm>
                    <a:off x="6686640" y="398016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53" name="Line 196"/>
                  <p:cNvSpPr/>
                  <p:nvPr/>
                </p:nvSpPr>
                <p:spPr>
                  <a:xfrm>
                    <a:off x="6686640" y="6386040"/>
                    <a:ext cx="0" cy="197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54" name="Group 197"/>
                <p:cNvGrpSpPr/>
                <p:nvPr/>
              </p:nvGrpSpPr>
              <p:grpSpPr>
                <a:xfrm>
                  <a:off x="6842520" y="3746160"/>
                  <a:ext cx="720" cy="2850480"/>
                  <a:chOff x="6842520" y="3746160"/>
                  <a:chExt cx="720" cy="2850480"/>
                </a:xfrm>
              </p:grpSpPr>
              <p:sp>
                <p:nvSpPr>
                  <p:cNvPr id="3655" name="Line 198"/>
                  <p:cNvSpPr/>
                  <p:nvPr/>
                </p:nvSpPr>
                <p:spPr>
                  <a:xfrm>
                    <a:off x="6842880" y="398520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56" name="Line 199"/>
                  <p:cNvSpPr/>
                  <p:nvPr/>
                </p:nvSpPr>
                <p:spPr>
                  <a:xfrm>
                    <a:off x="6842880" y="6390720"/>
                    <a:ext cx="360" cy="205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57" name="Line 200"/>
                  <p:cNvSpPr/>
                  <p:nvPr/>
                </p:nvSpPr>
                <p:spPr>
                  <a:xfrm>
                    <a:off x="6842520" y="3746160"/>
                    <a:ext cx="360" cy="205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58" name="Group 201"/>
            <p:cNvGrpSpPr/>
            <p:nvPr/>
          </p:nvGrpSpPr>
          <p:grpSpPr>
            <a:xfrm>
              <a:off x="6842880" y="3736800"/>
              <a:ext cx="312840" cy="2846520"/>
              <a:chOff x="6842880" y="3736800"/>
              <a:chExt cx="312840" cy="2846520"/>
            </a:xfrm>
          </p:grpSpPr>
          <p:grpSp>
            <p:nvGrpSpPr>
              <p:cNvPr id="3659" name="Group 202"/>
              <p:cNvGrpSpPr/>
              <p:nvPr/>
            </p:nvGrpSpPr>
            <p:grpSpPr>
              <a:xfrm>
                <a:off x="6842880" y="3746160"/>
                <a:ext cx="156600" cy="2593080"/>
                <a:chOff x="6842880" y="3746160"/>
                <a:chExt cx="156600" cy="2593080"/>
              </a:xfrm>
            </p:grpSpPr>
            <p:sp>
              <p:nvSpPr>
                <p:cNvPr id="3660" name="Line 203"/>
                <p:cNvSpPr/>
                <p:nvPr/>
              </p:nvSpPr>
              <p:spPr>
                <a:xfrm>
                  <a:off x="6842880" y="3965040"/>
                  <a:ext cx="360" cy="236952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661" name="Group 204"/>
                <p:cNvGrpSpPr/>
                <p:nvPr/>
              </p:nvGrpSpPr>
              <p:grpSpPr>
                <a:xfrm>
                  <a:off x="6999120" y="3746160"/>
                  <a:ext cx="360" cy="2593080"/>
                  <a:chOff x="6999120" y="3746160"/>
                  <a:chExt cx="360" cy="2593080"/>
                </a:xfrm>
              </p:grpSpPr>
              <p:sp>
                <p:nvSpPr>
                  <p:cNvPr id="3662" name="Line 205"/>
                  <p:cNvSpPr/>
                  <p:nvPr/>
                </p:nvSpPr>
                <p:spPr>
                  <a:xfrm>
                    <a:off x="6999120" y="396972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63" name="Line 206"/>
                  <p:cNvSpPr/>
                  <p:nvPr/>
                </p:nvSpPr>
                <p:spPr>
                  <a:xfrm>
                    <a:off x="6999120" y="3746160"/>
                    <a:ext cx="360" cy="190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664" name="Group 207"/>
              <p:cNvGrpSpPr/>
              <p:nvPr/>
            </p:nvGrpSpPr>
            <p:grpSpPr>
              <a:xfrm>
                <a:off x="6996600" y="3736800"/>
                <a:ext cx="159120" cy="2846520"/>
                <a:chOff x="6996600" y="3736800"/>
                <a:chExt cx="159120" cy="2846520"/>
              </a:xfrm>
            </p:grpSpPr>
            <p:grpSp>
              <p:nvGrpSpPr>
                <p:cNvPr id="3665" name="Group 208"/>
                <p:cNvGrpSpPr/>
                <p:nvPr/>
              </p:nvGrpSpPr>
              <p:grpSpPr>
                <a:xfrm>
                  <a:off x="6996600" y="3969720"/>
                  <a:ext cx="2880" cy="2613600"/>
                  <a:chOff x="6996600" y="3969720"/>
                  <a:chExt cx="2880" cy="2613600"/>
                </a:xfrm>
              </p:grpSpPr>
              <p:sp>
                <p:nvSpPr>
                  <p:cNvPr id="3666" name="Line 209"/>
                  <p:cNvSpPr/>
                  <p:nvPr/>
                </p:nvSpPr>
                <p:spPr>
                  <a:xfrm>
                    <a:off x="6999120" y="396972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67" name="Line 210"/>
                  <p:cNvSpPr/>
                  <p:nvPr/>
                </p:nvSpPr>
                <p:spPr>
                  <a:xfrm flipH="1">
                    <a:off x="6996600" y="6372000"/>
                    <a:ext cx="2520" cy="211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68" name="Group 211"/>
                <p:cNvGrpSpPr/>
                <p:nvPr/>
              </p:nvGrpSpPr>
              <p:grpSpPr>
                <a:xfrm>
                  <a:off x="7155360" y="3736800"/>
                  <a:ext cx="360" cy="2607120"/>
                  <a:chOff x="7155360" y="3736800"/>
                  <a:chExt cx="360" cy="2607120"/>
                </a:xfrm>
              </p:grpSpPr>
              <p:sp>
                <p:nvSpPr>
                  <p:cNvPr id="3669" name="Line 212"/>
                  <p:cNvSpPr/>
                  <p:nvPr/>
                </p:nvSpPr>
                <p:spPr>
                  <a:xfrm>
                    <a:off x="7155360" y="397440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70" name="Line 213"/>
                  <p:cNvSpPr/>
                  <p:nvPr/>
                </p:nvSpPr>
                <p:spPr>
                  <a:xfrm>
                    <a:off x="7155360" y="3736800"/>
                    <a:ext cx="0" cy="2048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71" name="Group 214"/>
            <p:cNvGrpSpPr/>
            <p:nvPr/>
          </p:nvGrpSpPr>
          <p:grpSpPr>
            <a:xfrm>
              <a:off x="7155360" y="3736800"/>
              <a:ext cx="312840" cy="2846520"/>
              <a:chOff x="7155360" y="3736800"/>
              <a:chExt cx="312840" cy="2846520"/>
            </a:xfrm>
          </p:grpSpPr>
          <p:grpSp>
            <p:nvGrpSpPr>
              <p:cNvPr id="3672" name="Group 215"/>
              <p:cNvGrpSpPr/>
              <p:nvPr/>
            </p:nvGrpSpPr>
            <p:grpSpPr>
              <a:xfrm>
                <a:off x="7155360" y="3736800"/>
                <a:ext cx="156600" cy="2846520"/>
                <a:chOff x="7155360" y="3736800"/>
                <a:chExt cx="156600" cy="2846520"/>
              </a:xfrm>
            </p:grpSpPr>
            <p:grpSp>
              <p:nvGrpSpPr>
                <p:cNvPr id="3673" name="Group 216"/>
                <p:cNvGrpSpPr/>
                <p:nvPr/>
              </p:nvGrpSpPr>
              <p:grpSpPr>
                <a:xfrm>
                  <a:off x="7155360" y="3965400"/>
                  <a:ext cx="360" cy="2617920"/>
                  <a:chOff x="7155360" y="3965400"/>
                  <a:chExt cx="360" cy="2617920"/>
                </a:xfrm>
              </p:grpSpPr>
              <p:sp>
                <p:nvSpPr>
                  <p:cNvPr id="3674" name="Line 217"/>
                  <p:cNvSpPr/>
                  <p:nvPr/>
                </p:nvSpPr>
                <p:spPr>
                  <a:xfrm>
                    <a:off x="7155360" y="3965400"/>
                    <a:ext cx="360" cy="23734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75" name="Line 218"/>
                  <p:cNvSpPr/>
                  <p:nvPr/>
                </p:nvSpPr>
                <p:spPr>
                  <a:xfrm>
                    <a:off x="7155360" y="6371640"/>
                    <a:ext cx="360" cy="2116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676" name="Group 219"/>
                <p:cNvGrpSpPr/>
                <p:nvPr/>
              </p:nvGrpSpPr>
              <p:grpSpPr>
                <a:xfrm>
                  <a:off x="7307280" y="3736800"/>
                  <a:ext cx="4680" cy="2846520"/>
                  <a:chOff x="7307280" y="3736800"/>
                  <a:chExt cx="4680" cy="2846520"/>
                </a:xfrm>
              </p:grpSpPr>
              <p:sp>
                <p:nvSpPr>
                  <p:cNvPr id="3677" name="Line 220"/>
                  <p:cNvSpPr/>
                  <p:nvPr/>
                </p:nvSpPr>
                <p:spPr>
                  <a:xfrm>
                    <a:off x="7311600" y="3970080"/>
                    <a:ext cx="360" cy="23734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78" name="Line 221"/>
                  <p:cNvSpPr/>
                  <p:nvPr/>
                </p:nvSpPr>
                <p:spPr>
                  <a:xfrm flipH="1">
                    <a:off x="7307280" y="6376320"/>
                    <a:ext cx="4320" cy="207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79" name="Line 222"/>
                  <p:cNvSpPr/>
                  <p:nvPr/>
                </p:nvSpPr>
                <p:spPr>
                  <a:xfrm>
                    <a:off x="7307280" y="3736800"/>
                    <a:ext cx="4320" cy="200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680" name="Group 223"/>
              <p:cNvGrpSpPr/>
              <p:nvPr/>
            </p:nvGrpSpPr>
            <p:grpSpPr>
              <a:xfrm>
                <a:off x="7311600" y="3736800"/>
                <a:ext cx="156600" cy="2846520"/>
                <a:chOff x="7311600" y="3736800"/>
                <a:chExt cx="156600" cy="2846520"/>
              </a:xfrm>
            </p:grpSpPr>
            <p:sp>
              <p:nvSpPr>
                <p:cNvPr id="3681" name="Line 224"/>
                <p:cNvSpPr/>
                <p:nvPr/>
              </p:nvSpPr>
              <p:spPr>
                <a:xfrm>
                  <a:off x="7311600" y="3970080"/>
                  <a:ext cx="360" cy="237348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682" name="Group 225"/>
                <p:cNvGrpSpPr/>
                <p:nvPr/>
              </p:nvGrpSpPr>
              <p:grpSpPr>
                <a:xfrm>
                  <a:off x="7467840" y="3736800"/>
                  <a:ext cx="360" cy="2846520"/>
                  <a:chOff x="7467840" y="3736800"/>
                  <a:chExt cx="360" cy="2846520"/>
                </a:xfrm>
              </p:grpSpPr>
              <p:sp>
                <p:nvSpPr>
                  <p:cNvPr id="3683" name="Line 226"/>
                  <p:cNvSpPr/>
                  <p:nvPr/>
                </p:nvSpPr>
                <p:spPr>
                  <a:xfrm>
                    <a:off x="7467840" y="397512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84" name="Line 227"/>
                  <p:cNvSpPr/>
                  <p:nvPr/>
                </p:nvSpPr>
                <p:spPr>
                  <a:xfrm>
                    <a:off x="7467840" y="6381360"/>
                    <a:ext cx="360" cy="201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85" name="Line 228"/>
                  <p:cNvSpPr/>
                  <p:nvPr/>
                </p:nvSpPr>
                <p:spPr>
                  <a:xfrm>
                    <a:off x="7467840" y="3736800"/>
                    <a:ext cx="360" cy="205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86" name="Group 229"/>
            <p:cNvGrpSpPr/>
            <p:nvPr/>
          </p:nvGrpSpPr>
          <p:grpSpPr>
            <a:xfrm>
              <a:off x="8092800" y="3720600"/>
              <a:ext cx="312840" cy="2908800"/>
              <a:chOff x="8092800" y="3720600"/>
              <a:chExt cx="312840" cy="2908800"/>
            </a:xfrm>
          </p:grpSpPr>
          <p:grpSp>
            <p:nvGrpSpPr>
              <p:cNvPr id="3687" name="Group 230"/>
              <p:cNvGrpSpPr/>
              <p:nvPr/>
            </p:nvGrpSpPr>
            <p:grpSpPr>
              <a:xfrm>
                <a:off x="8092800" y="3720600"/>
                <a:ext cx="156600" cy="2876040"/>
                <a:chOff x="8092800" y="3720600"/>
                <a:chExt cx="156600" cy="2876040"/>
              </a:xfrm>
            </p:grpSpPr>
            <p:sp>
              <p:nvSpPr>
                <p:cNvPr id="3688" name="Line 231"/>
                <p:cNvSpPr/>
                <p:nvPr/>
              </p:nvSpPr>
              <p:spPr>
                <a:xfrm>
                  <a:off x="8092800" y="3974760"/>
                  <a:ext cx="360" cy="240552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689" name="Group 232"/>
                <p:cNvGrpSpPr/>
                <p:nvPr/>
              </p:nvGrpSpPr>
              <p:grpSpPr>
                <a:xfrm>
                  <a:off x="8249040" y="3720600"/>
                  <a:ext cx="360" cy="2876040"/>
                  <a:chOff x="8249040" y="3720600"/>
                  <a:chExt cx="360" cy="2876040"/>
                </a:xfrm>
              </p:grpSpPr>
              <p:sp>
                <p:nvSpPr>
                  <p:cNvPr id="3690" name="Line 233"/>
                  <p:cNvSpPr/>
                  <p:nvPr/>
                </p:nvSpPr>
                <p:spPr>
                  <a:xfrm>
                    <a:off x="8249040" y="3979800"/>
                    <a:ext cx="360" cy="24051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91" name="Line 234"/>
                  <p:cNvSpPr/>
                  <p:nvPr/>
                </p:nvSpPr>
                <p:spPr>
                  <a:xfrm>
                    <a:off x="8249040" y="6418440"/>
                    <a:ext cx="360" cy="178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92" name="Line 235"/>
                  <p:cNvSpPr/>
                  <p:nvPr/>
                </p:nvSpPr>
                <p:spPr>
                  <a:xfrm>
                    <a:off x="8249040" y="3720600"/>
                    <a:ext cx="360" cy="225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693" name="Group 236"/>
              <p:cNvGrpSpPr/>
              <p:nvPr/>
            </p:nvGrpSpPr>
            <p:grpSpPr>
              <a:xfrm>
                <a:off x="8249040" y="3736800"/>
                <a:ext cx="156600" cy="2892600"/>
                <a:chOff x="8249040" y="3736800"/>
                <a:chExt cx="156600" cy="2892600"/>
              </a:xfrm>
            </p:grpSpPr>
            <p:sp>
              <p:nvSpPr>
                <p:cNvPr id="3694" name="Line 237"/>
                <p:cNvSpPr/>
                <p:nvPr/>
              </p:nvSpPr>
              <p:spPr>
                <a:xfrm>
                  <a:off x="8249040" y="3979800"/>
                  <a:ext cx="360" cy="24051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695" name="Group 238"/>
                <p:cNvGrpSpPr/>
                <p:nvPr/>
              </p:nvGrpSpPr>
              <p:grpSpPr>
                <a:xfrm>
                  <a:off x="8403840" y="3736800"/>
                  <a:ext cx="1800" cy="2892600"/>
                  <a:chOff x="8403840" y="3736800"/>
                  <a:chExt cx="1800" cy="2892600"/>
                </a:xfrm>
              </p:grpSpPr>
              <p:sp>
                <p:nvSpPr>
                  <p:cNvPr id="3696" name="Line 239"/>
                  <p:cNvSpPr/>
                  <p:nvPr/>
                </p:nvSpPr>
                <p:spPr>
                  <a:xfrm>
                    <a:off x="8405280" y="3984480"/>
                    <a:ext cx="360" cy="2405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97" name="Line 240"/>
                  <p:cNvSpPr/>
                  <p:nvPr/>
                </p:nvSpPr>
                <p:spPr>
                  <a:xfrm>
                    <a:off x="8405280" y="6423120"/>
                    <a:ext cx="360" cy="206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698" name="Line 241"/>
                  <p:cNvSpPr/>
                  <p:nvPr/>
                </p:nvSpPr>
                <p:spPr>
                  <a:xfrm>
                    <a:off x="8403840" y="3736800"/>
                    <a:ext cx="1440" cy="214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699" name="Group 242"/>
            <p:cNvGrpSpPr/>
            <p:nvPr/>
          </p:nvGrpSpPr>
          <p:grpSpPr>
            <a:xfrm>
              <a:off x="7780320" y="3720600"/>
              <a:ext cx="312840" cy="2876040"/>
              <a:chOff x="7780320" y="3720600"/>
              <a:chExt cx="312840" cy="2876040"/>
            </a:xfrm>
          </p:grpSpPr>
          <p:grpSp>
            <p:nvGrpSpPr>
              <p:cNvPr id="3700" name="Group 243"/>
              <p:cNvGrpSpPr/>
              <p:nvPr/>
            </p:nvGrpSpPr>
            <p:grpSpPr>
              <a:xfrm>
                <a:off x="7780320" y="3746160"/>
                <a:ext cx="156600" cy="2837160"/>
                <a:chOff x="7780320" y="3746160"/>
                <a:chExt cx="156600" cy="2837160"/>
              </a:xfrm>
            </p:grpSpPr>
            <p:grpSp>
              <p:nvGrpSpPr>
                <p:cNvPr id="3701" name="Group 244"/>
                <p:cNvGrpSpPr/>
                <p:nvPr/>
              </p:nvGrpSpPr>
              <p:grpSpPr>
                <a:xfrm>
                  <a:off x="7780320" y="3746160"/>
                  <a:ext cx="360" cy="2606400"/>
                  <a:chOff x="7780320" y="3746160"/>
                  <a:chExt cx="360" cy="2606400"/>
                </a:xfrm>
              </p:grpSpPr>
              <p:sp>
                <p:nvSpPr>
                  <p:cNvPr id="3702" name="Line 245"/>
                  <p:cNvSpPr/>
                  <p:nvPr/>
                </p:nvSpPr>
                <p:spPr>
                  <a:xfrm>
                    <a:off x="7780320" y="397584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03" name="Line 246"/>
                  <p:cNvSpPr/>
                  <p:nvPr/>
                </p:nvSpPr>
                <p:spPr>
                  <a:xfrm>
                    <a:off x="7780320" y="3746160"/>
                    <a:ext cx="360" cy="196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04" name="Group 247"/>
                <p:cNvGrpSpPr/>
                <p:nvPr/>
              </p:nvGrpSpPr>
              <p:grpSpPr>
                <a:xfrm>
                  <a:off x="7936560" y="3980880"/>
                  <a:ext cx="360" cy="2602440"/>
                  <a:chOff x="7936560" y="3980880"/>
                  <a:chExt cx="360" cy="2602440"/>
                </a:xfrm>
              </p:grpSpPr>
              <p:sp>
                <p:nvSpPr>
                  <p:cNvPr id="3705" name="Line 248"/>
                  <p:cNvSpPr/>
                  <p:nvPr/>
                </p:nvSpPr>
                <p:spPr>
                  <a:xfrm>
                    <a:off x="793656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06" name="Line 249"/>
                  <p:cNvSpPr/>
                  <p:nvPr/>
                </p:nvSpPr>
                <p:spPr>
                  <a:xfrm>
                    <a:off x="7936560" y="6390360"/>
                    <a:ext cx="360" cy="192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707" name="Group 250"/>
              <p:cNvGrpSpPr/>
              <p:nvPr/>
            </p:nvGrpSpPr>
            <p:grpSpPr>
              <a:xfrm>
                <a:off x="7936560" y="3720600"/>
                <a:ext cx="156600" cy="2876040"/>
                <a:chOff x="7936560" y="3720600"/>
                <a:chExt cx="156600" cy="2876040"/>
              </a:xfrm>
            </p:grpSpPr>
            <p:grpSp>
              <p:nvGrpSpPr>
                <p:cNvPr id="3708" name="Group 251"/>
                <p:cNvGrpSpPr/>
                <p:nvPr/>
              </p:nvGrpSpPr>
              <p:grpSpPr>
                <a:xfrm>
                  <a:off x="7936560" y="3741480"/>
                  <a:ext cx="360" cy="2616120"/>
                  <a:chOff x="7936560" y="3741480"/>
                  <a:chExt cx="360" cy="2616120"/>
                </a:xfrm>
              </p:grpSpPr>
              <p:sp>
                <p:nvSpPr>
                  <p:cNvPr id="3709" name="Line 252"/>
                  <p:cNvSpPr/>
                  <p:nvPr/>
                </p:nvSpPr>
                <p:spPr>
                  <a:xfrm>
                    <a:off x="793656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10" name="Line 253"/>
                  <p:cNvSpPr/>
                  <p:nvPr/>
                </p:nvSpPr>
                <p:spPr>
                  <a:xfrm>
                    <a:off x="7936560" y="3741480"/>
                    <a:ext cx="0" cy="206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11" name="Group 254"/>
                <p:cNvGrpSpPr/>
                <p:nvPr/>
              </p:nvGrpSpPr>
              <p:grpSpPr>
                <a:xfrm>
                  <a:off x="8092800" y="3720600"/>
                  <a:ext cx="360" cy="2876040"/>
                  <a:chOff x="8092800" y="3720600"/>
                  <a:chExt cx="360" cy="2876040"/>
                </a:xfrm>
              </p:grpSpPr>
              <p:sp>
                <p:nvSpPr>
                  <p:cNvPr id="3712" name="Line 255"/>
                  <p:cNvSpPr/>
                  <p:nvPr/>
                </p:nvSpPr>
                <p:spPr>
                  <a:xfrm>
                    <a:off x="8092800" y="398556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13" name="Line 256"/>
                  <p:cNvSpPr/>
                  <p:nvPr/>
                </p:nvSpPr>
                <p:spPr>
                  <a:xfrm>
                    <a:off x="8092800" y="6395040"/>
                    <a:ext cx="0" cy="20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14" name="Line 257"/>
                  <p:cNvSpPr/>
                  <p:nvPr/>
                </p:nvSpPr>
                <p:spPr>
                  <a:xfrm>
                    <a:off x="8092800" y="3720600"/>
                    <a:ext cx="0" cy="232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71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1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multiscale improvement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9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 block of side length  is good if the local properties of the inductive hypothesis hold for all paths inside this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inductive assumption, the probability that a block is bad is at most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independence of disjoint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blocks there are no more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than  bad blocks with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probability 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3720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-1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3721" name="Group 7"/>
          <p:cNvGrpSpPr/>
          <p:nvPr/>
        </p:nvGrpSpPr>
        <p:grpSpPr>
          <a:xfrm>
            <a:off x="4421880" y="3720600"/>
            <a:ext cx="4493160" cy="2908800"/>
            <a:chOff x="4421880" y="3720600"/>
            <a:chExt cx="4493160" cy="2908800"/>
          </a:xfrm>
        </p:grpSpPr>
        <p:sp>
          <p:nvSpPr>
            <p:cNvPr id="3722" name="CustomShape 8"/>
            <p:cNvSpPr/>
            <p:nvPr/>
          </p:nvSpPr>
          <p:spPr>
            <a:xfrm>
              <a:off x="5751720" y="464508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723" name="Group 9"/>
            <p:cNvGrpSpPr/>
            <p:nvPr/>
          </p:nvGrpSpPr>
          <p:grpSpPr>
            <a:xfrm>
              <a:off x="4962240" y="3736800"/>
              <a:ext cx="313200" cy="2859840"/>
              <a:chOff x="4962240" y="3736800"/>
              <a:chExt cx="313200" cy="2859840"/>
            </a:xfrm>
          </p:grpSpPr>
          <p:grpSp>
            <p:nvGrpSpPr>
              <p:cNvPr id="3724" name="Group 10"/>
              <p:cNvGrpSpPr/>
              <p:nvPr/>
            </p:nvGrpSpPr>
            <p:grpSpPr>
              <a:xfrm>
                <a:off x="4962240" y="3736800"/>
                <a:ext cx="156960" cy="2850120"/>
                <a:chOff x="4962240" y="3736800"/>
                <a:chExt cx="156960" cy="2850120"/>
              </a:xfrm>
            </p:grpSpPr>
            <p:grpSp>
              <p:nvGrpSpPr>
                <p:cNvPr id="3725" name="Group 11"/>
                <p:cNvGrpSpPr/>
                <p:nvPr/>
              </p:nvGrpSpPr>
              <p:grpSpPr>
                <a:xfrm>
                  <a:off x="4962240" y="3736800"/>
                  <a:ext cx="360" cy="2850120"/>
                  <a:chOff x="4962240" y="3736800"/>
                  <a:chExt cx="360" cy="2850120"/>
                </a:xfrm>
              </p:grpSpPr>
              <p:sp>
                <p:nvSpPr>
                  <p:cNvPr id="3726" name="Line 12"/>
                  <p:cNvSpPr/>
                  <p:nvPr/>
                </p:nvSpPr>
                <p:spPr>
                  <a:xfrm>
                    <a:off x="4962240" y="3971880"/>
                    <a:ext cx="360" cy="2384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27" name="Line 13"/>
                  <p:cNvSpPr/>
                  <p:nvPr/>
                </p:nvSpPr>
                <p:spPr>
                  <a:xfrm>
                    <a:off x="4962240" y="6389280"/>
                    <a:ext cx="360" cy="197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28" name="Line 14"/>
                  <p:cNvSpPr/>
                  <p:nvPr/>
                </p:nvSpPr>
                <p:spPr>
                  <a:xfrm>
                    <a:off x="4962240" y="3736800"/>
                    <a:ext cx="360" cy="202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29" name="Group 15"/>
                <p:cNvGrpSpPr/>
                <p:nvPr/>
              </p:nvGrpSpPr>
              <p:grpSpPr>
                <a:xfrm>
                  <a:off x="5118840" y="3736800"/>
                  <a:ext cx="360" cy="2624400"/>
                  <a:chOff x="5118840" y="3736800"/>
                  <a:chExt cx="360" cy="2624400"/>
                </a:xfrm>
              </p:grpSpPr>
              <p:sp>
                <p:nvSpPr>
                  <p:cNvPr id="3730" name="Line 16"/>
                  <p:cNvSpPr/>
                  <p:nvPr/>
                </p:nvSpPr>
                <p:spPr>
                  <a:xfrm>
                    <a:off x="511884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31" name="Line 17"/>
                  <p:cNvSpPr/>
                  <p:nvPr/>
                </p:nvSpPr>
                <p:spPr>
                  <a:xfrm>
                    <a:off x="5118840" y="3736800"/>
                    <a:ext cx="360" cy="207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732" name="Group 18"/>
              <p:cNvGrpSpPr/>
              <p:nvPr/>
            </p:nvGrpSpPr>
            <p:grpSpPr>
              <a:xfrm>
                <a:off x="5118840" y="3976920"/>
                <a:ext cx="156600" cy="2619720"/>
                <a:chOff x="5118840" y="3976920"/>
                <a:chExt cx="156600" cy="2619720"/>
              </a:xfrm>
            </p:grpSpPr>
            <p:grpSp>
              <p:nvGrpSpPr>
                <p:cNvPr id="3733" name="Group 19"/>
                <p:cNvGrpSpPr/>
                <p:nvPr/>
              </p:nvGrpSpPr>
              <p:grpSpPr>
                <a:xfrm>
                  <a:off x="5118840" y="3976920"/>
                  <a:ext cx="360" cy="2619720"/>
                  <a:chOff x="5118840" y="3976920"/>
                  <a:chExt cx="360" cy="2619720"/>
                </a:xfrm>
              </p:grpSpPr>
              <p:sp>
                <p:nvSpPr>
                  <p:cNvPr id="3734" name="Line 20"/>
                  <p:cNvSpPr/>
                  <p:nvPr/>
                </p:nvSpPr>
                <p:spPr>
                  <a:xfrm>
                    <a:off x="511884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35" name="Line 21"/>
                  <p:cNvSpPr/>
                  <p:nvPr/>
                </p:nvSpPr>
                <p:spPr>
                  <a:xfrm>
                    <a:off x="5118840" y="6394320"/>
                    <a:ext cx="0" cy="202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36" name="Group 22"/>
                <p:cNvGrpSpPr/>
                <p:nvPr/>
              </p:nvGrpSpPr>
              <p:grpSpPr>
                <a:xfrm>
                  <a:off x="5270760" y="3981600"/>
                  <a:ext cx="4680" cy="2601720"/>
                  <a:chOff x="5270760" y="3981600"/>
                  <a:chExt cx="4680" cy="2601720"/>
                </a:xfrm>
              </p:grpSpPr>
              <p:sp>
                <p:nvSpPr>
                  <p:cNvPr id="3737" name="Line 23"/>
                  <p:cNvSpPr/>
                  <p:nvPr/>
                </p:nvSpPr>
                <p:spPr>
                  <a:xfrm>
                    <a:off x="5275080" y="398160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38" name="Line 24"/>
                  <p:cNvSpPr/>
                  <p:nvPr/>
                </p:nvSpPr>
                <p:spPr>
                  <a:xfrm flipH="1">
                    <a:off x="5270760" y="6399000"/>
                    <a:ext cx="4320" cy="18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sp>
          <p:nvSpPr>
            <p:cNvPr id="3739" name="CustomShape 25"/>
            <p:cNvSpPr/>
            <p:nvPr/>
          </p:nvSpPr>
          <p:spPr>
            <a:xfrm>
              <a:off x="6842880" y="533196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0" name="CustomShape 26"/>
            <p:cNvSpPr/>
            <p:nvPr/>
          </p:nvSpPr>
          <p:spPr>
            <a:xfrm>
              <a:off x="7941600" y="4470120"/>
              <a:ext cx="153360" cy="16704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741" name="Group 27"/>
            <p:cNvGrpSpPr/>
            <p:nvPr/>
          </p:nvGrpSpPr>
          <p:grpSpPr>
            <a:xfrm>
              <a:off x="4421880" y="5502960"/>
              <a:ext cx="4493160" cy="345600"/>
              <a:chOff x="4421880" y="5502960"/>
              <a:chExt cx="4493160" cy="345600"/>
            </a:xfrm>
          </p:grpSpPr>
          <p:grpSp>
            <p:nvGrpSpPr>
              <p:cNvPr id="3742" name="Group 28"/>
              <p:cNvGrpSpPr/>
              <p:nvPr/>
            </p:nvGrpSpPr>
            <p:grpSpPr>
              <a:xfrm>
                <a:off x="4421880" y="5502960"/>
                <a:ext cx="4192920" cy="173160"/>
                <a:chOff x="4421880" y="5502960"/>
                <a:chExt cx="4192920" cy="173160"/>
              </a:xfrm>
            </p:grpSpPr>
            <p:sp>
              <p:nvSpPr>
                <p:cNvPr id="3743" name="Line 29"/>
                <p:cNvSpPr/>
                <p:nvPr/>
              </p:nvSpPr>
              <p:spPr>
                <a:xfrm flipH="1">
                  <a:off x="4691160" y="550296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744" name="Group 30"/>
                <p:cNvGrpSpPr/>
                <p:nvPr/>
              </p:nvGrpSpPr>
              <p:grpSpPr>
                <a:xfrm>
                  <a:off x="4421880" y="5675760"/>
                  <a:ext cx="4185000" cy="360"/>
                  <a:chOff x="4421880" y="5675760"/>
                  <a:chExt cx="4185000" cy="360"/>
                </a:xfrm>
              </p:grpSpPr>
              <p:sp>
                <p:nvSpPr>
                  <p:cNvPr id="3745" name="Line 31"/>
                  <p:cNvSpPr/>
                  <p:nvPr/>
                </p:nvSpPr>
                <p:spPr>
                  <a:xfrm flipH="1">
                    <a:off x="4683240" y="56757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46" name="Line 32"/>
                  <p:cNvSpPr/>
                  <p:nvPr/>
                </p:nvSpPr>
                <p:spPr>
                  <a:xfrm flipH="1">
                    <a:off x="4421880" y="5675760"/>
                    <a:ext cx="2070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747" name="Group 33"/>
              <p:cNvGrpSpPr/>
              <p:nvPr/>
            </p:nvGrpSpPr>
            <p:grpSpPr>
              <a:xfrm>
                <a:off x="4421880" y="5675760"/>
                <a:ext cx="4493160" cy="172800"/>
                <a:chOff x="4421880" y="5675760"/>
                <a:chExt cx="4493160" cy="172800"/>
              </a:xfrm>
            </p:grpSpPr>
            <p:grpSp>
              <p:nvGrpSpPr>
                <p:cNvPr id="3748" name="Group 34"/>
                <p:cNvGrpSpPr/>
                <p:nvPr/>
              </p:nvGrpSpPr>
              <p:grpSpPr>
                <a:xfrm>
                  <a:off x="4683240" y="5675760"/>
                  <a:ext cx="4231800" cy="360"/>
                  <a:chOff x="4683240" y="5675760"/>
                  <a:chExt cx="4231800" cy="360"/>
                </a:xfrm>
              </p:grpSpPr>
              <p:sp>
                <p:nvSpPr>
                  <p:cNvPr id="3749" name="Line 35"/>
                  <p:cNvSpPr/>
                  <p:nvPr/>
                </p:nvSpPr>
                <p:spPr>
                  <a:xfrm flipH="1">
                    <a:off x="4683240" y="56757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50" name="Line 36"/>
                  <p:cNvSpPr/>
                  <p:nvPr/>
                </p:nvSpPr>
                <p:spPr>
                  <a:xfrm flipH="1">
                    <a:off x="8661240" y="5675760"/>
                    <a:ext cx="2538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51" name="Group 37"/>
                <p:cNvGrpSpPr/>
                <p:nvPr/>
              </p:nvGrpSpPr>
              <p:grpSpPr>
                <a:xfrm>
                  <a:off x="4421880" y="5843520"/>
                  <a:ext cx="4493160" cy="5040"/>
                  <a:chOff x="4421880" y="5843520"/>
                  <a:chExt cx="4493160" cy="5040"/>
                </a:xfrm>
              </p:grpSpPr>
              <p:sp>
                <p:nvSpPr>
                  <p:cNvPr id="3752" name="Line 38"/>
                  <p:cNvSpPr/>
                  <p:nvPr/>
                </p:nvSpPr>
                <p:spPr>
                  <a:xfrm flipH="1">
                    <a:off x="4675320" y="584820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53" name="Line 39"/>
                  <p:cNvSpPr/>
                  <p:nvPr/>
                </p:nvSpPr>
                <p:spPr>
                  <a:xfrm flipH="1" flipV="1">
                    <a:off x="4421880" y="5843520"/>
                    <a:ext cx="199080" cy="46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54" name="Line 40"/>
                  <p:cNvSpPr/>
                  <p:nvPr/>
                </p:nvSpPr>
                <p:spPr>
                  <a:xfrm flipH="1">
                    <a:off x="8653320" y="5848200"/>
                    <a:ext cx="2617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755" name="Group 41"/>
            <p:cNvGrpSpPr/>
            <p:nvPr/>
          </p:nvGrpSpPr>
          <p:grpSpPr>
            <a:xfrm>
              <a:off x="5905080" y="3736800"/>
              <a:ext cx="316440" cy="2859840"/>
              <a:chOff x="5905080" y="3736800"/>
              <a:chExt cx="316440" cy="2859840"/>
            </a:xfrm>
          </p:grpSpPr>
          <p:grpSp>
            <p:nvGrpSpPr>
              <p:cNvPr id="3756" name="Group 42"/>
              <p:cNvGrpSpPr/>
              <p:nvPr/>
            </p:nvGrpSpPr>
            <p:grpSpPr>
              <a:xfrm>
                <a:off x="5905080" y="3736800"/>
                <a:ext cx="156600" cy="2859840"/>
                <a:chOff x="5905080" y="3736800"/>
                <a:chExt cx="156600" cy="2859840"/>
              </a:xfrm>
            </p:grpSpPr>
            <p:grpSp>
              <p:nvGrpSpPr>
                <p:cNvPr id="3757" name="Group 43"/>
                <p:cNvGrpSpPr/>
                <p:nvPr/>
              </p:nvGrpSpPr>
              <p:grpSpPr>
                <a:xfrm>
                  <a:off x="5905080" y="3736800"/>
                  <a:ext cx="360" cy="2621160"/>
                  <a:chOff x="5905080" y="3736800"/>
                  <a:chExt cx="360" cy="2621160"/>
                </a:xfrm>
              </p:grpSpPr>
              <p:sp>
                <p:nvSpPr>
                  <p:cNvPr id="3758" name="Line 44"/>
                  <p:cNvSpPr/>
                  <p:nvPr/>
                </p:nvSpPr>
                <p:spPr>
                  <a:xfrm>
                    <a:off x="5905080" y="3985560"/>
                    <a:ext cx="360" cy="23724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59" name="Line 45"/>
                  <p:cNvSpPr/>
                  <p:nvPr/>
                </p:nvSpPr>
                <p:spPr>
                  <a:xfrm>
                    <a:off x="5905080" y="3736800"/>
                    <a:ext cx="360" cy="216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60" name="Group 46"/>
                <p:cNvGrpSpPr/>
                <p:nvPr/>
              </p:nvGrpSpPr>
              <p:grpSpPr>
                <a:xfrm>
                  <a:off x="6061320" y="3990240"/>
                  <a:ext cx="360" cy="2606400"/>
                  <a:chOff x="6061320" y="3990240"/>
                  <a:chExt cx="360" cy="2606400"/>
                </a:xfrm>
              </p:grpSpPr>
              <p:sp>
                <p:nvSpPr>
                  <p:cNvPr id="3761" name="Line 47"/>
                  <p:cNvSpPr/>
                  <p:nvPr/>
                </p:nvSpPr>
                <p:spPr>
                  <a:xfrm>
                    <a:off x="6061320" y="399024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62" name="Line 48"/>
                  <p:cNvSpPr/>
                  <p:nvPr/>
                </p:nvSpPr>
                <p:spPr>
                  <a:xfrm>
                    <a:off x="6061320" y="6395760"/>
                    <a:ext cx="360" cy="200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763" name="Group 49"/>
              <p:cNvGrpSpPr/>
              <p:nvPr/>
            </p:nvGrpSpPr>
            <p:grpSpPr>
              <a:xfrm>
                <a:off x="6061320" y="3746160"/>
                <a:ext cx="160200" cy="2850480"/>
                <a:chOff x="6061320" y="3746160"/>
                <a:chExt cx="160200" cy="2850480"/>
              </a:xfrm>
            </p:grpSpPr>
            <p:grpSp>
              <p:nvGrpSpPr>
                <p:cNvPr id="3764" name="Group 50"/>
                <p:cNvGrpSpPr/>
                <p:nvPr/>
              </p:nvGrpSpPr>
              <p:grpSpPr>
                <a:xfrm>
                  <a:off x="6061320" y="3746160"/>
                  <a:ext cx="360" cy="2616840"/>
                  <a:chOff x="6061320" y="3746160"/>
                  <a:chExt cx="360" cy="2616840"/>
                </a:xfrm>
              </p:grpSpPr>
              <p:sp>
                <p:nvSpPr>
                  <p:cNvPr id="3765" name="Line 51"/>
                  <p:cNvSpPr/>
                  <p:nvPr/>
                </p:nvSpPr>
                <p:spPr>
                  <a:xfrm>
                    <a:off x="6061320" y="399024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66" name="Line 52"/>
                  <p:cNvSpPr/>
                  <p:nvPr/>
                </p:nvSpPr>
                <p:spPr>
                  <a:xfrm>
                    <a:off x="6061320" y="3746160"/>
                    <a:ext cx="0" cy="211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67" name="Group 53"/>
                <p:cNvGrpSpPr/>
                <p:nvPr/>
              </p:nvGrpSpPr>
              <p:grpSpPr>
                <a:xfrm>
                  <a:off x="6217560" y="3746160"/>
                  <a:ext cx="3960" cy="2850480"/>
                  <a:chOff x="6217560" y="3746160"/>
                  <a:chExt cx="3960" cy="2850480"/>
                </a:xfrm>
              </p:grpSpPr>
              <p:sp>
                <p:nvSpPr>
                  <p:cNvPr id="3768" name="Line 54"/>
                  <p:cNvSpPr/>
                  <p:nvPr/>
                </p:nvSpPr>
                <p:spPr>
                  <a:xfrm>
                    <a:off x="6217560" y="3995280"/>
                    <a:ext cx="360" cy="23724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69" name="Line 55"/>
                  <p:cNvSpPr/>
                  <p:nvPr/>
                </p:nvSpPr>
                <p:spPr>
                  <a:xfrm>
                    <a:off x="6217560" y="6400440"/>
                    <a:ext cx="3960" cy="196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70" name="Line 56"/>
                  <p:cNvSpPr/>
                  <p:nvPr/>
                </p:nvSpPr>
                <p:spPr>
                  <a:xfrm flipH="1">
                    <a:off x="6217560" y="3746160"/>
                    <a:ext cx="3960" cy="216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771" name="Group 57"/>
            <p:cNvGrpSpPr/>
            <p:nvPr/>
          </p:nvGrpSpPr>
          <p:grpSpPr>
            <a:xfrm>
              <a:off x="6217560" y="3740400"/>
              <a:ext cx="313200" cy="2856240"/>
              <a:chOff x="6217560" y="3740400"/>
              <a:chExt cx="313200" cy="2856240"/>
            </a:xfrm>
          </p:grpSpPr>
          <p:grpSp>
            <p:nvGrpSpPr>
              <p:cNvPr id="3772" name="Group 58"/>
              <p:cNvGrpSpPr/>
              <p:nvPr/>
            </p:nvGrpSpPr>
            <p:grpSpPr>
              <a:xfrm>
                <a:off x="6217560" y="3989880"/>
                <a:ext cx="156600" cy="2606760"/>
                <a:chOff x="6217560" y="3989880"/>
                <a:chExt cx="156600" cy="2606760"/>
              </a:xfrm>
            </p:grpSpPr>
            <p:sp>
              <p:nvSpPr>
                <p:cNvPr id="3773" name="Line 59"/>
                <p:cNvSpPr/>
                <p:nvPr/>
              </p:nvSpPr>
              <p:spPr>
                <a:xfrm>
                  <a:off x="6217560" y="3989880"/>
                  <a:ext cx="360" cy="24051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774" name="Group 60"/>
                <p:cNvGrpSpPr/>
                <p:nvPr/>
              </p:nvGrpSpPr>
              <p:grpSpPr>
                <a:xfrm>
                  <a:off x="6370200" y="3994920"/>
                  <a:ext cx="3960" cy="2601720"/>
                  <a:chOff x="6370200" y="3994920"/>
                  <a:chExt cx="3960" cy="2601720"/>
                </a:xfrm>
              </p:grpSpPr>
              <p:sp>
                <p:nvSpPr>
                  <p:cNvPr id="3775" name="Line 61"/>
                  <p:cNvSpPr/>
                  <p:nvPr/>
                </p:nvSpPr>
                <p:spPr>
                  <a:xfrm>
                    <a:off x="6373800" y="3994920"/>
                    <a:ext cx="360" cy="2404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76" name="Line 62"/>
                  <p:cNvSpPr/>
                  <p:nvPr/>
                </p:nvSpPr>
                <p:spPr>
                  <a:xfrm flipH="1">
                    <a:off x="6370200" y="6433200"/>
                    <a:ext cx="3600" cy="1634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777" name="Group 63"/>
              <p:cNvGrpSpPr/>
              <p:nvPr/>
            </p:nvGrpSpPr>
            <p:grpSpPr>
              <a:xfrm>
                <a:off x="6370200" y="3740400"/>
                <a:ext cx="160560" cy="2856240"/>
                <a:chOff x="6370200" y="3740400"/>
                <a:chExt cx="160560" cy="2856240"/>
              </a:xfrm>
            </p:grpSpPr>
            <p:grpSp>
              <p:nvGrpSpPr>
                <p:cNvPr id="3778" name="Group 64"/>
                <p:cNvGrpSpPr/>
                <p:nvPr/>
              </p:nvGrpSpPr>
              <p:grpSpPr>
                <a:xfrm>
                  <a:off x="6370200" y="3740400"/>
                  <a:ext cx="3960" cy="2659320"/>
                  <a:chOff x="6370200" y="3740400"/>
                  <a:chExt cx="3960" cy="2659320"/>
                </a:xfrm>
              </p:grpSpPr>
              <p:sp>
                <p:nvSpPr>
                  <p:cNvPr id="3779" name="Line 65"/>
                  <p:cNvSpPr/>
                  <p:nvPr/>
                </p:nvSpPr>
                <p:spPr>
                  <a:xfrm>
                    <a:off x="6373800" y="3994920"/>
                    <a:ext cx="360" cy="2404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80" name="Line 66"/>
                  <p:cNvSpPr/>
                  <p:nvPr/>
                </p:nvSpPr>
                <p:spPr>
                  <a:xfrm>
                    <a:off x="6370200" y="3740400"/>
                    <a:ext cx="3600" cy="2210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81" name="Group 67"/>
                <p:cNvGrpSpPr/>
                <p:nvPr/>
              </p:nvGrpSpPr>
              <p:grpSpPr>
                <a:xfrm>
                  <a:off x="6526080" y="3746160"/>
                  <a:ext cx="4680" cy="2850480"/>
                  <a:chOff x="6526080" y="3746160"/>
                  <a:chExt cx="4680" cy="2850480"/>
                </a:xfrm>
              </p:grpSpPr>
              <p:sp>
                <p:nvSpPr>
                  <p:cNvPr id="3782" name="Line 68"/>
                  <p:cNvSpPr/>
                  <p:nvPr/>
                </p:nvSpPr>
                <p:spPr>
                  <a:xfrm>
                    <a:off x="6530400" y="3999600"/>
                    <a:ext cx="360" cy="24051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83" name="Line 69"/>
                  <p:cNvSpPr/>
                  <p:nvPr/>
                </p:nvSpPr>
                <p:spPr>
                  <a:xfrm>
                    <a:off x="6530400" y="6437880"/>
                    <a:ext cx="360" cy="158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84" name="Line 70"/>
                  <p:cNvSpPr/>
                  <p:nvPr/>
                </p:nvSpPr>
                <p:spPr>
                  <a:xfrm>
                    <a:off x="6526080" y="3746160"/>
                    <a:ext cx="4320" cy="220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785" name="Group 71"/>
            <p:cNvGrpSpPr/>
            <p:nvPr/>
          </p:nvGrpSpPr>
          <p:grpSpPr>
            <a:xfrm>
              <a:off x="7467840" y="3720600"/>
              <a:ext cx="312840" cy="2862720"/>
              <a:chOff x="7467840" y="3720600"/>
              <a:chExt cx="312840" cy="2862720"/>
            </a:xfrm>
          </p:grpSpPr>
          <p:grpSp>
            <p:nvGrpSpPr>
              <p:cNvPr id="3786" name="Group 72"/>
              <p:cNvGrpSpPr/>
              <p:nvPr/>
            </p:nvGrpSpPr>
            <p:grpSpPr>
              <a:xfrm>
                <a:off x="7467840" y="3971880"/>
                <a:ext cx="156600" cy="2611440"/>
                <a:chOff x="7467840" y="3971880"/>
                <a:chExt cx="156600" cy="2611440"/>
              </a:xfrm>
            </p:grpSpPr>
            <p:sp>
              <p:nvSpPr>
                <p:cNvPr id="3787" name="Line 73"/>
                <p:cNvSpPr/>
                <p:nvPr/>
              </p:nvSpPr>
              <p:spPr>
                <a:xfrm>
                  <a:off x="7467840" y="3971880"/>
                  <a:ext cx="360" cy="238464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788" name="Group 74"/>
                <p:cNvGrpSpPr/>
                <p:nvPr/>
              </p:nvGrpSpPr>
              <p:grpSpPr>
                <a:xfrm>
                  <a:off x="7624080" y="3976920"/>
                  <a:ext cx="360" cy="2606400"/>
                  <a:chOff x="7624080" y="3976920"/>
                  <a:chExt cx="360" cy="2606400"/>
                </a:xfrm>
              </p:grpSpPr>
              <p:sp>
                <p:nvSpPr>
                  <p:cNvPr id="3789" name="Line 75"/>
                  <p:cNvSpPr/>
                  <p:nvPr/>
                </p:nvSpPr>
                <p:spPr>
                  <a:xfrm>
                    <a:off x="762408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90" name="Line 76"/>
                  <p:cNvSpPr/>
                  <p:nvPr/>
                </p:nvSpPr>
                <p:spPr>
                  <a:xfrm>
                    <a:off x="7624080" y="6394320"/>
                    <a:ext cx="360" cy="189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791" name="Group 77"/>
              <p:cNvGrpSpPr/>
              <p:nvPr/>
            </p:nvGrpSpPr>
            <p:grpSpPr>
              <a:xfrm>
                <a:off x="7620480" y="3720600"/>
                <a:ext cx="160200" cy="2862720"/>
                <a:chOff x="7620480" y="3720600"/>
                <a:chExt cx="160200" cy="2862720"/>
              </a:xfrm>
            </p:grpSpPr>
            <p:grpSp>
              <p:nvGrpSpPr>
                <p:cNvPr id="3792" name="Group 78"/>
                <p:cNvGrpSpPr/>
                <p:nvPr/>
              </p:nvGrpSpPr>
              <p:grpSpPr>
                <a:xfrm>
                  <a:off x="7620480" y="3720600"/>
                  <a:ext cx="3960" cy="2640600"/>
                  <a:chOff x="7620480" y="3720600"/>
                  <a:chExt cx="3960" cy="2640600"/>
                </a:xfrm>
              </p:grpSpPr>
              <p:sp>
                <p:nvSpPr>
                  <p:cNvPr id="3793" name="Line 79"/>
                  <p:cNvSpPr/>
                  <p:nvPr/>
                </p:nvSpPr>
                <p:spPr>
                  <a:xfrm>
                    <a:off x="7624080" y="397692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94" name="Line 80"/>
                  <p:cNvSpPr/>
                  <p:nvPr/>
                </p:nvSpPr>
                <p:spPr>
                  <a:xfrm>
                    <a:off x="7620480" y="3720600"/>
                    <a:ext cx="3600" cy="223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795" name="Group 81"/>
                <p:cNvGrpSpPr/>
                <p:nvPr/>
              </p:nvGrpSpPr>
              <p:grpSpPr>
                <a:xfrm>
                  <a:off x="7780320" y="3981600"/>
                  <a:ext cx="360" cy="2601720"/>
                  <a:chOff x="7780320" y="3981600"/>
                  <a:chExt cx="360" cy="2601720"/>
                </a:xfrm>
              </p:grpSpPr>
              <p:sp>
                <p:nvSpPr>
                  <p:cNvPr id="3796" name="Line 82"/>
                  <p:cNvSpPr/>
                  <p:nvPr/>
                </p:nvSpPr>
                <p:spPr>
                  <a:xfrm>
                    <a:off x="7780320" y="3981600"/>
                    <a:ext cx="360" cy="2384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797" name="Line 83"/>
                  <p:cNvSpPr/>
                  <p:nvPr/>
                </p:nvSpPr>
                <p:spPr>
                  <a:xfrm>
                    <a:off x="7780320" y="6399000"/>
                    <a:ext cx="0" cy="18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798" name="Group 84"/>
            <p:cNvGrpSpPr/>
            <p:nvPr/>
          </p:nvGrpSpPr>
          <p:grpSpPr>
            <a:xfrm>
              <a:off x="5275800" y="3736800"/>
              <a:ext cx="316440" cy="2892600"/>
              <a:chOff x="5275800" y="3736800"/>
              <a:chExt cx="316440" cy="2892600"/>
            </a:xfrm>
          </p:grpSpPr>
          <p:grpSp>
            <p:nvGrpSpPr>
              <p:cNvPr id="3799" name="Group 85"/>
              <p:cNvGrpSpPr/>
              <p:nvPr/>
            </p:nvGrpSpPr>
            <p:grpSpPr>
              <a:xfrm>
                <a:off x="5275800" y="3736800"/>
                <a:ext cx="158400" cy="2667240"/>
                <a:chOff x="5275800" y="3736800"/>
                <a:chExt cx="158400" cy="2667240"/>
              </a:xfrm>
            </p:grpSpPr>
            <p:grpSp>
              <p:nvGrpSpPr>
                <p:cNvPr id="3800" name="Group 86"/>
                <p:cNvGrpSpPr/>
                <p:nvPr/>
              </p:nvGrpSpPr>
              <p:grpSpPr>
                <a:xfrm>
                  <a:off x="5275800" y="3736800"/>
                  <a:ext cx="360" cy="2662560"/>
                  <a:chOff x="5275800" y="3736800"/>
                  <a:chExt cx="360" cy="2662560"/>
                </a:xfrm>
              </p:grpSpPr>
              <p:sp>
                <p:nvSpPr>
                  <p:cNvPr id="3801" name="Line 87"/>
                  <p:cNvSpPr/>
                  <p:nvPr/>
                </p:nvSpPr>
                <p:spPr>
                  <a:xfrm>
                    <a:off x="5275800" y="406080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02" name="Line 88"/>
                  <p:cNvSpPr/>
                  <p:nvPr/>
                </p:nvSpPr>
                <p:spPr>
                  <a:xfrm>
                    <a:off x="5275800" y="373680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03" name="Group 89"/>
                <p:cNvGrpSpPr/>
                <p:nvPr/>
              </p:nvGrpSpPr>
              <p:grpSpPr>
                <a:xfrm>
                  <a:off x="5433840" y="3741480"/>
                  <a:ext cx="360" cy="2662560"/>
                  <a:chOff x="5433840" y="3741480"/>
                  <a:chExt cx="360" cy="2662560"/>
                </a:xfrm>
              </p:grpSpPr>
              <p:sp>
                <p:nvSpPr>
                  <p:cNvPr id="3804" name="Line 90"/>
                  <p:cNvSpPr/>
                  <p:nvPr/>
                </p:nvSpPr>
                <p:spPr>
                  <a:xfrm>
                    <a:off x="5433840" y="406548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05" name="Line 91"/>
                  <p:cNvSpPr/>
                  <p:nvPr/>
                </p:nvSpPr>
                <p:spPr>
                  <a:xfrm>
                    <a:off x="5433840" y="374148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806" name="Group 92"/>
              <p:cNvGrpSpPr/>
              <p:nvPr/>
            </p:nvGrpSpPr>
            <p:grpSpPr>
              <a:xfrm>
                <a:off x="5433840" y="3741480"/>
                <a:ext cx="158400" cy="2887920"/>
                <a:chOff x="5433840" y="3741480"/>
                <a:chExt cx="158400" cy="2887920"/>
              </a:xfrm>
            </p:grpSpPr>
            <p:grpSp>
              <p:nvGrpSpPr>
                <p:cNvPr id="3807" name="Group 93"/>
                <p:cNvGrpSpPr/>
                <p:nvPr/>
              </p:nvGrpSpPr>
              <p:grpSpPr>
                <a:xfrm>
                  <a:off x="5433840" y="3741480"/>
                  <a:ext cx="360" cy="2855160"/>
                  <a:chOff x="5433840" y="3741480"/>
                  <a:chExt cx="360" cy="2855160"/>
                </a:xfrm>
              </p:grpSpPr>
              <p:sp>
                <p:nvSpPr>
                  <p:cNvPr id="3808" name="Line 94"/>
                  <p:cNvSpPr/>
                  <p:nvPr/>
                </p:nvSpPr>
                <p:spPr>
                  <a:xfrm>
                    <a:off x="5433840" y="406548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09" name="Line 95"/>
                  <p:cNvSpPr/>
                  <p:nvPr/>
                </p:nvSpPr>
                <p:spPr>
                  <a:xfrm>
                    <a:off x="5433840" y="6436440"/>
                    <a:ext cx="0" cy="160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10" name="Line 96"/>
                  <p:cNvSpPr/>
                  <p:nvPr/>
                </p:nvSpPr>
                <p:spPr>
                  <a:xfrm>
                    <a:off x="5433840" y="374148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11" name="Group 97"/>
                <p:cNvGrpSpPr/>
                <p:nvPr/>
              </p:nvGrpSpPr>
              <p:grpSpPr>
                <a:xfrm>
                  <a:off x="5591880" y="3746160"/>
                  <a:ext cx="360" cy="2883240"/>
                  <a:chOff x="5591880" y="3746160"/>
                  <a:chExt cx="360" cy="2883240"/>
                </a:xfrm>
              </p:grpSpPr>
              <p:sp>
                <p:nvSpPr>
                  <p:cNvPr id="3812" name="Line 98"/>
                  <p:cNvSpPr/>
                  <p:nvPr/>
                </p:nvSpPr>
                <p:spPr>
                  <a:xfrm>
                    <a:off x="5591880" y="4070160"/>
                    <a:ext cx="360" cy="2338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13" name="Line 99"/>
                  <p:cNvSpPr/>
                  <p:nvPr/>
                </p:nvSpPr>
                <p:spPr>
                  <a:xfrm>
                    <a:off x="5591880" y="6441120"/>
                    <a:ext cx="360" cy="188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14" name="Line 100"/>
                  <p:cNvSpPr/>
                  <p:nvPr/>
                </p:nvSpPr>
                <p:spPr>
                  <a:xfrm>
                    <a:off x="5591880" y="3746160"/>
                    <a:ext cx="360" cy="29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815" name="Group 101"/>
            <p:cNvGrpSpPr/>
            <p:nvPr/>
          </p:nvGrpSpPr>
          <p:grpSpPr>
            <a:xfrm>
              <a:off x="4421880" y="4812840"/>
              <a:ext cx="4493160" cy="345600"/>
              <a:chOff x="4421880" y="4812840"/>
              <a:chExt cx="4493160" cy="345600"/>
            </a:xfrm>
          </p:grpSpPr>
          <p:grpSp>
            <p:nvGrpSpPr>
              <p:cNvPr id="3816" name="Group 102"/>
              <p:cNvGrpSpPr/>
              <p:nvPr/>
            </p:nvGrpSpPr>
            <p:grpSpPr>
              <a:xfrm>
                <a:off x="4421880" y="4812840"/>
                <a:ext cx="4188240" cy="173160"/>
                <a:chOff x="4421880" y="4812840"/>
                <a:chExt cx="4188240" cy="173160"/>
              </a:xfrm>
            </p:grpSpPr>
            <p:sp>
              <p:nvSpPr>
                <p:cNvPr id="3817" name="Line 103"/>
                <p:cNvSpPr/>
                <p:nvPr/>
              </p:nvSpPr>
              <p:spPr>
                <a:xfrm flipH="1">
                  <a:off x="4686480" y="481284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818" name="Group 104"/>
                <p:cNvGrpSpPr/>
                <p:nvPr/>
              </p:nvGrpSpPr>
              <p:grpSpPr>
                <a:xfrm>
                  <a:off x="4421880" y="4983120"/>
                  <a:ext cx="4180320" cy="2880"/>
                  <a:chOff x="4421880" y="4983120"/>
                  <a:chExt cx="4180320" cy="2880"/>
                </a:xfrm>
              </p:grpSpPr>
              <p:sp>
                <p:nvSpPr>
                  <p:cNvPr id="3819" name="Line 105"/>
                  <p:cNvSpPr/>
                  <p:nvPr/>
                </p:nvSpPr>
                <p:spPr>
                  <a:xfrm flipH="1">
                    <a:off x="4678560" y="4985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20" name="Line 106"/>
                  <p:cNvSpPr/>
                  <p:nvPr/>
                </p:nvSpPr>
                <p:spPr>
                  <a:xfrm flipH="1" flipV="1">
                    <a:off x="4421880" y="4983120"/>
                    <a:ext cx="202320" cy="2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821" name="Group 107"/>
              <p:cNvGrpSpPr/>
              <p:nvPr/>
            </p:nvGrpSpPr>
            <p:grpSpPr>
              <a:xfrm>
                <a:off x="4421880" y="4983120"/>
                <a:ext cx="4493160" cy="175320"/>
                <a:chOff x="4421880" y="4983120"/>
                <a:chExt cx="4493160" cy="175320"/>
              </a:xfrm>
            </p:grpSpPr>
            <p:grpSp>
              <p:nvGrpSpPr>
                <p:cNvPr id="3822" name="Group 108"/>
                <p:cNvGrpSpPr/>
                <p:nvPr/>
              </p:nvGrpSpPr>
              <p:grpSpPr>
                <a:xfrm>
                  <a:off x="4678560" y="4983120"/>
                  <a:ext cx="4236480" cy="2880"/>
                  <a:chOff x="4678560" y="4983120"/>
                  <a:chExt cx="4236480" cy="2880"/>
                </a:xfrm>
              </p:grpSpPr>
              <p:sp>
                <p:nvSpPr>
                  <p:cNvPr id="3823" name="Line 109"/>
                  <p:cNvSpPr/>
                  <p:nvPr/>
                </p:nvSpPr>
                <p:spPr>
                  <a:xfrm flipH="1">
                    <a:off x="4678560" y="4985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24" name="Line 110"/>
                  <p:cNvSpPr/>
                  <p:nvPr/>
                </p:nvSpPr>
                <p:spPr>
                  <a:xfrm flipH="1">
                    <a:off x="8656560" y="4983120"/>
                    <a:ext cx="258480" cy="2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25" name="Group 111"/>
                <p:cNvGrpSpPr/>
                <p:nvPr/>
              </p:nvGrpSpPr>
              <p:grpSpPr>
                <a:xfrm>
                  <a:off x="4421880" y="5152320"/>
                  <a:ext cx="4493160" cy="6120"/>
                  <a:chOff x="4421880" y="5152320"/>
                  <a:chExt cx="4493160" cy="6120"/>
                </a:xfrm>
              </p:grpSpPr>
              <p:sp>
                <p:nvSpPr>
                  <p:cNvPr id="3826" name="Line 112"/>
                  <p:cNvSpPr/>
                  <p:nvPr/>
                </p:nvSpPr>
                <p:spPr>
                  <a:xfrm flipH="1">
                    <a:off x="4670640" y="5158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27" name="Line 113"/>
                  <p:cNvSpPr/>
                  <p:nvPr/>
                </p:nvSpPr>
                <p:spPr>
                  <a:xfrm flipH="1" flipV="1">
                    <a:off x="4421880" y="5152320"/>
                    <a:ext cx="194400" cy="5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28" name="Line 114"/>
                  <p:cNvSpPr/>
                  <p:nvPr/>
                </p:nvSpPr>
                <p:spPr>
                  <a:xfrm flipH="1">
                    <a:off x="8649000" y="5152320"/>
                    <a:ext cx="266040" cy="5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829" name="Group 115"/>
            <p:cNvGrpSpPr/>
            <p:nvPr/>
          </p:nvGrpSpPr>
          <p:grpSpPr>
            <a:xfrm>
              <a:off x="4421880" y="5848200"/>
              <a:ext cx="4487760" cy="345240"/>
              <a:chOff x="4421880" y="5848200"/>
              <a:chExt cx="4487760" cy="345240"/>
            </a:xfrm>
          </p:grpSpPr>
          <p:grpSp>
            <p:nvGrpSpPr>
              <p:cNvPr id="3830" name="Group 116"/>
              <p:cNvGrpSpPr/>
              <p:nvPr/>
            </p:nvGrpSpPr>
            <p:grpSpPr>
              <a:xfrm>
                <a:off x="4683240" y="5848200"/>
                <a:ext cx="3931560" cy="172800"/>
                <a:chOff x="4683240" y="5848200"/>
                <a:chExt cx="3931560" cy="172800"/>
              </a:xfrm>
            </p:grpSpPr>
            <p:sp>
              <p:nvSpPr>
                <p:cNvPr id="3831" name="Line 117"/>
                <p:cNvSpPr/>
                <p:nvPr/>
              </p:nvSpPr>
              <p:spPr>
                <a:xfrm flipH="1">
                  <a:off x="4691160" y="584820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32" name="Line 118"/>
                <p:cNvSpPr/>
                <p:nvPr/>
              </p:nvSpPr>
              <p:spPr>
                <a:xfrm flipH="1">
                  <a:off x="4683240" y="602064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833" name="Group 119"/>
              <p:cNvGrpSpPr/>
              <p:nvPr/>
            </p:nvGrpSpPr>
            <p:grpSpPr>
              <a:xfrm>
                <a:off x="4421880" y="6011280"/>
                <a:ext cx="4487760" cy="182160"/>
                <a:chOff x="4421880" y="6011280"/>
                <a:chExt cx="4487760" cy="182160"/>
              </a:xfrm>
            </p:grpSpPr>
            <p:grpSp>
              <p:nvGrpSpPr>
                <p:cNvPr id="3834" name="Group 120"/>
                <p:cNvGrpSpPr/>
                <p:nvPr/>
              </p:nvGrpSpPr>
              <p:grpSpPr>
                <a:xfrm>
                  <a:off x="4421880" y="6011280"/>
                  <a:ext cx="4487760" cy="9720"/>
                  <a:chOff x="4421880" y="6011280"/>
                  <a:chExt cx="4487760" cy="9720"/>
                </a:xfrm>
              </p:grpSpPr>
              <p:sp>
                <p:nvSpPr>
                  <p:cNvPr id="3835" name="Line 121"/>
                  <p:cNvSpPr/>
                  <p:nvPr/>
                </p:nvSpPr>
                <p:spPr>
                  <a:xfrm flipH="1">
                    <a:off x="4683240" y="60206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36" name="Line 122"/>
                  <p:cNvSpPr/>
                  <p:nvPr/>
                </p:nvSpPr>
                <p:spPr>
                  <a:xfrm flipH="1" flipV="1">
                    <a:off x="4421880" y="6011280"/>
                    <a:ext cx="207000" cy="9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37" name="Line 123"/>
                  <p:cNvSpPr/>
                  <p:nvPr/>
                </p:nvSpPr>
                <p:spPr>
                  <a:xfrm flipH="1">
                    <a:off x="8661240" y="6020640"/>
                    <a:ext cx="2484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38" name="Group 124"/>
                <p:cNvGrpSpPr/>
                <p:nvPr/>
              </p:nvGrpSpPr>
              <p:grpSpPr>
                <a:xfrm>
                  <a:off x="4421880" y="6193080"/>
                  <a:ext cx="4487760" cy="360"/>
                  <a:chOff x="4421880" y="6193080"/>
                  <a:chExt cx="4487760" cy="360"/>
                </a:xfrm>
              </p:grpSpPr>
              <p:sp>
                <p:nvSpPr>
                  <p:cNvPr id="3839" name="Line 125"/>
                  <p:cNvSpPr/>
                  <p:nvPr/>
                </p:nvSpPr>
                <p:spPr>
                  <a:xfrm flipH="1">
                    <a:off x="4675320" y="6193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40" name="Line 126"/>
                  <p:cNvSpPr/>
                  <p:nvPr/>
                </p:nvSpPr>
                <p:spPr>
                  <a:xfrm flipH="1">
                    <a:off x="4421880" y="6193080"/>
                    <a:ext cx="1990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41" name="Line 127"/>
                  <p:cNvSpPr/>
                  <p:nvPr/>
                </p:nvSpPr>
                <p:spPr>
                  <a:xfrm flipH="1">
                    <a:off x="8653320" y="6193080"/>
                    <a:ext cx="2563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842" name="Group 128"/>
            <p:cNvGrpSpPr/>
            <p:nvPr/>
          </p:nvGrpSpPr>
          <p:grpSpPr>
            <a:xfrm>
              <a:off x="4457880" y="4123080"/>
              <a:ext cx="4451760" cy="345240"/>
              <a:chOff x="4457880" y="4123080"/>
              <a:chExt cx="4451760" cy="345240"/>
            </a:xfrm>
          </p:grpSpPr>
          <p:grpSp>
            <p:nvGrpSpPr>
              <p:cNvPr id="3843" name="Group 129"/>
              <p:cNvGrpSpPr/>
              <p:nvPr/>
            </p:nvGrpSpPr>
            <p:grpSpPr>
              <a:xfrm>
                <a:off x="4457880" y="4123080"/>
                <a:ext cx="4451760" cy="176760"/>
                <a:chOff x="4457880" y="4123080"/>
                <a:chExt cx="4451760" cy="176760"/>
              </a:xfrm>
            </p:grpSpPr>
            <p:grpSp>
              <p:nvGrpSpPr>
                <p:cNvPr id="3844" name="Group 130"/>
                <p:cNvGrpSpPr/>
                <p:nvPr/>
              </p:nvGrpSpPr>
              <p:grpSpPr>
                <a:xfrm>
                  <a:off x="4457880" y="4123080"/>
                  <a:ext cx="4451760" cy="360"/>
                  <a:chOff x="4457880" y="4123080"/>
                  <a:chExt cx="4451760" cy="360"/>
                </a:xfrm>
              </p:grpSpPr>
              <p:sp>
                <p:nvSpPr>
                  <p:cNvPr id="3845" name="Line 131"/>
                  <p:cNvSpPr/>
                  <p:nvPr/>
                </p:nvSpPr>
                <p:spPr>
                  <a:xfrm flipH="1">
                    <a:off x="4691160" y="412308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46" name="Line 132"/>
                  <p:cNvSpPr/>
                  <p:nvPr/>
                </p:nvSpPr>
                <p:spPr>
                  <a:xfrm flipH="1">
                    <a:off x="4457880" y="4123080"/>
                    <a:ext cx="1789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47" name="Line 133"/>
                  <p:cNvSpPr/>
                  <p:nvPr/>
                </p:nvSpPr>
                <p:spPr>
                  <a:xfrm flipH="1">
                    <a:off x="8669160" y="4123080"/>
                    <a:ext cx="2404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48" name="Group 134"/>
                <p:cNvGrpSpPr/>
                <p:nvPr/>
              </p:nvGrpSpPr>
              <p:grpSpPr>
                <a:xfrm>
                  <a:off x="4683240" y="4295520"/>
                  <a:ext cx="4226400" cy="4320"/>
                  <a:chOff x="4683240" y="4295520"/>
                  <a:chExt cx="4226400" cy="4320"/>
                </a:xfrm>
              </p:grpSpPr>
              <p:sp>
                <p:nvSpPr>
                  <p:cNvPr id="3849" name="Line 135"/>
                  <p:cNvSpPr/>
                  <p:nvPr/>
                </p:nvSpPr>
                <p:spPr>
                  <a:xfrm flipH="1">
                    <a:off x="4683240" y="4295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50" name="Line 136"/>
                  <p:cNvSpPr/>
                  <p:nvPr/>
                </p:nvSpPr>
                <p:spPr>
                  <a:xfrm flipH="1" flipV="1">
                    <a:off x="8661240" y="4295520"/>
                    <a:ext cx="248400" cy="4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851" name="Group 137"/>
              <p:cNvGrpSpPr/>
              <p:nvPr/>
            </p:nvGrpSpPr>
            <p:grpSpPr>
              <a:xfrm>
                <a:off x="4457880" y="4295520"/>
                <a:ext cx="4451760" cy="172800"/>
                <a:chOff x="4457880" y="4295520"/>
                <a:chExt cx="4451760" cy="172800"/>
              </a:xfrm>
            </p:grpSpPr>
            <p:grpSp>
              <p:nvGrpSpPr>
                <p:cNvPr id="3852" name="Group 138"/>
                <p:cNvGrpSpPr/>
                <p:nvPr/>
              </p:nvGrpSpPr>
              <p:grpSpPr>
                <a:xfrm>
                  <a:off x="4457880" y="4295520"/>
                  <a:ext cx="4149000" cy="360"/>
                  <a:chOff x="4457880" y="4295520"/>
                  <a:chExt cx="4149000" cy="360"/>
                </a:xfrm>
              </p:grpSpPr>
              <p:sp>
                <p:nvSpPr>
                  <p:cNvPr id="3853" name="Line 139"/>
                  <p:cNvSpPr/>
                  <p:nvPr/>
                </p:nvSpPr>
                <p:spPr>
                  <a:xfrm flipH="1">
                    <a:off x="4683240" y="4295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54" name="Line 140"/>
                  <p:cNvSpPr/>
                  <p:nvPr/>
                </p:nvSpPr>
                <p:spPr>
                  <a:xfrm flipH="1">
                    <a:off x="4457880" y="4295520"/>
                    <a:ext cx="1710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55" name="Group 141"/>
                <p:cNvGrpSpPr/>
                <p:nvPr/>
              </p:nvGrpSpPr>
              <p:grpSpPr>
                <a:xfrm>
                  <a:off x="4675320" y="4467960"/>
                  <a:ext cx="4234320" cy="360"/>
                  <a:chOff x="4675320" y="4467960"/>
                  <a:chExt cx="4234320" cy="360"/>
                </a:xfrm>
              </p:grpSpPr>
              <p:sp>
                <p:nvSpPr>
                  <p:cNvPr id="3856" name="Line 142"/>
                  <p:cNvSpPr/>
                  <p:nvPr/>
                </p:nvSpPr>
                <p:spPr>
                  <a:xfrm flipH="1">
                    <a:off x="4675320" y="4467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57" name="Line 143"/>
                  <p:cNvSpPr/>
                  <p:nvPr/>
                </p:nvSpPr>
                <p:spPr>
                  <a:xfrm flipH="1">
                    <a:off x="8653320" y="4467960"/>
                    <a:ext cx="25632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858" name="Group 144"/>
            <p:cNvGrpSpPr/>
            <p:nvPr/>
          </p:nvGrpSpPr>
          <p:grpSpPr>
            <a:xfrm>
              <a:off x="4421880" y="4467960"/>
              <a:ext cx="4487760" cy="345240"/>
              <a:chOff x="4421880" y="4467960"/>
              <a:chExt cx="4487760" cy="345240"/>
            </a:xfrm>
          </p:grpSpPr>
          <p:grpSp>
            <p:nvGrpSpPr>
              <p:cNvPr id="3859" name="Group 145"/>
              <p:cNvGrpSpPr/>
              <p:nvPr/>
            </p:nvGrpSpPr>
            <p:grpSpPr>
              <a:xfrm>
                <a:off x="4457880" y="4467960"/>
                <a:ext cx="4147920" cy="172800"/>
                <a:chOff x="4457880" y="4467960"/>
                <a:chExt cx="4147920" cy="172800"/>
              </a:xfrm>
            </p:grpSpPr>
            <p:grpSp>
              <p:nvGrpSpPr>
                <p:cNvPr id="3860" name="Group 146"/>
                <p:cNvGrpSpPr/>
                <p:nvPr/>
              </p:nvGrpSpPr>
              <p:grpSpPr>
                <a:xfrm>
                  <a:off x="4457880" y="4467960"/>
                  <a:ext cx="4147920" cy="360"/>
                  <a:chOff x="4457880" y="4467960"/>
                  <a:chExt cx="4147920" cy="360"/>
                </a:xfrm>
              </p:grpSpPr>
              <p:sp>
                <p:nvSpPr>
                  <p:cNvPr id="3861" name="Line 147"/>
                  <p:cNvSpPr/>
                  <p:nvPr/>
                </p:nvSpPr>
                <p:spPr>
                  <a:xfrm flipH="1">
                    <a:off x="4682160" y="4467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62" name="Line 148"/>
                  <p:cNvSpPr/>
                  <p:nvPr/>
                </p:nvSpPr>
                <p:spPr>
                  <a:xfrm flipH="1">
                    <a:off x="4457880" y="4467960"/>
                    <a:ext cx="1699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863" name="Line 149"/>
                <p:cNvSpPr/>
                <p:nvPr/>
              </p:nvSpPr>
              <p:spPr>
                <a:xfrm flipH="1">
                  <a:off x="4674240" y="464040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864" name="Group 150"/>
              <p:cNvGrpSpPr/>
              <p:nvPr/>
            </p:nvGrpSpPr>
            <p:grpSpPr>
              <a:xfrm>
                <a:off x="4421880" y="4637520"/>
                <a:ext cx="4487760" cy="175680"/>
                <a:chOff x="4421880" y="4637520"/>
                <a:chExt cx="4487760" cy="175680"/>
              </a:xfrm>
            </p:grpSpPr>
            <p:grpSp>
              <p:nvGrpSpPr>
                <p:cNvPr id="3865" name="Group 151"/>
                <p:cNvGrpSpPr/>
                <p:nvPr/>
              </p:nvGrpSpPr>
              <p:grpSpPr>
                <a:xfrm>
                  <a:off x="4457880" y="4637520"/>
                  <a:ext cx="4451760" cy="3240"/>
                  <a:chOff x="4457880" y="4637520"/>
                  <a:chExt cx="4451760" cy="3240"/>
                </a:xfrm>
              </p:grpSpPr>
              <p:sp>
                <p:nvSpPr>
                  <p:cNvPr id="3866" name="Line 152"/>
                  <p:cNvSpPr/>
                  <p:nvPr/>
                </p:nvSpPr>
                <p:spPr>
                  <a:xfrm flipH="1">
                    <a:off x="4674240" y="464040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67" name="Line 153"/>
                  <p:cNvSpPr/>
                  <p:nvPr/>
                </p:nvSpPr>
                <p:spPr>
                  <a:xfrm flipH="1" flipV="1">
                    <a:off x="4457880" y="4637520"/>
                    <a:ext cx="162000" cy="2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68" name="Line 154"/>
                  <p:cNvSpPr/>
                  <p:nvPr/>
                </p:nvSpPr>
                <p:spPr>
                  <a:xfrm flipH="1">
                    <a:off x="8652240" y="4637520"/>
                    <a:ext cx="257400" cy="28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69" name="Group 155"/>
                <p:cNvGrpSpPr/>
                <p:nvPr/>
              </p:nvGrpSpPr>
              <p:grpSpPr>
                <a:xfrm>
                  <a:off x="4421880" y="4812840"/>
                  <a:ext cx="4487760" cy="360"/>
                  <a:chOff x="4421880" y="4812840"/>
                  <a:chExt cx="4487760" cy="360"/>
                </a:xfrm>
              </p:grpSpPr>
              <p:sp>
                <p:nvSpPr>
                  <p:cNvPr id="3870" name="Line 156"/>
                  <p:cNvSpPr/>
                  <p:nvPr/>
                </p:nvSpPr>
                <p:spPr>
                  <a:xfrm flipH="1">
                    <a:off x="4666320" y="481284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71" name="Line 157"/>
                  <p:cNvSpPr/>
                  <p:nvPr/>
                </p:nvSpPr>
                <p:spPr>
                  <a:xfrm flipH="1">
                    <a:off x="4421880" y="4812840"/>
                    <a:ext cx="19008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72" name="Line 158"/>
                  <p:cNvSpPr/>
                  <p:nvPr/>
                </p:nvSpPr>
                <p:spPr>
                  <a:xfrm flipH="1">
                    <a:off x="8644320" y="4812840"/>
                    <a:ext cx="2653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873" name="Group 159"/>
            <p:cNvGrpSpPr/>
            <p:nvPr/>
          </p:nvGrpSpPr>
          <p:grpSpPr>
            <a:xfrm>
              <a:off x="4421880" y="5158080"/>
              <a:ext cx="4493160" cy="345240"/>
              <a:chOff x="4421880" y="5158080"/>
              <a:chExt cx="4493160" cy="345240"/>
            </a:xfrm>
          </p:grpSpPr>
          <p:grpSp>
            <p:nvGrpSpPr>
              <p:cNvPr id="3874" name="Group 160"/>
              <p:cNvGrpSpPr/>
              <p:nvPr/>
            </p:nvGrpSpPr>
            <p:grpSpPr>
              <a:xfrm>
                <a:off x="4421880" y="5158080"/>
                <a:ext cx="4192920" cy="172800"/>
                <a:chOff x="4421880" y="5158080"/>
                <a:chExt cx="4192920" cy="172800"/>
              </a:xfrm>
            </p:grpSpPr>
            <p:sp>
              <p:nvSpPr>
                <p:cNvPr id="3875" name="Line 161"/>
                <p:cNvSpPr/>
                <p:nvPr/>
              </p:nvSpPr>
              <p:spPr>
                <a:xfrm flipH="1">
                  <a:off x="4691160" y="5158080"/>
                  <a:ext cx="3923640" cy="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876" name="Group 162"/>
                <p:cNvGrpSpPr/>
                <p:nvPr/>
              </p:nvGrpSpPr>
              <p:grpSpPr>
                <a:xfrm>
                  <a:off x="4421880" y="5330520"/>
                  <a:ext cx="4185000" cy="360"/>
                  <a:chOff x="4421880" y="5330520"/>
                  <a:chExt cx="4185000" cy="360"/>
                </a:xfrm>
              </p:grpSpPr>
              <p:sp>
                <p:nvSpPr>
                  <p:cNvPr id="3877" name="Line 163"/>
                  <p:cNvSpPr/>
                  <p:nvPr/>
                </p:nvSpPr>
                <p:spPr>
                  <a:xfrm flipH="1">
                    <a:off x="4683240" y="5330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78" name="Line 164"/>
                  <p:cNvSpPr/>
                  <p:nvPr/>
                </p:nvSpPr>
                <p:spPr>
                  <a:xfrm flipH="1">
                    <a:off x="4421880" y="5330520"/>
                    <a:ext cx="207000" cy="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879" name="Group 165"/>
              <p:cNvGrpSpPr/>
              <p:nvPr/>
            </p:nvGrpSpPr>
            <p:grpSpPr>
              <a:xfrm>
                <a:off x="4421880" y="5330520"/>
                <a:ext cx="4493160" cy="172800"/>
                <a:chOff x="4421880" y="5330520"/>
                <a:chExt cx="4493160" cy="172800"/>
              </a:xfrm>
            </p:grpSpPr>
            <p:grpSp>
              <p:nvGrpSpPr>
                <p:cNvPr id="3880" name="Group 166"/>
                <p:cNvGrpSpPr/>
                <p:nvPr/>
              </p:nvGrpSpPr>
              <p:grpSpPr>
                <a:xfrm>
                  <a:off x="4683240" y="5330520"/>
                  <a:ext cx="4231800" cy="360"/>
                  <a:chOff x="4683240" y="5330520"/>
                  <a:chExt cx="4231800" cy="360"/>
                </a:xfrm>
              </p:grpSpPr>
              <p:sp>
                <p:nvSpPr>
                  <p:cNvPr id="3881" name="Line 167"/>
                  <p:cNvSpPr/>
                  <p:nvPr/>
                </p:nvSpPr>
                <p:spPr>
                  <a:xfrm flipH="1">
                    <a:off x="4683240" y="533052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82" name="Line 168"/>
                  <p:cNvSpPr/>
                  <p:nvPr/>
                </p:nvSpPr>
                <p:spPr>
                  <a:xfrm flipH="1">
                    <a:off x="8661240" y="5330520"/>
                    <a:ext cx="25380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83" name="Group 169"/>
                <p:cNvGrpSpPr/>
                <p:nvPr/>
              </p:nvGrpSpPr>
              <p:grpSpPr>
                <a:xfrm>
                  <a:off x="4421880" y="5497920"/>
                  <a:ext cx="4493160" cy="5400"/>
                  <a:chOff x="4421880" y="5497920"/>
                  <a:chExt cx="4493160" cy="5400"/>
                </a:xfrm>
              </p:grpSpPr>
              <p:sp>
                <p:nvSpPr>
                  <p:cNvPr id="3884" name="Line 170"/>
                  <p:cNvSpPr/>
                  <p:nvPr/>
                </p:nvSpPr>
                <p:spPr>
                  <a:xfrm flipH="1">
                    <a:off x="4675320" y="5502960"/>
                    <a:ext cx="392364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85" name="Line 171"/>
                  <p:cNvSpPr/>
                  <p:nvPr/>
                </p:nvSpPr>
                <p:spPr>
                  <a:xfrm flipH="1" flipV="1">
                    <a:off x="4421880" y="5497920"/>
                    <a:ext cx="199080" cy="50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86" name="Line 172"/>
                  <p:cNvSpPr/>
                  <p:nvPr/>
                </p:nvSpPr>
                <p:spPr>
                  <a:xfrm flipH="1">
                    <a:off x="8653320" y="5502960"/>
                    <a:ext cx="261720" cy="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887" name="Group 173"/>
            <p:cNvGrpSpPr/>
            <p:nvPr/>
          </p:nvGrpSpPr>
          <p:grpSpPr>
            <a:xfrm>
              <a:off x="5591880" y="3746160"/>
              <a:ext cx="313560" cy="2850480"/>
              <a:chOff x="5591880" y="3746160"/>
              <a:chExt cx="313560" cy="2850480"/>
            </a:xfrm>
          </p:grpSpPr>
          <p:grpSp>
            <p:nvGrpSpPr>
              <p:cNvPr id="3888" name="Group 174"/>
              <p:cNvGrpSpPr/>
              <p:nvPr/>
            </p:nvGrpSpPr>
            <p:grpSpPr>
              <a:xfrm>
                <a:off x="5591880" y="3746160"/>
                <a:ext cx="157320" cy="2616120"/>
                <a:chOff x="5591880" y="3746160"/>
                <a:chExt cx="157320" cy="2616120"/>
              </a:xfrm>
            </p:grpSpPr>
            <p:grpSp>
              <p:nvGrpSpPr>
                <p:cNvPr id="3889" name="Group 175"/>
                <p:cNvGrpSpPr/>
                <p:nvPr/>
              </p:nvGrpSpPr>
              <p:grpSpPr>
                <a:xfrm>
                  <a:off x="5591880" y="3746160"/>
                  <a:ext cx="1080" cy="2611440"/>
                  <a:chOff x="5591880" y="3746160"/>
                  <a:chExt cx="1080" cy="2611440"/>
                </a:xfrm>
              </p:grpSpPr>
              <p:sp>
                <p:nvSpPr>
                  <p:cNvPr id="3890" name="Line 176"/>
                  <p:cNvSpPr/>
                  <p:nvPr/>
                </p:nvSpPr>
                <p:spPr>
                  <a:xfrm>
                    <a:off x="559260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91" name="Line 177"/>
                  <p:cNvSpPr/>
                  <p:nvPr/>
                </p:nvSpPr>
                <p:spPr>
                  <a:xfrm>
                    <a:off x="5591880" y="3746160"/>
                    <a:ext cx="720" cy="201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892" name="Line 178"/>
                <p:cNvSpPr/>
                <p:nvPr/>
              </p:nvSpPr>
              <p:spPr>
                <a:xfrm>
                  <a:off x="5748840" y="3985920"/>
                  <a:ext cx="360" cy="23763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893" name="Group 179"/>
              <p:cNvGrpSpPr/>
              <p:nvPr/>
            </p:nvGrpSpPr>
            <p:grpSpPr>
              <a:xfrm>
                <a:off x="5748840" y="3746160"/>
                <a:ext cx="156600" cy="2850480"/>
                <a:chOff x="5748840" y="3746160"/>
                <a:chExt cx="156600" cy="2850480"/>
              </a:xfrm>
            </p:grpSpPr>
            <p:grpSp>
              <p:nvGrpSpPr>
                <p:cNvPr id="3894" name="Group 180"/>
                <p:cNvGrpSpPr/>
                <p:nvPr/>
              </p:nvGrpSpPr>
              <p:grpSpPr>
                <a:xfrm>
                  <a:off x="5748840" y="3746160"/>
                  <a:ext cx="360" cy="2837160"/>
                  <a:chOff x="5748840" y="3746160"/>
                  <a:chExt cx="360" cy="2837160"/>
                </a:xfrm>
              </p:grpSpPr>
              <p:sp>
                <p:nvSpPr>
                  <p:cNvPr id="3895" name="Line 181"/>
                  <p:cNvSpPr/>
                  <p:nvPr/>
                </p:nvSpPr>
                <p:spPr>
                  <a:xfrm>
                    <a:off x="5748840" y="3985920"/>
                    <a:ext cx="360" cy="2376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96" name="Line 182"/>
                  <p:cNvSpPr/>
                  <p:nvPr/>
                </p:nvSpPr>
                <p:spPr>
                  <a:xfrm>
                    <a:off x="5748840" y="6395040"/>
                    <a:ext cx="360" cy="188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897" name="Line 183"/>
                  <p:cNvSpPr/>
                  <p:nvPr/>
                </p:nvSpPr>
                <p:spPr>
                  <a:xfrm>
                    <a:off x="5748840" y="3746160"/>
                    <a:ext cx="360" cy="2066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898" name="Group 184"/>
                <p:cNvGrpSpPr/>
                <p:nvPr/>
              </p:nvGrpSpPr>
              <p:grpSpPr>
                <a:xfrm>
                  <a:off x="5905080" y="3990600"/>
                  <a:ext cx="360" cy="2606040"/>
                  <a:chOff x="5905080" y="3990600"/>
                  <a:chExt cx="360" cy="2606040"/>
                </a:xfrm>
              </p:grpSpPr>
              <p:sp>
                <p:nvSpPr>
                  <p:cNvPr id="3899" name="Line 185"/>
                  <p:cNvSpPr/>
                  <p:nvPr/>
                </p:nvSpPr>
                <p:spPr>
                  <a:xfrm>
                    <a:off x="5905080" y="3990600"/>
                    <a:ext cx="360" cy="23763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00" name="Line 186"/>
                  <p:cNvSpPr/>
                  <p:nvPr/>
                </p:nvSpPr>
                <p:spPr>
                  <a:xfrm>
                    <a:off x="5905080" y="6400080"/>
                    <a:ext cx="0" cy="196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901" name="Group 187"/>
            <p:cNvGrpSpPr/>
            <p:nvPr/>
          </p:nvGrpSpPr>
          <p:grpSpPr>
            <a:xfrm>
              <a:off x="6530040" y="3746160"/>
              <a:ext cx="313200" cy="2850480"/>
              <a:chOff x="6530040" y="3746160"/>
              <a:chExt cx="313200" cy="2850480"/>
            </a:xfrm>
          </p:grpSpPr>
          <p:grpSp>
            <p:nvGrpSpPr>
              <p:cNvPr id="3902" name="Group 188"/>
              <p:cNvGrpSpPr/>
              <p:nvPr/>
            </p:nvGrpSpPr>
            <p:grpSpPr>
              <a:xfrm>
                <a:off x="6530040" y="3746160"/>
                <a:ext cx="156960" cy="2607120"/>
                <a:chOff x="6530040" y="3746160"/>
                <a:chExt cx="156960" cy="2607120"/>
              </a:xfrm>
            </p:grpSpPr>
            <p:sp>
              <p:nvSpPr>
                <p:cNvPr id="3903" name="Line 189"/>
                <p:cNvSpPr/>
                <p:nvPr/>
              </p:nvSpPr>
              <p:spPr>
                <a:xfrm>
                  <a:off x="6530040" y="3975480"/>
                  <a:ext cx="360" cy="23727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904" name="Group 190"/>
                <p:cNvGrpSpPr/>
                <p:nvPr/>
              </p:nvGrpSpPr>
              <p:grpSpPr>
                <a:xfrm>
                  <a:off x="6686640" y="3746160"/>
                  <a:ext cx="360" cy="2607120"/>
                  <a:chOff x="6686640" y="3746160"/>
                  <a:chExt cx="360" cy="2607120"/>
                </a:xfrm>
              </p:grpSpPr>
              <p:sp>
                <p:nvSpPr>
                  <p:cNvPr id="3905" name="Line 191"/>
                  <p:cNvSpPr/>
                  <p:nvPr/>
                </p:nvSpPr>
                <p:spPr>
                  <a:xfrm>
                    <a:off x="6686640" y="398016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06" name="Line 192"/>
                  <p:cNvSpPr/>
                  <p:nvPr/>
                </p:nvSpPr>
                <p:spPr>
                  <a:xfrm>
                    <a:off x="6686640" y="3746160"/>
                    <a:ext cx="360" cy="2012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907" name="Group 193"/>
              <p:cNvGrpSpPr/>
              <p:nvPr/>
            </p:nvGrpSpPr>
            <p:grpSpPr>
              <a:xfrm>
                <a:off x="6686640" y="3746160"/>
                <a:ext cx="156600" cy="2850480"/>
                <a:chOff x="6686640" y="3746160"/>
                <a:chExt cx="156600" cy="2850480"/>
              </a:xfrm>
            </p:grpSpPr>
            <p:grpSp>
              <p:nvGrpSpPr>
                <p:cNvPr id="3908" name="Group 194"/>
                <p:cNvGrpSpPr/>
                <p:nvPr/>
              </p:nvGrpSpPr>
              <p:grpSpPr>
                <a:xfrm>
                  <a:off x="6686640" y="3980160"/>
                  <a:ext cx="360" cy="2603160"/>
                  <a:chOff x="6686640" y="3980160"/>
                  <a:chExt cx="360" cy="2603160"/>
                </a:xfrm>
              </p:grpSpPr>
              <p:sp>
                <p:nvSpPr>
                  <p:cNvPr id="3909" name="Line 195"/>
                  <p:cNvSpPr/>
                  <p:nvPr/>
                </p:nvSpPr>
                <p:spPr>
                  <a:xfrm>
                    <a:off x="6686640" y="398016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10" name="Line 196"/>
                  <p:cNvSpPr/>
                  <p:nvPr/>
                </p:nvSpPr>
                <p:spPr>
                  <a:xfrm>
                    <a:off x="6686640" y="6386040"/>
                    <a:ext cx="0" cy="197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911" name="Group 197"/>
                <p:cNvGrpSpPr/>
                <p:nvPr/>
              </p:nvGrpSpPr>
              <p:grpSpPr>
                <a:xfrm>
                  <a:off x="6842520" y="3746160"/>
                  <a:ext cx="720" cy="2850480"/>
                  <a:chOff x="6842520" y="3746160"/>
                  <a:chExt cx="720" cy="2850480"/>
                </a:xfrm>
              </p:grpSpPr>
              <p:sp>
                <p:nvSpPr>
                  <p:cNvPr id="3912" name="Line 198"/>
                  <p:cNvSpPr/>
                  <p:nvPr/>
                </p:nvSpPr>
                <p:spPr>
                  <a:xfrm>
                    <a:off x="6842880" y="3985200"/>
                    <a:ext cx="360" cy="23727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13" name="Line 199"/>
                  <p:cNvSpPr/>
                  <p:nvPr/>
                </p:nvSpPr>
                <p:spPr>
                  <a:xfrm>
                    <a:off x="6842880" y="6390720"/>
                    <a:ext cx="360" cy="205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14" name="Line 200"/>
                  <p:cNvSpPr/>
                  <p:nvPr/>
                </p:nvSpPr>
                <p:spPr>
                  <a:xfrm>
                    <a:off x="6842520" y="3746160"/>
                    <a:ext cx="360" cy="205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915" name="Group 201"/>
            <p:cNvGrpSpPr/>
            <p:nvPr/>
          </p:nvGrpSpPr>
          <p:grpSpPr>
            <a:xfrm>
              <a:off x="6842880" y="3736800"/>
              <a:ext cx="312840" cy="2846520"/>
              <a:chOff x="6842880" y="3736800"/>
              <a:chExt cx="312840" cy="2846520"/>
            </a:xfrm>
          </p:grpSpPr>
          <p:grpSp>
            <p:nvGrpSpPr>
              <p:cNvPr id="3916" name="Group 202"/>
              <p:cNvGrpSpPr/>
              <p:nvPr/>
            </p:nvGrpSpPr>
            <p:grpSpPr>
              <a:xfrm>
                <a:off x="6842880" y="3746160"/>
                <a:ext cx="156600" cy="2593080"/>
                <a:chOff x="6842880" y="3746160"/>
                <a:chExt cx="156600" cy="2593080"/>
              </a:xfrm>
            </p:grpSpPr>
            <p:sp>
              <p:nvSpPr>
                <p:cNvPr id="3917" name="Line 203"/>
                <p:cNvSpPr/>
                <p:nvPr/>
              </p:nvSpPr>
              <p:spPr>
                <a:xfrm>
                  <a:off x="6842880" y="3965040"/>
                  <a:ext cx="360" cy="236952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918" name="Group 204"/>
                <p:cNvGrpSpPr/>
                <p:nvPr/>
              </p:nvGrpSpPr>
              <p:grpSpPr>
                <a:xfrm>
                  <a:off x="6999120" y="3746160"/>
                  <a:ext cx="360" cy="2593080"/>
                  <a:chOff x="6999120" y="3746160"/>
                  <a:chExt cx="360" cy="2593080"/>
                </a:xfrm>
              </p:grpSpPr>
              <p:sp>
                <p:nvSpPr>
                  <p:cNvPr id="3919" name="Line 205"/>
                  <p:cNvSpPr/>
                  <p:nvPr/>
                </p:nvSpPr>
                <p:spPr>
                  <a:xfrm>
                    <a:off x="6999120" y="396972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20" name="Line 206"/>
                  <p:cNvSpPr/>
                  <p:nvPr/>
                </p:nvSpPr>
                <p:spPr>
                  <a:xfrm>
                    <a:off x="6999120" y="3746160"/>
                    <a:ext cx="360" cy="1908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921" name="Group 207"/>
              <p:cNvGrpSpPr/>
              <p:nvPr/>
            </p:nvGrpSpPr>
            <p:grpSpPr>
              <a:xfrm>
                <a:off x="6996600" y="3736800"/>
                <a:ext cx="159120" cy="2846520"/>
                <a:chOff x="6996600" y="3736800"/>
                <a:chExt cx="159120" cy="2846520"/>
              </a:xfrm>
            </p:grpSpPr>
            <p:grpSp>
              <p:nvGrpSpPr>
                <p:cNvPr id="3922" name="Group 208"/>
                <p:cNvGrpSpPr/>
                <p:nvPr/>
              </p:nvGrpSpPr>
              <p:grpSpPr>
                <a:xfrm>
                  <a:off x="6996600" y="3969720"/>
                  <a:ext cx="2880" cy="2613600"/>
                  <a:chOff x="6996600" y="3969720"/>
                  <a:chExt cx="2880" cy="2613600"/>
                </a:xfrm>
              </p:grpSpPr>
              <p:sp>
                <p:nvSpPr>
                  <p:cNvPr id="3923" name="Line 209"/>
                  <p:cNvSpPr/>
                  <p:nvPr/>
                </p:nvSpPr>
                <p:spPr>
                  <a:xfrm>
                    <a:off x="6999120" y="396972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24" name="Line 210"/>
                  <p:cNvSpPr/>
                  <p:nvPr/>
                </p:nvSpPr>
                <p:spPr>
                  <a:xfrm flipH="1">
                    <a:off x="6996600" y="6372000"/>
                    <a:ext cx="2520" cy="2113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925" name="Group 211"/>
                <p:cNvGrpSpPr/>
                <p:nvPr/>
              </p:nvGrpSpPr>
              <p:grpSpPr>
                <a:xfrm>
                  <a:off x="7155360" y="3736800"/>
                  <a:ext cx="360" cy="2607120"/>
                  <a:chOff x="7155360" y="3736800"/>
                  <a:chExt cx="360" cy="2607120"/>
                </a:xfrm>
              </p:grpSpPr>
              <p:sp>
                <p:nvSpPr>
                  <p:cNvPr id="3926" name="Line 212"/>
                  <p:cNvSpPr/>
                  <p:nvPr/>
                </p:nvSpPr>
                <p:spPr>
                  <a:xfrm>
                    <a:off x="7155360" y="3974400"/>
                    <a:ext cx="360" cy="2369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27" name="Line 213"/>
                  <p:cNvSpPr/>
                  <p:nvPr/>
                </p:nvSpPr>
                <p:spPr>
                  <a:xfrm>
                    <a:off x="7155360" y="3736800"/>
                    <a:ext cx="0" cy="20484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928" name="Group 214"/>
            <p:cNvGrpSpPr/>
            <p:nvPr/>
          </p:nvGrpSpPr>
          <p:grpSpPr>
            <a:xfrm>
              <a:off x="7155360" y="3736800"/>
              <a:ext cx="312840" cy="2846520"/>
              <a:chOff x="7155360" y="3736800"/>
              <a:chExt cx="312840" cy="2846520"/>
            </a:xfrm>
          </p:grpSpPr>
          <p:grpSp>
            <p:nvGrpSpPr>
              <p:cNvPr id="3929" name="Group 215"/>
              <p:cNvGrpSpPr/>
              <p:nvPr/>
            </p:nvGrpSpPr>
            <p:grpSpPr>
              <a:xfrm>
                <a:off x="7155360" y="3736800"/>
                <a:ext cx="156600" cy="2846520"/>
                <a:chOff x="7155360" y="3736800"/>
                <a:chExt cx="156600" cy="2846520"/>
              </a:xfrm>
            </p:grpSpPr>
            <p:grpSp>
              <p:nvGrpSpPr>
                <p:cNvPr id="3930" name="Group 216"/>
                <p:cNvGrpSpPr/>
                <p:nvPr/>
              </p:nvGrpSpPr>
              <p:grpSpPr>
                <a:xfrm>
                  <a:off x="7155360" y="3965400"/>
                  <a:ext cx="360" cy="2617920"/>
                  <a:chOff x="7155360" y="3965400"/>
                  <a:chExt cx="360" cy="2617920"/>
                </a:xfrm>
              </p:grpSpPr>
              <p:sp>
                <p:nvSpPr>
                  <p:cNvPr id="3931" name="Line 217"/>
                  <p:cNvSpPr/>
                  <p:nvPr/>
                </p:nvSpPr>
                <p:spPr>
                  <a:xfrm>
                    <a:off x="7155360" y="3965400"/>
                    <a:ext cx="360" cy="23734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32" name="Line 218"/>
                  <p:cNvSpPr/>
                  <p:nvPr/>
                </p:nvSpPr>
                <p:spPr>
                  <a:xfrm>
                    <a:off x="7155360" y="6371640"/>
                    <a:ext cx="360" cy="2116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933" name="Group 219"/>
                <p:cNvGrpSpPr/>
                <p:nvPr/>
              </p:nvGrpSpPr>
              <p:grpSpPr>
                <a:xfrm>
                  <a:off x="7307280" y="3736800"/>
                  <a:ext cx="4680" cy="2846520"/>
                  <a:chOff x="7307280" y="3736800"/>
                  <a:chExt cx="4680" cy="2846520"/>
                </a:xfrm>
              </p:grpSpPr>
              <p:sp>
                <p:nvSpPr>
                  <p:cNvPr id="3934" name="Line 220"/>
                  <p:cNvSpPr/>
                  <p:nvPr/>
                </p:nvSpPr>
                <p:spPr>
                  <a:xfrm>
                    <a:off x="7311600" y="3970080"/>
                    <a:ext cx="360" cy="23734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35" name="Line 221"/>
                  <p:cNvSpPr/>
                  <p:nvPr/>
                </p:nvSpPr>
                <p:spPr>
                  <a:xfrm flipH="1">
                    <a:off x="7307280" y="6376320"/>
                    <a:ext cx="4320" cy="2070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36" name="Line 222"/>
                  <p:cNvSpPr/>
                  <p:nvPr/>
                </p:nvSpPr>
                <p:spPr>
                  <a:xfrm>
                    <a:off x="7307280" y="3736800"/>
                    <a:ext cx="4320" cy="200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937" name="Group 223"/>
              <p:cNvGrpSpPr/>
              <p:nvPr/>
            </p:nvGrpSpPr>
            <p:grpSpPr>
              <a:xfrm>
                <a:off x="7311600" y="3736800"/>
                <a:ext cx="156600" cy="2846520"/>
                <a:chOff x="7311600" y="3736800"/>
                <a:chExt cx="156600" cy="2846520"/>
              </a:xfrm>
            </p:grpSpPr>
            <p:sp>
              <p:nvSpPr>
                <p:cNvPr id="3938" name="Line 224"/>
                <p:cNvSpPr/>
                <p:nvPr/>
              </p:nvSpPr>
              <p:spPr>
                <a:xfrm>
                  <a:off x="7311600" y="3970080"/>
                  <a:ext cx="360" cy="237348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939" name="Group 225"/>
                <p:cNvGrpSpPr/>
                <p:nvPr/>
              </p:nvGrpSpPr>
              <p:grpSpPr>
                <a:xfrm>
                  <a:off x="7467840" y="3736800"/>
                  <a:ext cx="360" cy="2846520"/>
                  <a:chOff x="7467840" y="3736800"/>
                  <a:chExt cx="360" cy="2846520"/>
                </a:xfrm>
              </p:grpSpPr>
              <p:sp>
                <p:nvSpPr>
                  <p:cNvPr id="3940" name="Line 226"/>
                  <p:cNvSpPr/>
                  <p:nvPr/>
                </p:nvSpPr>
                <p:spPr>
                  <a:xfrm>
                    <a:off x="7467840" y="3975120"/>
                    <a:ext cx="360" cy="23731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41" name="Line 227"/>
                  <p:cNvSpPr/>
                  <p:nvPr/>
                </p:nvSpPr>
                <p:spPr>
                  <a:xfrm>
                    <a:off x="7467840" y="6381360"/>
                    <a:ext cx="360" cy="201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42" name="Line 228"/>
                  <p:cNvSpPr/>
                  <p:nvPr/>
                </p:nvSpPr>
                <p:spPr>
                  <a:xfrm>
                    <a:off x="7467840" y="3736800"/>
                    <a:ext cx="360" cy="205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943" name="Group 229"/>
            <p:cNvGrpSpPr/>
            <p:nvPr/>
          </p:nvGrpSpPr>
          <p:grpSpPr>
            <a:xfrm>
              <a:off x="8092800" y="3720600"/>
              <a:ext cx="312840" cy="2908800"/>
              <a:chOff x="8092800" y="3720600"/>
              <a:chExt cx="312840" cy="2908800"/>
            </a:xfrm>
          </p:grpSpPr>
          <p:grpSp>
            <p:nvGrpSpPr>
              <p:cNvPr id="3944" name="Group 230"/>
              <p:cNvGrpSpPr/>
              <p:nvPr/>
            </p:nvGrpSpPr>
            <p:grpSpPr>
              <a:xfrm>
                <a:off x="8092800" y="3720600"/>
                <a:ext cx="156600" cy="2876040"/>
                <a:chOff x="8092800" y="3720600"/>
                <a:chExt cx="156600" cy="2876040"/>
              </a:xfrm>
            </p:grpSpPr>
            <p:sp>
              <p:nvSpPr>
                <p:cNvPr id="3945" name="Line 231"/>
                <p:cNvSpPr/>
                <p:nvPr/>
              </p:nvSpPr>
              <p:spPr>
                <a:xfrm>
                  <a:off x="8092800" y="3974760"/>
                  <a:ext cx="360" cy="240552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946" name="Group 232"/>
                <p:cNvGrpSpPr/>
                <p:nvPr/>
              </p:nvGrpSpPr>
              <p:grpSpPr>
                <a:xfrm>
                  <a:off x="8249040" y="3720600"/>
                  <a:ext cx="360" cy="2876040"/>
                  <a:chOff x="8249040" y="3720600"/>
                  <a:chExt cx="360" cy="2876040"/>
                </a:xfrm>
              </p:grpSpPr>
              <p:sp>
                <p:nvSpPr>
                  <p:cNvPr id="3947" name="Line 233"/>
                  <p:cNvSpPr/>
                  <p:nvPr/>
                </p:nvSpPr>
                <p:spPr>
                  <a:xfrm>
                    <a:off x="8249040" y="3979800"/>
                    <a:ext cx="360" cy="24051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48" name="Line 234"/>
                  <p:cNvSpPr/>
                  <p:nvPr/>
                </p:nvSpPr>
                <p:spPr>
                  <a:xfrm>
                    <a:off x="8249040" y="6418440"/>
                    <a:ext cx="360" cy="178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49" name="Line 235"/>
                  <p:cNvSpPr/>
                  <p:nvPr/>
                </p:nvSpPr>
                <p:spPr>
                  <a:xfrm>
                    <a:off x="8249040" y="3720600"/>
                    <a:ext cx="360" cy="225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950" name="Group 236"/>
              <p:cNvGrpSpPr/>
              <p:nvPr/>
            </p:nvGrpSpPr>
            <p:grpSpPr>
              <a:xfrm>
                <a:off x="8249040" y="3736800"/>
                <a:ext cx="156600" cy="2892600"/>
                <a:chOff x="8249040" y="3736800"/>
                <a:chExt cx="156600" cy="2892600"/>
              </a:xfrm>
            </p:grpSpPr>
            <p:sp>
              <p:nvSpPr>
                <p:cNvPr id="3951" name="Line 237"/>
                <p:cNvSpPr/>
                <p:nvPr/>
              </p:nvSpPr>
              <p:spPr>
                <a:xfrm>
                  <a:off x="8249040" y="3979800"/>
                  <a:ext cx="360" cy="2405160"/>
                </a:xfrm>
                <a:prstGeom prst="line">
                  <a:avLst/>
                </a:prstGeom>
                <a:ln w="1908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3952" name="Group 238"/>
                <p:cNvGrpSpPr/>
                <p:nvPr/>
              </p:nvGrpSpPr>
              <p:grpSpPr>
                <a:xfrm>
                  <a:off x="8403840" y="3736800"/>
                  <a:ext cx="1800" cy="2892600"/>
                  <a:chOff x="8403840" y="3736800"/>
                  <a:chExt cx="1800" cy="2892600"/>
                </a:xfrm>
              </p:grpSpPr>
              <p:sp>
                <p:nvSpPr>
                  <p:cNvPr id="3953" name="Line 239"/>
                  <p:cNvSpPr/>
                  <p:nvPr/>
                </p:nvSpPr>
                <p:spPr>
                  <a:xfrm>
                    <a:off x="8405280" y="3984480"/>
                    <a:ext cx="360" cy="24055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54" name="Line 240"/>
                  <p:cNvSpPr/>
                  <p:nvPr/>
                </p:nvSpPr>
                <p:spPr>
                  <a:xfrm>
                    <a:off x="8405280" y="6423120"/>
                    <a:ext cx="360" cy="206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55" name="Line 241"/>
                  <p:cNvSpPr/>
                  <p:nvPr/>
                </p:nvSpPr>
                <p:spPr>
                  <a:xfrm>
                    <a:off x="8403840" y="3736800"/>
                    <a:ext cx="1440" cy="2145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956" name="Group 242"/>
            <p:cNvGrpSpPr/>
            <p:nvPr/>
          </p:nvGrpSpPr>
          <p:grpSpPr>
            <a:xfrm>
              <a:off x="7780320" y="3720600"/>
              <a:ext cx="312840" cy="2876040"/>
              <a:chOff x="7780320" y="3720600"/>
              <a:chExt cx="312840" cy="2876040"/>
            </a:xfrm>
          </p:grpSpPr>
          <p:grpSp>
            <p:nvGrpSpPr>
              <p:cNvPr id="3957" name="Group 243"/>
              <p:cNvGrpSpPr/>
              <p:nvPr/>
            </p:nvGrpSpPr>
            <p:grpSpPr>
              <a:xfrm>
                <a:off x="7780320" y="3746160"/>
                <a:ext cx="156600" cy="2837160"/>
                <a:chOff x="7780320" y="3746160"/>
                <a:chExt cx="156600" cy="2837160"/>
              </a:xfrm>
            </p:grpSpPr>
            <p:grpSp>
              <p:nvGrpSpPr>
                <p:cNvPr id="3958" name="Group 244"/>
                <p:cNvGrpSpPr/>
                <p:nvPr/>
              </p:nvGrpSpPr>
              <p:grpSpPr>
                <a:xfrm>
                  <a:off x="7780320" y="3746160"/>
                  <a:ext cx="360" cy="2606400"/>
                  <a:chOff x="7780320" y="3746160"/>
                  <a:chExt cx="360" cy="2606400"/>
                </a:xfrm>
              </p:grpSpPr>
              <p:sp>
                <p:nvSpPr>
                  <p:cNvPr id="3959" name="Line 245"/>
                  <p:cNvSpPr/>
                  <p:nvPr/>
                </p:nvSpPr>
                <p:spPr>
                  <a:xfrm>
                    <a:off x="7780320" y="397584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60" name="Line 246"/>
                  <p:cNvSpPr/>
                  <p:nvPr/>
                </p:nvSpPr>
                <p:spPr>
                  <a:xfrm>
                    <a:off x="7780320" y="3746160"/>
                    <a:ext cx="360" cy="1969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961" name="Group 247"/>
                <p:cNvGrpSpPr/>
                <p:nvPr/>
              </p:nvGrpSpPr>
              <p:grpSpPr>
                <a:xfrm>
                  <a:off x="7936560" y="3980880"/>
                  <a:ext cx="360" cy="2602440"/>
                  <a:chOff x="7936560" y="3980880"/>
                  <a:chExt cx="360" cy="2602440"/>
                </a:xfrm>
              </p:grpSpPr>
              <p:sp>
                <p:nvSpPr>
                  <p:cNvPr id="3962" name="Line 248"/>
                  <p:cNvSpPr/>
                  <p:nvPr/>
                </p:nvSpPr>
                <p:spPr>
                  <a:xfrm>
                    <a:off x="793656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63" name="Line 249"/>
                  <p:cNvSpPr/>
                  <p:nvPr/>
                </p:nvSpPr>
                <p:spPr>
                  <a:xfrm>
                    <a:off x="7936560" y="6390360"/>
                    <a:ext cx="360" cy="19296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964" name="Group 250"/>
              <p:cNvGrpSpPr/>
              <p:nvPr/>
            </p:nvGrpSpPr>
            <p:grpSpPr>
              <a:xfrm>
                <a:off x="7936560" y="3720600"/>
                <a:ext cx="156600" cy="2876040"/>
                <a:chOff x="7936560" y="3720600"/>
                <a:chExt cx="156600" cy="2876040"/>
              </a:xfrm>
            </p:grpSpPr>
            <p:grpSp>
              <p:nvGrpSpPr>
                <p:cNvPr id="3965" name="Group 251"/>
                <p:cNvGrpSpPr/>
                <p:nvPr/>
              </p:nvGrpSpPr>
              <p:grpSpPr>
                <a:xfrm>
                  <a:off x="7936560" y="3741480"/>
                  <a:ext cx="360" cy="2616120"/>
                  <a:chOff x="7936560" y="3741480"/>
                  <a:chExt cx="360" cy="2616120"/>
                </a:xfrm>
              </p:grpSpPr>
              <p:sp>
                <p:nvSpPr>
                  <p:cNvPr id="3966" name="Line 252"/>
                  <p:cNvSpPr/>
                  <p:nvPr/>
                </p:nvSpPr>
                <p:spPr>
                  <a:xfrm>
                    <a:off x="7936560" y="398088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67" name="Line 253"/>
                  <p:cNvSpPr/>
                  <p:nvPr/>
                </p:nvSpPr>
                <p:spPr>
                  <a:xfrm>
                    <a:off x="7936560" y="3741480"/>
                    <a:ext cx="0" cy="20628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968" name="Group 254"/>
                <p:cNvGrpSpPr/>
                <p:nvPr/>
              </p:nvGrpSpPr>
              <p:grpSpPr>
                <a:xfrm>
                  <a:off x="8092800" y="3720600"/>
                  <a:ext cx="360" cy="2876040"/>
                  <a:chOff x="8092800" y="3720600"/>
                  <a:chExt cx="360" cy="2876040"/>
                </a:xfrm>
              </p:grpSpPr>
              <p:sp>
                <p:nvSpPr>
                  <p:cNvPr id="3969" name="Line 255"/>
                  <p:cNvSpPr/>
                  <p:nvPr/>
                </p:nvSpPr>
                <p:spPr>
                  <a:xfrm>
                    <a:off x="8092800" y="3985560"/>
                    <a:ext cx="360" cy="237672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70" name="Line 256"/>
                  <p:cNvSpPr/>
                  <p:nvPr/>
                </p:nvSpPr>
                <p:spPr>
                  <a:xfrm>
                    <a:off x="8092800" y="6395040"/>
                    <a:ext cx="0" cy="2016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971" name="Line 257"/>
                  <p:cNvSpPr/>
                  <p:nvPr/>
                </p:nvSpPr>
                <p:spPr>
                  <a:xfrm>
                    <a:off x="8092800" y="3720600"/>
                    <a:ext cx="0" cy="232200"/>
                  </a:xfrm>
                  <a:prstGeom prst="line">
                    <a:avLst/>
                  </a:prstGeom>
                  <a:ln w="1908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38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8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9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9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0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1"/>
          <p:cNvSpPr/>
          <p:nvPr/>
        </p:nvSpPr>
        <p:spPr>
          <a:xfrm>
            <a:off x="4419720" y="32004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29"/>
          <p:cNvSpPr/>
          <p:nvPr/>
        </p:nvSpPr>
        <p:spPr>
          <a:xfrm>
            <a:off x="3886200" y="374220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97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7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6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Lemma 1 (heavy blocks)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probability at least , all blocks  of side length   are not heavy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Lemma 2 (relaxed times)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probability at least   for all  there exists a relaxed time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977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979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3980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981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2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83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84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85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86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escape algorithm, every time we enter a new blue block of side length  in , we have an  chance of escaping  in time  and never returning.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3988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3989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3990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1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92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93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94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95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6" name="CustomShape 10"/>
          <p:cNvSpPr/>
          <p:nvPr/>
        </p:nvSpPr>
        <p:spPr>
          <a:xfrm>
            <a:off x="5715000" y="449568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7" name="CustomShape 11"/>
          <p:cNvSpPr/>
          <p:nvPr/>
        </p:nvSpPr>
        <p:spPr>
          <a:xfrm>
            <a:off x="5867280" y="4105440"/>
            <a:ext cx="1524600" cy="735120"/>
          </a:xfrm>
          <a:custGeom>
            <a:avLst/>
            <a:gdLst/>
            <a:ahLst/>
            <a:rect l="l" t="t" r="r" b="b"/>
            <a:pathLst>
              <a:path w="1525118" h="735633">
                <a:moveTo>
                  <a:pt x="1409700" y="0"/>
                </a:moveTo>
                <a:cubicBezTo>
                  <a:pt x="1493043" y="279400"/>
                  <a:pt x="1576387" y="558800"/>
                  <a:pt x="1485900" y="666750"/>
                </a:cubicBezTo>
                <a:cubicBezTo>
                  <a:pt x="1395413" y="774700"/>
                  <a:pt x="1009650" y="746125"/>
                  <a:pt x="866775" y="647700"/>
                </a:cubicBezTo>
                <a:cubicBezTo>
                  <a:pt x="723900" y="549275"/>
                  <a:pt x="741362" y="169863"/>
                  <a:pt x="628650" y="76200"/>
                </a:cubicBezTo>
                <a:cubicBezTo>
                  <a:pt x="515937" y="-17463"/>
                  <a:pt x="295275" y="33338"/>
                  <a:pt x="190500" y="85725"/>
                </a:cubicBezTo>
                <a:cubicBezTo>
                  <a:pt x="85725" y="138112"/>
                  <a:pt x="42862" y="264318"/>
                  <a:pt x="0" y="39052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8" name="CustomShape 12"/>
          <p:cNvSpPr/>
          <p:nvPr/>
        </p:nvSpPr>
        <p:spPr>
          <a:xfrm>
            <a:off x="0" y="4724280"/>
            <a:ext cx="5781240" cy="1999800"/>
          </a:xfrm>
          <a:custGeom>
            <a:avLst/>
            <a:gdLst/>
            <a:ahLst/>
            <a:rect l="l" t="t" r="r" b="b"/>
            <a:pathLst>
              <a:path w="5781675" h="2000250">
                <a:moveTo>
                  <a:pt x="5781675" y="0"/>
                </a:moveTo>
                <a:cubicBezTo>
                  <a:pt x="5748337" y="115887"/>
                  <a:pt x="5715000" y="231775"/>
                  <a:pt x="5686425" y="381000"/>
                </a:cubicBezTo>
                <a:cubicBezTo>
                  <a:pt x="5657850" y="530225"/>
                  <a:pt x="5749925" y="765175"/>
                  <a:pt x="5610225" y="895350"/>
                </a:cubicBezTo>
                <a:cubicBezTo>
                  <a:pt x="5470525" y="1025525"/>
                  <a:pt x="5143500" y="1203325"/>
                  <a:pt x="4848225" y="1162050"/>
                </a:cubicBezTo>
                <a:cubicBezTo>
                  <a:pt x="4552950" y="1120775"/>
                  <a:pt x="4206875" y="703263"/>
                  <a:pt x="3838575" y="647700"/>
                </a:cubicBezTo>
                <a:cubicBezTo>
                  <a:pt x="3470275" y="592138"/>
                  <a:pt x="2976562" y="655638"/>
                  <a:pt x="2638425" y="828675"/>
                </a:cubicBezTo>
                <a:cubicBezTo>
                  <a:pt x="2300288" y="1001712"/>
                  <a:pt x="2249487" y="1490663"/>
                  <a:pt x="1809750" y="1685925"/>
                </a:cubicBezTo>
                <a:cubicBezTo>
                  <a:pt x="1370012" y="1881188"/>
                  <a:pt x="685006" y="1940719"/>
                  <a:pt x="0" y="200025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escape algorithm, every time we enter a new blue block of side length  in , we have an  chance of escaping  in time  and never returning.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the escape didn’t work, try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again with a new blue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00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01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02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3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04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05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06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07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8" name="CustomShape 10"/>
          <p:cNvSpPr/>
          <p:nvPr/>
        </p:nvSpPr>
        <p:spPr>
          <a:xfrm>
            <a:off x="5715000" y="449568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9" name="CustomShape 11"/>
          <p:cNvSpPr/>
          <p:nvPr/>
        </p:nvSpPr>
        <p:spPr>
          <a:xfrm>
            <a:off x="5867280" y="4105440"/>
            <a:ext cx="1524600" cy="735120"/>
          </a:xfrm>
          <a:custGeom>
            <a:avLst/>
            <a:gdLst/>
            <a:ahLst/>
            <a:rect l="l" t="t" r="r" b="b"/>
            <a:pathLst>
              <a:path w="1525118" h="735633">
                <a:moveTo>
                  <a:pt x="1409700" y="0"/>
                </a:moveTo>
                <a:cubicBezTo>
                  <a:pt x="1493043" y="279400"/>
                  <a:pt x="1576387" y="558800"/>
                  <a:pt x="1485900" y="666750"/>
                </a:cubicBezTo>
                <a:cubicBezTo>
                  <a:pt x="1395413" y="774700"/>
                  <a:pt x="1009650" y="746125"/>
                  <a:pt x="866775" y="647700"/>
                </a:cubicBezTo>
                <a:cubicBezTo>
                  <a:pt x="723900" y="549275"/>
                  <a:pt x="741362" y="169863"/>
                  <a:pt x="628650" y="76200"/>
                </a:cubicBezTo>
                <a:cubicBezTo>
                  <a:pt x="515937" y="-17463"/>
                  <a:pt x="295275" y="33338"/>
                  <a:pt x="190500" y="85725"/>
                </a:cubicBezTo>
                <a:cubicBezTo>
                  <a:pt x="85725" y="138112"/>
                  <a:pt x="42862" y="264318"/>
                  <a:pt x="0" y="39052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0" name="CustomShape 12"/>
          <p:cNvSpPr/>
          <p:nvPr/>
        </p:nvSpPr>
        <p:spPr>
          <a:xfrm>
            <a:off x="2121120" y="4734000"/>
            <a:ext cx="4279320" cy="1581120"/>
          </a:xfrm>
          <a:custGeom>
            <a:avLst/>
            <a:gdLst/>
            <a:ahLst/>
            <a:rect l="l" t="t" r="r" b="b"/>
            <a:pathLst>
              <a:path w="4279722" h="1581362">
                <a:moveTo>
                  <a:pt x="3679647" y="0"/>
                </a:moveTo>
                <a:cubicBezTo>
                  <a:pt x="3662978" y="114300"/>
                  <a:pt x="3646309" y="228600"/>
                  <a:pt x="3651072" y="361950"/>
                </a:cubicBezTo>
                <a:cubicBezTo>
                  <a:pt x="3655834" y="495300"/>
                  <a:pt x="3717747" y="665163"/>
                  <a:pt x="3708222" y="800100"/>
                </a:cubicBezTo>
                <a:cubicBezTo>
                  <a:pt x="3698697" y="935037"/>
                  <a:pt x="3746322" y="1041400"/>
                  <a:pt x="3593922" y="1171575"/>
                </a:cubicBezTo>
                <a:cubicBezTo>
                  <a:pt x="3441522" y="1301750"/>
                  <a:pt x="3179584" y="1571625"/>
                  <a:pt x="2793822" y="1581150"/>
                </a:cubicBezTo>
                <a:cubicBezTo>
                  <a:pt x="2408060" y="1590675"/>
                  <a:pt x="1633359" y="1276350"/>
                  <a:pt x="1279347" y="1228725"/>
                </a:cubicBezTo>
                <a:cubicBezTo>
                  <a:pt x="925335" y="1181100"/>
                  <a:pt x="882472" y="1354138"/>
                  <a:pt x="669747" y="1295400"/>
                </a:cubicBezTo>
                <a:cubicBezTo>
                  <a:pt x="457022" y="1236663"/>
                  <a:pt x="33159" y="1049337"/>
                  <a:pt x="2997" y="876300"/>
                </a:cubicBezTo>
                <a:cubicBezTo>
                  <a:pt x="-27165" y="703263"/>
                  <a:pt x="172860" y="336550"/>
                  <a:pt x="488772" y="257175"/>
                </a:cubicBezTo>
                <a:cubicBezTo>
                  <a:pt x="804684" y="177800"/>
                  <a:pt x="1453972" y="304800"/>
                  <a:pt x="1898472" y="400050"/>
                </a:cubicBezTo>
                <a:cubicBezTo>
                  <a:pt x="2342972" y="495300"/>
                  <a:pt x="2758897" y="771525"/>
                  <a:pt x="3155772" y="828675"/>
                </a:cubicBezTo>
                <a:cubicBezTo>
                  <a:pt x="3552647" y="885825"/>
                  <a:pt x="3916184" y="814387"/>
                  <a:pt x="4279722" y="74295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escape algorithm, every time we enter a new blue block of side length  in , we have an  chance of escaping  in time  and never returning.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the escape didn’t work, try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again with a new blue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12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13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1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5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16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17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18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19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0" name="CustomShape 10"/>
          <p:cNvSpPr/>
          <p:nvPr/>
        </p:nvSpPr>
        <p:spPr>
          <a:xfrm>
            <a:off x="5715000" y="449568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1" name="CustomShape 11"/>
          <p:cNvSpPr/>
          <p:nvPr/>
        </p:nvSpPr>
        <p:spPr>
          <a:xfrm>
            <a:off x="5867280" y="4105440"/>
            <a:ext cx="1524600" cy="735120"/>
          </a:xfrm>
          <a:custGeom>
            <a:avLst/>
            <a:gdLst/>
            <a:ahLst/>
            <a:rect l="l" t="t" r="r" b="b"/>
            <a:pathLst>
              <a:path w="1525118" h="735633">
                <a:moveTo>
                  <a:pt x="1409700" y="0"/>
                </a:moveTo>
                <a:cubicBezTo>
                  <a:pt x="1493043" y="279400"/>
                  <a:pt x="1576387" y="558800"/>
                  <a:pt x="1485900" y="666750"/>
                </a:cubicBezTo>
                <a:cubicBezTo>
                  <a:pt x="1395413" y="774700"/>
                  <a:pt x="1009650" y="746125"/>
                  <a:pt x="866775" y="647700"/>
                </a:cubicBezTo>
                <a:cubicBezTo>
                  <a:pt x="723900" y="549275"/>
                  <a:pt x="741362" y="169863"/>
                  <a:pt x="628650" y="76200"/>
                </a:cubicBezTo>
                <a:cubicBezTo>
                  <a:pt x="515937" y="-17463"/>
                  <a:pt x="295275" y="33338"/>
                  <a:pt x="190500" y="85725"/>
                </a:cubicBezTo>
                <a:cubicBezTo>
                  <a:pt x="85725" y="138112"/>
                  <a:pt x="42862" y="264318"/>
                  <a:pt x="0" y="39052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2" name="CustomShape 12"/>
          <p:cNvSpPr/>
          <p:nvPr/>
        </p:nvSpPr>
        <p:spPr>
          <a:xfrm>
            <a:off x="2121120" y="4734000"/>
            <a:ext cx="4279320" cy="1581120"/>
          </a:xfrm>
          <a:custGeom>
            <a:avLst/>
            <a:gdLst/>
            <a:ahLst/>
            <a:rect l="l" t="t" r="r" b="b"/>
            <a:pathLst>
              <a:path w="4279722" h="1581362">
                <a:moveTo>
                  <a:pt x="3679647" y="0"/>
                </a:moveTo>
                <a:cubicBezTo>
                  <a:pt x="3662978" y="114300"/>
                  <a:pt x="3646309" y="228600"/>
                  <a:pt x="3651072" y="361950"/>
                </a:cubicBezTo>
                <a:cubicBezTo>
                  <a:pt x="3655834" y="495300"/>
                  <a:pt x="3717747" y="665163"/>
                  <a:pt x="3708222" y="800100"/>
                </a:cubicBezTo>
                <a:cubicBezTo>
                  <a:pt x="3698697" y="935037"/>
                  <a:pt x="3746322" y="1041400"/>
                  <a:pt x="3593922" y="1171575"/>
                </a:cubicBezTo>
                <a:cubicBezTo>
                  <a:pt x="3441522" y="1301750"/>
                  <a:pt x="3179584" y="1571625"/>
                  <a:pt x="2793822" y="1581150"/>
                </a:cubicBezTo>
                <a:cubicBezTo>
                  <a:pt x="2408060" y="1590675"/>
                  <a:pt x="1633359" y="1276350"/>
                  <a:pt x="1279347" y="1228725"/>
                </a:cubicBezTo>
                <a:cubicBezTo>
                  <a:pt x="925335" y="1181100"/>
                  <a:pt x="882472" y="1354138"/>
                  <a:pt x="669747" y="1295400"/>
                </a:cubicBezTo>
                <a:cubicBezTo>
                  <a:pt x="457022" y="1236663"/>
                  <a:pt x="33159" y="1049337"/>
                  <a:pt x="2997" y="876300"/>
                </a:cubicBezTo>
                <a:cubicBezTo>
                  <a:pt x="-27165" y="703263"/>
                  <a:pt x="172860" y="336550"/>
                  <a:pt x="488772" y="257175"/>
                </a:cubicBezTo>
                <a:cubicBezTo>
                  <a:pt x="804684" y="177800"/>
                  <a:pt x="1453972" y="304800"/>
                  <a:pt x="1898472" y="400050"/>
                </a:cubicBezTo>
                <a:cubicBezTo>
                  <a:pt x="2342972" y="495300"/>
                  <a:pt x="2758897" y="771525"/>
                  <a:pt x="3155772" y="828675"/>
                </a:cubicBezTo>
                <a:cubicBezTo>
                  <a:pt x="3552647" y="885825"/>
                  <a:pt x="3916184" y="814387"/>
                  <a:pt x="4279722" y="74295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3" name="CustomShape 13"/>
          <p:cNvSpPr/>
          <p:nvPr/>
        </p:nvSpPr>
        <p:spPr>
          <a:xfrm>
            <a:off x="6410160" y="532116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escape algorithm, every time we enter a new blue block of side length  in , we have an  chance of escaping  in time  and never returning.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the escape didn’t work, try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again with a new blue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25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26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27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8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29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30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31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32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3" name="CustomShape 10"/>
          <p:cNvSpPr/>
          <p:nvPr/>
        </p:nvSpPr>
        <p:spPr>
          <a:xfrm>
            <a:off x="5715000" y="449568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4" name="CustomShape 11"/>
          <p:cNvSpPr/>
          <p:nvPr/>
        </p:nvSpPr>
        <p:spPr>
          <a:xfrm>
            <a:off x="5867280" y="4105440"/>
            <a:ext cx="1524600" cy="735120"/>
          </a:xfrm>
          <a:custGeom>
            <a:avLst/>
            <a:gdLst/>
            <a:ahLst/>
            <a:rect l="l" t="t" r="r" b="b"/>
            <a:pathLst>
              <a:path w="1525118" h="735633">
                <a:moveTo>
                  <a:pt x="1409700" y="0"/>
                </a:moveTo>
                <a:cubicBezTo>
                  <a:pt x="1493043" y="279400"/>
                  <a:pt x="1576387" y="558800"/>
                  <a:pt x="1485900" y="666750"/>
                </a:cubicBezTo>
                <a:cubicBezTo>
                  <a:pt x="1395413" y="774700"/>
                  <a:pt x="1009650" y="746125"/>
                  <a:pt x="866775" y="647700"/>
                </a:cubicBezTo>
                <a:cubicBezTo>
                  <a:pt x="723900" y="549275"/>
                  <a:pt x="741362" y="169863"/>
                  <a:pt x="628650" y="76200"/>
                </a:cubicBezTo>
                <a:cubicBezTo>
                  <a:pt x="515937" y="-17463"/>
                  <a:pt x="295275" y="33338"/>
                  <a:pt x="190500" y="85725"/>
                </a:cubicBezTo>
                <a:cubicBezTo>
                  <a:pt x="85725" y="138112"/>
                  <a:pt x="42862" y="264318"/>
                  <a:pt x="0" y="39052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5" name="CustomShape 12"/>
          <p:cNvSpPr/>
          <p:nvPr/>
        </p:nvSpPr>
        <p:spPr>
          <a:xfrm>
            <a:off x="2121120" y="4734000"/>
            <a:ext cx="4279320" cy="1581120"/>
          </a:xfrm>
          <a:custGeom>
            <a:avLst/>
            <a:gdLst/>
            <a:ahLst/>
            <a:rect l="l" t="t" r="r" b="b"/>
            <a:pathLst>
              <a:path w="4279722" h="1581362">
                <a:moveTo>
                  <a:pt x="3679647" y="0"/>
                </a:moveTo>
                <a:cubicBezTo>
                  <a:pt x="3662978" y="114300"/>
                  <a:pt x="3646309" y="228600"/>
                  <a:pt x="3651072" y="361950"/>
                </a:cubicBezTo>
                <a:cubicBezTo>
                  <a:pt x="3655834" y="495300"/>
                  <a:pt x="3717747" y="665163"/>
                  <a:pt x="3708222" y="800100"/>
                </a:cubicBezTo>
                <a:cubicBezTo>
                  <a:pt x="3698697" y="935037"/>
                  <a:pt x="3746322" y="1041400"/>
                  <a:pt x="3593922" y="1171575"/>
                </a:cubicBezTo>
                <a:cubicBezTo>
                  <a:pt x="3441522" y="1301750"/>
                  <a:pt x="3179584" y="1571625"/>
                  <a:pt x="2793822" y="1581150"/>
                </a:cubicBezTo>
                <a:cubicBezTo>
                  <a:pt x="2408060" y="1590675"/>
                  <a:pt x="1633359" y="1276350"/>
                  <a:pt x="1279347" y="1228725"/>
                </a:cubicBezTo>
                <a:cubicBezTo>
                  <a:pt x="925335" y="1181100"/>
                  <a:pt x="882472" y="1354138"/>
                  <a:pt x="669747" y="1295400"/>
                </a:cubicBezTo>
                <a:cubicBezTo>
                  <a:pt x="457022" y="1236663"/>
                  <a:pt x="33159" y="1049337"/>
                  <a:pt x="2997" y="876300"/>
                </a:cubicBezTo>
                <a:cubicBezTo>
                  <a:pt x="-27165" y="703263"/>
                  <a:pt x="172860" y="336550"/>
                  <a:pt x="488772" y="257175"/>
                </a:cubicBezTo>
                <a:cubicBezTo>
                  <a:pt x="804684" y="177800"/>
                  <a:pt x="1453972" y="304800"/>
                  <a:pt x="1898472" y="400050"/>
                </a:cubicBezTo>
                <a:cubicBezTo>
                  <a:pt x="2342972" y="495300"/>
                  <a:pt x="2758897" y="771525"/>
                  <a:pt x="3155772" y="828675"/>
                </a:cubicBezTo>
                <a:cubicBezTo>
                  <a:pt x="3552647" y="885825"/>
                  <a:pt x="3916184" y="814387"/>
                  <a:pt x="4279722" y="74295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6" name="CustomShape 13"/>
          <p:cNvSpPr/>
          <p:nvPr/>
        </p:nvSpPr>
        <p:spPr>
          <a:xfrm>
            <a:off x="6410160" y="532116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7" name="CustomShape 14"/>
          <p:cNvSpPr/>
          <p:nvPr/>
        </p:nvSpPr>
        <p:spPr>
          <a:xfrm>
            <a:off x="6648480" y="5166000"/>
            <a:ext cx="2464200" cy="781200"/>
          </a:xfrm>
          <a:custGeom>
            <a:avLst/>
            <a:gdLst/>
            <a:ahLst/>
            <a:rect l="l" t="t" r="r" b="b"/>
            <a:pathLst>
              <a:path w="2464725" h="781482">
                <a:moveTo>
                  <a:pt x="0" y="263323"/>
                </a:moveTo>
                <a:cubicBezTo>
                  <a:pt x="268287" y="179185"/>
                  <a:pt x="536575" y="95048"/>
                  <a:pt x="790575" y="53773"/>
                </a:cubicBezTo>
                <a:cubicBezTo>
                  <a:pt x="1044575" y="12498"/>
                  <a:pt x="1277938" y="-20839"/>
                  <a:pt x="1524000" y="15673"/>
                </a:cubicBezTo>
                <a:cubicBezTo>
                  <a:pt x="1770062" y="52185"/>
                  <a:pt x="2133600" y="152198"/>
                  <a:pt x="2266950" y="272848"/>
                </a:cubicBezTo>
                <a:cubicBezTo>
                  <a:pt x="2400300" y="393498"/>
                  <a:pt x="2605087" y="663373"/>
                  <a:pt x="2324100" y="739573"/>
                </a:cubicBezTo>
                <a:cubicBezTo>
                  <a:pt x="2043113" y="815773"/>
                  <a:pt x="1312069" y="772910"/>
                  <a:pt x="581025" y="730048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escape algorithm, every time we enter a new blue block of side length  in , we have an  chance of escaping  in time  and never returning.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the escape didn’t work, try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again with a new blue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39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40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41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2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43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44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45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46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7" name="CustomShape 10"/>
          <p:cNvSpPr/>
          <p:nvPr/>
        </p:nvSpPr>
        <p:spPr>
          <a:xfrm>
            <a:off x="5715000" y="449568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8" name="CustomShape 11"/>
          <p:cNvSpPr/>
          <p:nvPr/>
        </p:nvSpPr>
        <p:spPr>
          <a:xfrm>
            <a:off x="5867280" y="4105440"/>
            <a:ext cx="1524600" cy="735120"/>
          </a:xfrm>
          <a:custGeom>
            <a:avLst/>
            <a:gdLst/>
            <a:ahLst/>
            <a:rect l="l" t="t" r="r" b="b"/>
            <a:pathLst>
              <a:path w="1525118" h="735633">
                <a:moveTo>
                  <a:pt x="1409700" y="0"/>
                </a:moveTo>
                <a:cubicBezTo>
                  <a:pt x="1493043" y="279400"/>
                  <a:pt x="1576387" y="558800"/>
                  <a:pt x="1485900" y="666750"/>
                </a:cubicBezTo>
                <a:cubicBezTo>
                  <a:pt x="1395413" y="774700"/>
                  <a:pt x="1009650" y="746125"/>
                  <a:pt x="866775" y="647700"/>
                </a:cubicBezTo>
                <a:cubicBezTo>
                  <a:pt x="723900" y="549275"/>
                  <a:pt x="741362" y="169863"/>
                  <a:pt x="628650" y="76200"/>
                </a:cubicBezTo>
                <a:cubicBezTo>
                  <a:pt x="515937" y="-17463"/>
                  <a:pt x="295275" y="33338"/>
                  <a:pt x="190500" y="85725"/>
                </a:cubicBezTo>
                <a:cubicBezTo>
                  <a:pt x="85725" y="138112"/>
                  <a:pt x="42862" y="264318"/>
                  <a:pt x="0" y="39052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9" name="CustomShape 12"/>
          <p:cNvSpPr/>
          <p:nvPr/>
        </p:nvSpPr>
        <p:spPr>
          <a:xfrm>
            <a:off x="2121120" y="4734000"/>
            <a:ext cx="4279320" cy="1581120"/>
          </a:xfrm>
          <a:custGeom>
            <a:avLst/>
            <a:gdLst/>
            <a:ahLst/>
            <a:rect l="l" t="t" r="r" b="b"/>
            <a:pathLst>
              <a:path w="4279722" h="1581362">
                <a:moveTo>
                  <a:pt x="3679647" y="0"/>
                </a:moveTo>
                <a:cubicBezTo>
                  <a:pt x="3662978" y="114300"/>
                  <a:pt x="3646309" y="228600"/>
                  <a:pt x="3651072" y="361950"/>
                </a:cubicBezTo>
                <a:cubicBezTo>
                  <a:pt x="3655834" y="495300"/>
                  <a:pt x="3717747" y="665163"/>
                  <a:pt x="3708222" y="800100"/>
                </a:cubicBezTo>
                <a:cubicBezTo>
                  <a:pt x="3698697" y="935037"/>
                  <a:pt x="3746322" y="1041400"/>
                  <a:pt x="3593922" y="1171575"/>
                </a:cubicBezTo>
                <a:cubicBezTo>
                  <a:pt x="3441522" y="1301750"/>
                  <a:pt x="3179584" y="1571625"/>
                  <a:pt x="2793822" y="1581150"/>
                </a:cubicBezTo>
                <a:cubicBezTo>
                  <a:pt x="2408060" y="1590675"/>
                  <a:pt x="1633359" y="1276350"/>
                  <a:pt x="1279347" y="1228725"/>
                </a:cubicBezTo>
                <a:cubicBezTo>
                  <a:pt x="925335" y="1181100"/>
                  <a:pt x="882472" y="1354138"/>
                  <a:pt x="669747" y="1295400"/>
                </a:cubicBezTo>
                <a:cubicBezTo>
                  <a:pt x="457022" y="1236663"/>
                  <a:pt x="33159" y="1049337"/>
                  <a:pt x="2997" y="876300"/>
                </a:cubicBezTo>
                <a:cubicBezTo>
                  <a:pt x="-27165" y="703263"/>
                  <a:pt x="172860" y="336550"/>
                  <a:pt x="488772" y="257175"/>
                </a:cubicBezTo>
                <a:cubicBezTo>
                  <a:pt x="804684" y="177800"/>
                  <a:pt x="1453972" y="304800"/>
                  <a:pt x="1898472" y="400050"/>
                </a:cubicBezTo>
                <a:cubicBezTo>
                  <a:pt x="2342972" y="495300"/>
                  <a:pt x="2758897" y="771525"/>
                  <a:pt x="3155772" y="828675"/>
                </a:cubicBezTo>
                <a:cubicBezTo>
                  <a:pt x="3552647" y="885825"/>
                  <a:pt x="3916184" y="814387"/>
                  <a:pt x="4279722" y="74295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0" name="CustomShape 13"/>
          <p:cNvSpPr/>
          <p:nvPr/>
        </p:nvSpPr>
        <p:spPr>
          <a:xfrm>
            <a:off x="6410160" y="532116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1" name="CustomShape 14"/>
          <p:cNvSpPr/>
          <p:nvPr/>
        </p:nvSpPr>
        <p:spPr>
          <a:xfrm>
            <a:off x="6648480" y="5166000"/>
            <a:ext cx="2464200" cy="781200"/>
          </a:xfrm>
          <a:custGeom>
            <a:avLst/>
            <a:gdLst/>
            <a:ahLst/>
            <a:rect l="l" t="t" r="r" b="b"/>
            <a:pathLst>
              <a:path w="2464725" h="781482">
                <a:moveTo>
                  <a:pt x="0" y="263323"/>
                </a:moveTo>
                <a:cubicBezTo>
                  <a:pt x="268287" y="179185"/>
                  <a:pt x="536575" y="95048"/>
                  <a:pt x="790575" y="53773"/>
                </a:cubicBezTo>
                <a:cubicBezTo>
                  <a:pt x="1044575" y="12498"/>
                  <a:pt x="1277938" y="-20839"/>
                  <a:pt x="1524000" y="15673"/>
                </a:cubicBezTo>
                <a:cubicBezTo>
                  <a:pt x="1770062" y="52185"/>
                  <a:pt x="2133600" y="152198"/>
                  <a:pt x="2266950" y="272848"/>
                </a:cubicBezTo>
                <a:cubicBezTo>
                  <a:pt x="2400300" y="393498"/>
                  <a:pt x="2605087" y="663373"/>
                  <a:pt x="2324100" y="739573"/>
                </a:cubicBezTo>
                <a:cubicBezTo>
                  <a:pt x="2043113" y="815773"/>
                  <a:pt x="1312069" y="772910"/>
                  <a:pt x="581025" y="730048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2" name="CustomShape 15"/>
          <p:cNvSpPr/>
          <p:nvPr/>
        </p:nvSpPr>
        <p:spPr>
          <a:xfrm>
            <a:off x="7020000" y="574992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3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 be a block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the escape algorithm, every time we enter a new blue block of side length  in , we have an  chance of escaping  in time  and never returning.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the escape didn’t work, try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again with a new blue block.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54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55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56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7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58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Heavy blocks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59" name="Formula 7"/>
              <p:cNvSpPr txBox="1"/>
              <p:nvPr/>
            </p:nvSpPr>
            <p:spPr>
              <a:xfrm>
                <a:off x="6734160" y="321048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60" name="CustomShape 8"/>
          <p:cNvSpPr/>
          <p:nvPr/>
        </p:nvSpPr>
        <p:spPr>
          <a:xfrm>
            <a:off x="6734160" y="321048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61" name="CustomShape 9"/>
          <p:cNvSpPr/>
          <p:nvPr/>
        </p:nvSpPr>
        <p:spPr>
          <a:xfrm>
            <a:off x="5290200" y="3657600"/>
            <a:ext cx="2634120" cy="2561040"/>
          </a:xfrm>
          <a:prstGeom prst="rect">
            <a:avLst/>
          </a:prstGeom>
          <a:solidFill>
            <a:srgbClr val="00b050">
              <a:alpha val="3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2" name="CustomShape 10"/>
          <p:cNvSpPr/>
          <p:nvPr/>
        </p:nvSpPr>
        <p:spPr>
          <a:xfrm>
            <a:off x="5715000" y="449568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3" name="CustomShape 11"/>
          <p:cNvSpPr/>
          <p:nvPr/>
        </p:nvSpPr>
        <p:spPr>
          <a:xfrm>
            <a:off x="5867280" y="4105440"/>
            <a:ext cx="1524600" cy="735120"/>
          </a:xfrm>
          <a:custGeom>
            <a:avLst/>
            <a:gdLst/>
            <a:ahLst/>
            <a:rect l="l" t="t" r="r" b="b"/>
            <a:pathLst>
              <a:path w="1525118" h="735633">
                <a:moveTo>
                  <a:pt x="1409700" y="0"/>
                </a:moveTo>
                <a:cubicBezTo>
                  <a:pt x="1493043" y="279400"/>
                  <a:pt x="1576387" y="558800"/>
                  <a:pt x="1485900" y="666750"/>
                </a:cubicBezTo>
                <a:cubicBezTo>
                  <a:pt x="1395413" y="774700"/>
                  <a:pt x="1009650" y="746125"/>
                  <a:pt x="866775" y="647700"/>
                </a:cubicBezTo>
                <a:cubicBezTo>
                  <a:pt x="723900" y="549275"/>
                  <a:pt x="741362" y="169863"/>
                  <a:pt x="628650" y="76200"/>
                </a:cubicBezTo>
                <a:cubicBezTo>
                  <a:pt x="515937" y="-17463"/>
                  <a:pt x="295275" y="33338"/>
                  <a:pt x="190500" y="85725"/>
                </a:cubicBezTo>
                <a:cubicBezTo>
                  <a:pt x="85725" y="138112"/>
                  <a:pt x="42862" y="264318"/>
                  <a:pt x="0" y="39052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4" name="CustomShape 12"/>
          <p:cNvSpPr/>
          <p:nvPr/>
        </p:nvSpPr>
        <p:spPr>
          <a:xfrm>
            <a:off x="2121120" y="4734000"/>
            <a:ext cx="4279320" cy="1581120"/>
          </a:xfrm>
          <a:custGeom>
            <a:avLst/>
            <a:gdLst/>
            <a:ahLst/>
            <a:rect l="l" t="t" r="r" b="b"/>
            <a:pathLst>
              <a:path w="4279722" h="1581362">
                <a:moveTo>
                  <a:pt x="3679647" y="0"/>
                </a:moveTo>
                <a:cubicBezTo>
                  <a:pt x="3662978" y="114300"/>
                  <a:pt x="3646309" y="228600"/>
                  <a:pt x="3651072" y="361950"/>
                </a:cubicBezTo>
                <a:cubicBezTo>
                  <a:pt x="3655834" y="495300"/>
                  <a:pt x="3717747" y="665163"/>
                  <a:pt x="3708222" y="800100"/>
                </a:cubicBezTo>
                <a:cubicBezTo>
                  <a:pt x="3698697" y="935037"/>
                  <a:pt x="3746322" y="1041400"/>
                  <a:pt x="3593922" y="1171575"/>
                </a:cubicBezTo>
                <a:cubicBezTo>
                  <a:pt x="3441522" y="1301750"/>
                  <a:pt x="3179584" y="1571625"/>
                  <a:pt x="2793822" y="1581150"/>
                </a:cubicBezTo>
                <a:cubicBezTo>
                  <a:pt x="2408060" y="1590675"/>
                  <a:pt x="1633359" y="1276350"/>
                  <a:pt x="1279347" y="1228725"/>
                </a:cubicBezTo>
                <a:cubicBezTo>
                  <a:pt x="925335" y="1181100"/>
                  <a:pt x="882472" y="1354138"/>
                  <a:pt x="669747" y="1295400"/>
                </a:cubicBezTo>
                <a:cubicBezTo>
                  <a:pt x="457022" y="1236663"/>
                  <a:pt x="33159" y="1049337"/>
                  <a:pt x="2997" y="876300"/>
                </a:cubicBezTo>
                <a:cubicBezTo>
                  <a:pt x="-27165" y="703263"/>
                  <a:pt x="172860" y="336550"/>
                  <a:pt x="488772" y="257175"/>
                </a:cubicBezTo>
                <a:cubicBezTo>
                  <a:pt x="804684" y="177800"/>
                  <a:pt x="1453972" y="304800"/>
                  <a:pt x="1898472" y="400050"/>
                </a:cubicBezTo>
                <a:cubicBezTo>
                  <a:pt x="2342972" y="495300"/>
                  <a:pt x="2758897" y="771525"/>
                  <a:pt x="3155772" y="828675"/>
                </a:cubicBezTo>
                <a:cubicBezTo>
                  <a:pt x="3552647" y="885825"/>
                  <a:pt x="3916184" y="814387"/>
                  <a:pt x="4279722" y="74295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5" name="CustomShape 13"/>
          <p:cNvSpPr/>
          <p:nvPr/>
        </p:nvSpPr>
        <p:spPr>
          <a:xfrm>
            <a:off x="6410160" y="532116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6" name="CustomShape 14"/>
          <p:cNvSpPr/>
          <p:nvPr/>
        </p:nvSpPr>
        <p:spPr>
          <a:xfrm>
            <a:off x="6648480" y="5166000"/>
            <a:ext cx="2464200" cy="781200"/>
          </a:xfrm>
          <a:custGeom>
            <a:avLst/>
            <a:gdLst/>
            <a:ahLst/>
            <a:rect l="l" t="t" r="r" b="b"/>
            <a:pathLst>
              <a:path w="2464725" h="781482">
                <a:moveTo>
                  <a:pt x="0" y="263323"/>
                </a:moveTo>
                <a:cubicBezTo>
                  <a:pt x="268287" y="179185"/>
                  <a:pt x="536575" y="95048"/>
                  <a:pt x="790575" y="53773"/>
                </a:cubicBezTo>
                <a:cubicBezTo>
                  <a:pt x="1044575" y="12498"/>
                  <a:pt x="1277938" y="-20839"/>
                  <a:pt x="1524000" y="15673"/>
                </a:cubicBezTo>
                <a:cubicBezTo>
                  <a:pt x="1770062" y="52185"/>
                  <a:pt x="2133600" y="152198"/>
                  <a:pt x="2266950" y="272848"/>
                </a:cubicBezTo>
                <a:cubicBezTo>
                  <a:pt x="2400300" y="393498"/>
                  <a:pt x="2605087" y="663373"/>
                  <a:pt x="2324100" y="739573"/>
                </a:cubicBezTo>
                <a:cubicBezTo>
                  <a:pt x="2043113" y="815773"/>
                  <a:pt x="1312069" y="772910"/>
                  <a:pt x="581025" y="730048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7" name="CustomShape 15"/>
          <p:cNvSpPr/>
          <p:nvPr/>
        </p:nvSpPr>
        <p:spPr>
          <a:xfrm>
            <a:off x="7020000" y="5749920"/>
            <a:ext cx="228240" cy="24120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8" name="CustomShape 16"/>
          <p:cNvSpPr/>
          <p:nvPr/>
        </p:nvSpPr>
        <p:spPr>
          <a:xfrm rot="358800">
            <a:off x="6916680" y="3076200"/>
            <a:ext cx="2350800" cy="2941920"/>
          </a:xfrm>
          <a:custGeom>
            <a:avLst/>
            <a:gdLst/>
            <a:ahLst/>
            <a:rect l="l" t="t" r="r" b="b"/>
            <a:pathLst>
              <a:path w="2244233" h="2858026">
                <a:moveTo>
                  <a:pt x="236514" y="2849393"/>
                </a:moveTo>
                <a:cubicBezTo>
                  <a:pt x="153170" y="2858124"/>
                  <a:pt x="69826" y="2866856"/>
                  <a:pt x="36489" y="2839868"/>
                </a:cubicBezTo>
                <a:cubicBezTo>
                  <a:pt x="3151" y="2812880"/>
                  <a:pt x="-25424" y="2790655"/>
                  <a:pt x="36489" y="2687468"/>
                </a:cubicBezTo>
                <a:cubicBezTo>
                  <a:pt x="98401" y="2584280"/>
                  <a:pt x="204764" y="2398543"/>
                  <a:pt x="407964" y="2220743"/>
                </a:cubicBezTo>
                <a:cubicBezTo>
                  <a:pt x="611164" y="2042943"/>
                  <a:pt x="1025502" y="1839743"/>
                  <a:pt x="1255689" y="1620668"/>
                </a:cubicBezTo>
                <a:cubicBezTo>
                  <a:pt x="1485876" y="1401593"/>
                  <a:pt x="1633514" y="1161880"/>
                  <a:pt x="1789089" y="906293"/>
                </a:cubicBezTo>
                <a:cubicBezTo>
                  <a:pt x="1944664" y="650705"/>
                  <a:pt x="2114527" y="234780"/>
                  <a:pt x="2189139" y="87143"/>
                </a:cubicBezTo>
                <a:cubicBezTo>
                  <a:pt x="2263752" y="-60495"/>
                  <a:pt x="2243114" y="25230"/>
                  <a:pt x="2236764" y="20468"/>
                </a:cubicBezTo>
                <a:cubicBezTo>
                  <a:pt x="2230414" y="15706"/>
                  <a:pt x="2190726" y="37137"/>
                  <a:pt x="2151039" y="58568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7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72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3" name="CustomShape 5"/>
          <p:cNvSpPr/>
          <p:nvPr/>
        </p:nvSpPr>
        <p:spPr>
          <a:xfrm>
            <a:off x="0" y="1219320"/>
            <a:ext cx="883872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. We want to quickly reach a time  such that for all large , the blocks  are not heavy.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75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76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77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8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79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42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2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2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21"/>
          <p:cNvSpPr/>
          <p:nvPr/>
        </p:nvSpPr>
        <p:spPr>
          <a:xfrm>
            <a:off x="3886200" y="32004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29"/>
          <p:cNvSpPr/>
          <p:nvPr/>
        </p:nvSpPr>
        <p:spPr>
          <a:xfrm>
            <a:off x="4343400" y="37339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Proof.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Let . We want to quickly reach a time  such that for all large , the blocks  are not heavy.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When  the block is not heavy by Lemma 1.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81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97" t="-1162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82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83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4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85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are in a bad block, we first wait at most  time to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enter a good block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087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-948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088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08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0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91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92" name="Group 7"/>
          <p:cNvGrpSpPr/>
          <p:nvPr/>
        </p:nvGrpSpPr>
        <p:grpSpPr>
          <a:xfrm>
            <a:off x="2971800" y="2590560"/>
            <a:ext cx="5555520" cy="3648960"/>
            <a:chOff x="2971800" y="2590560"/>
            <a:chExt cx="5555520" cy="3648960"/>
          </a:xfrm>
        </p:grpSpPr>
        <p:sp>
          <p:nvSpPr>
            <p:cNvPr id="4093" name="CustomShape 8"/>
            <p:cNvSpPr/>
            <p:nvPr/>
          </p:nvSpPr>
          <p:spPr>
            <a:xfrm>
              <a:off x="5418000" y="3944520"/>
              <a:ext cx="872640" cy="83520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094" name="Group 9"/>
            <p:cNvGrpSpPr/>
            <p:nvPr/>
          </p:nvGrpSpPr>
          <p:grpSpPr>
            <a:xfrm>
              <a:off x="2971800" y="2590560"/>
              <a:ext cx="5555520" cy="3648960"/>
              <a:chOff x="2971800" y="2590560"/>
              <a:chExt cx="5555520" cy="3648960"/>
            </a:xfrm>
          </p:grpSpPr>
          <p:sp>
            <p:nvSpPr>
              <p:cNvPr id="4095" name="CustomShape 10"/>
              <p:cNvSpPr/>
              <p:nvPr/>
            </p:nvSpPr>
            <p:spPr>
              <a:xfrm>
                <a:off x="4566960" y="3936960"/>
                <a:ext cx="872640" cy="863280"/>
              </a:xfrm>
              <a:prstGeom prst="rect">
                <a:avLst/>
              </a:prstGeom>
              <a:solidFill>
                <a:srgbClr val="ff00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96" name="CustomShape 11"/>
              <p:cNvSpPr/>
              <p:nvPr/>
            </p:nvSpPr>
            <p:spPr>
              <a:xfrm>
                <a:off x="3079800" y="4792680"/>
                <a:ext cx="603360" cy="806760"/>
              </a:xfrm>
              <a:prstGeom prst="rect">
                <a:avLst/>
              </a:prstGeom>
              <a:solidFill>
                <a:srgbClr val="ff00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097" name="Group 12"/>
              <p:cNvGrpSpPr/>
              <p:nvPr/>
            </p:nvGrpSpPr>
            <p:grpSpPr>
              <a:xfrm>
                <a:off x="4563360" y="2590560"/>
                <a:ext cx="7560" cy="3603240"/>
                <a:chOff x="4563360" y="2590560"/>
                <a:chExt cx="7560" cy="3603240"/>
              </a:xfrm>
            </p:grpSpPr>
            <p:sp>
              <p:nvSpPr>
                <p:cNvPr id="4098" name="Line 13"/>
                <p:cNvSpPr/>
                <p:nvPr/>
              </p:nvSpPr>
              <p:spPr>
                <a:xfrm>
                  <a:off x="4563360" y="2981520"/>
                  <a:ext cx="360" cy="28213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99" name="Line 14"/>
                <p:cNvSpPr/>
                <p:nvPr/>
              </p:nvSpPr>
              <p:spPr>
                <a:xfrm>
                  <a:off x="4563360" y="584208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00" name="Line 15"/>
                <p:cNvSpPr/>
                <p:nvPr/>
              </p:nvSpPr>
              <p:spPr>
                <a:xfrm>
                  <a:off x="4570560" y="259056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01" name="Group 16"/>
              <p:cNvGrpSpPr/>
              <p:nvPr/>
            </p:nvGrpSpPr>
            <p:grpSpPr>
              <a:xfrm>
                <a:off x="3690000" y="2597040"/>
                <a:ext cx="360" cy="3603600"/>
                <a:chOff x="3690000" y="2597040"/>
                <a:chExt cx="360" cy="3603600"/>
              </a:xfrm>
            </p:grpSpPr>
            <p:sp>
              <p:nvSpPr>
                <p:cNvPr id="4102" name="Line 17"/>
                <p:cNvSpPr/>
                <p:nvPr/>
              </p:nvSpPr>
              <p:spPr>
                <a:xfrm>
                  <a:off x="3690000" y="2988000"/>
                  <a:ext cx="360" cy="28216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03" name="Line 18"/>
                <p:cNvSpPr/>
                <p:nvPr/>
              </p:nvSpPr>
              <p:spPr>
                <a:xfrm>
                  <a:off x="3690000" y="584856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04" name="Line 19"/>
                <p:cNvSpPr/>
                <p:nvPr/>
              </p:nvSpPr>
              <p:spPr>
                <a:xfrm>
                  <a:off x="3690000" y="259704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05" name="Group 20"/>
              <p:cNvGrpSpPr/>
              <p:nvPr/>
            </p:nvGrpSpPr>
            <p:grpSpPr>
              <a:xfrm>
                <a:off x="6284520" y="2603520"/>
                <a:ext cx="360" cy="3610080"/>
                <a:chOff x="6284520" y="2603520"/>
                <a:chExt cx="360" cy="3610080"/>
              </a:xfrm>
            </p:grpSpPr>
            <p:grpSp>
              <p:nvGrpSpPr>
                <p:cNvPr id="4106" name="Group 21"/>
                <p:cNvGrpSpPr/>
                <p:nvPr/>
              </p:nvGrpSpPr>
              <p:grpSpPr>
                <a:xfrm>
                  <a:off x="6284520" y="2603520"/>
                  <a:ext cx="360" cy="3603600"/>
                  <a:chOff x="6284520" y="2603520"/>
                  <a:chExt cx="360" cy="3603600"/>
                </a:xfrm>
              </p:grpSpPr>
              <p:sp>
                <p:nvSpPr>
                  <p:cNvPr id="4107" name="Line 22"/>
                  <p:cNvSpPr/>
                  <p:nvPr/>
                </p:nvSpPr>
                <p:spPr>
                  <a:xfrm>
                    <a:off x="6284520" y="2994480"/>
                    <a:ext cx="360" cy="28216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08" name="Line 23"/>
                  <p:cNvSpPr/>
                  <p:nvPr/>
                </p:nvSpPr>
                <p:spPr>
                  <a:xfrm>
                    <a:off x="6284520" y="585504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09" name="Line 24"/>
                  <p:cNvSpPr/>
                  <p:nvPr/>
                </p:nvSpPr>
                <p:spPr>
                  <a:xfrm>
                    <a:off x="6284520" y="260352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110" name="Group 25"/>
                <p:cNvGrpSpPr/>
                <p:nvPr/>
              </p:nvGrpSpPr>
              <p:grpSpPr>
                <a:xfrm>
                  <a:off x="6284520" y="2610000"/>
                  <a:ext cx="360" cy="3603600"/>
                  <a:chOff x="6284520" y="2610000"/>
                  <a:chExt cx="360" cy="3603600"/>
                </a:xfrm>
              </p:grpSpPr>
              <p:sp>
                <p:nvSpPr>
                  <p:cNvPr id="4111" name="Line 26"/>
                  <p:cNvSpPr/>
                  <p:nvPr/>
                </p:nvSpPr>
                <p:spPr>
                  <a:xfrm>
                    <a:off x="6284520" y="3000960"/>
                    <a:ext cx="360" cy="28216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12" name="Line 27"/>
                  <p:cNvSpPr/>
                  <p:nvPr/>
                </p:nvSpPr>
                <p:spPr>
                  <a:xfrm>
                    <a:off x="6284520" y="586152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13" name="Line 28"/>
                  <p:cNvSpPr/>
                  <p:nvPr/>
                </p:nvSpPr>
                <p:spPr>
                  <a:xfrm>
                    <a:off x="6284520" y="261000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114" name="Group 29"/>
              <p:cNvGrpSpPr/>
              <p:nvPr/>
            </p:nvGrpSpPr>
            <p:grpSpPr>
              <a:xfrm>
                <a:off x="5428800" y="5868000"/>
                <a:ext cx="880920" cy="371520"/>
                <a:chOff x="5428800" y="5868000"/>
                <a:chExt cx="880920" cy="371520"/>
              </a:xfrm>
            </p:grpSpPr>
            <p:sp>
              <p:nvSpPr>
                <p:cNvPr id="4115" name="Line 30"/>
                <p:cNvSpPr/>
                <p:nvPr/>
              </p:nvSpPr>
              <p:spPr>
                <a:xfrm>
                  <a:off x="6309360" y="586800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16" name="Line 31"/>
                <p:cNvSpPr/>
                <p:nvPr/>
              </p:nvSpPr>
              <p:spPr>
                <a:xfrm>
                  <a:off x="5428800" y="588780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17" name="Group 32"/>
              <p:cNvGrpSpPr/>
              <p:nvPr/>
            </p:nvGrpSpPr>
            <p:grpSpPr>
              <a:xfrm>
                <a:off x="5428800" y="2616840"/>
                <a:ext cx="1724760" cy="3212280"/>
                <a:chOff x="5428800" y="2616840"/>
                <a:chExt cx="1724760" cy="3212280"/>
              </a:xfrm>
            </p:grpSpPr>
            <p:grpSp>
              <p:nvGrpSpPr>
                <p:cNvPr id="4118" name="Group 33"/>
                <p:cNvGrpSpPr/>
                <p:nvPr/>
              </p:nvGrpSpPr>
              <p:grpSpPr>
                <a:xfrm>
                  <a:off x="5428800" y="2616840"/>
                  <a:ext cx="360" cy="3212280"/>
                  <a:chOff x="5428800" y="2616840"/>
                  <a:chExt cx="360" cy="3212280"/>
                </a:xfrm>
              </p:grpSpPr>
              <p:sp>
                <p:nvSpPr>
                  <p:cNvPr id="4119" name="Line 34"/>
                  <p:cNvSpPr/>
                  <p:nvPr/>
                </p:nvSpPr>
                <p:spPr>
                  <a:xfrm>
                    <a:off x="5428800" y="3007800"/>
                    <a:ext cx="360" cy="282132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20" name="Line 35"/>
                  <p:cNvSpPr/>
                  <p:nvPr/>
                </p:nvSpPr>
                <p:spPr>
                  <a:xfrm>
                    <a:off x="5428800" y="2616840"/>
                    <a:ext cx="360" cy="35172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4121" name="Line 36"/>
                <p:cNvSpPr/>
                <p:nvPr/>
              </p:nvSpPr>
              <p:spPr>
                <a:xfrm>
                  <a:off x="7153200" y="262332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22" name="Group 37"/>
              <p:cNvGrpSpPr/>
              <p:nvPr/>
            </p:nvGrpSpPr>
            <p:grpSpPr>
              <a:xfrm>
                <a:off x="8051760" y="2636280"/>
                <a:ext cx="360" cy="3603240"/>
                <a:chOff x="8051760" y="2636280"/>
                <a:chExt cx="360" cy="3603240"/>
              </a:xfrm>
            </p:grpSpPr>
            <p:sp>
              <p:nvSpPr>
                <p:cNvPr id="4123" name="Line 38"/>
                <p:cNvSpPr/>
                <p:nvPr/>
              </p:nvSpPr>
              <p:spPr>
                <a:xfrm>
                  <a:off x="8051760" y="3027240"/>
                  <a:ext cx="360" cy="28213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24" name="Line 39"/>
                <p:cNvSpPr/>
                <p:nvPr/>
              </p:nvSpPr>
              <p:spPr>
                <a:xfrm>
                  <a:off x="8051760" y="588780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25" name="Line 40"/>
                <p:cNvSpPr/>
                <p:nvPr/>
              </p:nvSpPr>
              <p:spPr>
                <a:xfrm>
                  <a:off x="8051760" y="263628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26" name="Group 41"/>
              <p:cNvGrpSpPr/>
              <p:nvPr/>
            </p:nvGrpSpPr>
            <p:grpSpPr>
              <a:xfrm>
                <a:off x="7160400" y="3020760"/>
                <a:ext cx="7560" cy="3160080"/>
                <a:chOff x="7160400" y="3020760"/>
                <a:chExt cx="7560" cy="3160080"/>
              </a:xfrm>
            </p:grpSpPr>
            <p:sp>
              <p:nvSpPr>
                <p:cNvPr id="4127" name="Line 42"/>
                <p:cNvSpPr/>
                <p:nvPr/>
              </p:nvSpPr>
              <p:spPr>
                <a:xfrm>
                  <a:off x="7160400" y="3020760"/>
                  <a:ext cx="360" cy="28213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28" name="Line 43"/>
                <p:cNvSpPr/>
                <p:nvPr/>
              </p:nvSpPr>
              <p:spPr>
                <a:xfrm>
                  <a:off x="7167600" y="582876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29" name="Group 44"/>
              <p:cNvGrpSpPr/>
              <p:nvPr/>
            </p:nvGrpSpPr>
            <p:grpSpPr>
              <a:xfrm>
                <a:off x="2998080" y="4773600"/>
                <a:ext cx="5518440" cy="6480"/>
                <a:chOff x="2998080" y="4773600"/>
                <a:chExt cx="5518440" cy="6480"/>
              </a:xfrm>
            </p:grpSpPr>
            <p:grpSp>
              <p:nvGrpSpPr>
                <p:cNvPr id="4130" name="Group 45"/>
                <p:cNvGrpSpPr/>
                <p:nvPr/>
              </p:nvGrpSpPr>
              <p:grpSpPr>
                <a:xfrm>
                  <a:off x="2998080" y="4773600"/>
                  <a:ext cx="5518440" cy="6480"/>
                  <a:chOff x="2998080" y="4773600"/>
                  <a:chExt cx="5518440" cy="6480"/>
                </a:xfrm>
              </p:grpSpPr>
              <p:sp>
                <p:nvSpPr>
                  <p:cNvPr id="4131" name="Line 46"/>
                  <p:cNvSpPr/>
                  <p:nvPr/>
                </p:nvSpPr>
                <p:spPr>
                  <a:xfrm flipV="1">
                    <a:off x="3299040" y="4773600"/>
                    <a:ext cx="487980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32" name="Line 47"/>
                  <p:cNvSpPr/>
                  <p:nvPr/>
                </p:nvSpPr>
                <p:spPr>
                  <a:xfrm flipH="1">
                    <a:off x="8173440" y="4773600"/>
                    <a:ext cx="34308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33" name="Line 48"/>
                  <p:cNvSpPr/>
                  <p:nvPr/>
                </p:nvSpPr>
                <p:spPr>
                  <a:xfrm flipH="1" flipV="1">
                    <a:off x="2998080" y="4773600"/>
                    <a:ext cx="248040" cy="64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134" name="Group 49"/>
                <p:cNvGrpSpPr/>
                <p:nvPr/>
              </p:nvGrpSpPr>
              <p:grpSpPr>
                <a:xfrm>
                  <a:off x="2998080" y="4773600"/>
                  <a:ext cx="5518440" cy="6480"/>
                  <a:chOff x="2998080" y="4773600"/>
                  <a:chExt cx="5518440" cy="6480"/>
                </a:xfrm>
              </p:grpSpPr>
              <p:sp>
                <p:nvSpPr>
                  <p:cNvPr id="4135" name="Line 50"/>
                  <p:cNvSpPr/>
                  <p:nvPr/>
                </p:nvSpPr>
                <p:spPr>
                  <a:xfrm flipV="1">
                    <a:off x="3299040" y="4773600"/>
                    <a:ext cx="487980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36" name="Line 51"/>
                  <p:cNvSpPr/>
                  <p:nvPr/>
                </p:nvSpPr>
                <p:spPr>
                  <a:xfrm flipH="1">
                    <a:off x="8173440" y="4773600"/>
                    <a:ext cx="34308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37" name="Line 52"/>
                  <p:cNvSpPr/>
                  <p:nvPr/>
                </p:nvSpPr>
                <p:spPr>
                  <a:xfrm flipH="1" flipV="1">
                    <a:off x="2998080" y="4773600"/>
                    <a:ext cx="248040" cy="64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138" name="Group 53"/>
              <p:cNvGrpSpPr/>
              <p:nvPr/>
            </p:nvGrpSpPr>
            <p:grpSpPr>
              <a:xfrm>
                <a:off x="3008520" y="5584680"/>
                <a:ext cx="5518800" cy="7560"/>
                <a:chOff x="3008520" y="5584680"/>
                <a:chExt cx="5518800" cy="7560"/>
              </a:xfrm>
            </p:grpSpPr>
            <p:sp>
              <p:nvSpPr>
                <p:cNvPr id="4139" name="Line 54"/>
                <p:cNvSpPr/>
                <p:nvPr/>
              </p:nvSpPr>
              <p:spPr>
                <a:xfrm flipH="1" flipV="1">
                  <a:off x="3008520" y="5585760"/>
                  <a:ext cx="248400" cy="64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140" name="Group 55"/>
                <p:cNvGrpSpPr/>
                <p:nvPr/>
              </p:nvGrpSpPr>
              <p:grpSpPr>
                <a:xfrm>
                  <a:off x="3309480" y="5584680"/>
                  <a:ext cx="5217840" cy="7560"/>
                  <a:chOff x="3309480" y="5584680"/>
                  <a:chExt cx="5217840" cy="7560"/>
                </a:xfrm>
              </p:grpSpPr>
              <p:sp>
                <p:nvSpPr>
                  <p:cNvPr id="4141" name="Line 56"/>
                  <p:cNvSpPr/>
                  <p:nvPr/>
                </p:nvSpPr>
                <p:spPr>
                  <a:xfrm flipV="1">
                    <a:off x="3309480" y="5585760"/>
                    <a:ext cx="487980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42" name="Line 57"/>
                  <p:cNvSpPr/>
                  <p:nvPr/>
                </p:nvSpPr>
                <p:spPr>
                  <a:xfrm flipH="1">
                    <a:off x="8183880" y="5584680"/>
                    <a:ext cx="34344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143" name="Group 58"/>
              <p:cNvGrpSpPr/>
              <p:nvPr/>
            </p:nvGrpSpPr>
            <p:grpSpPr>
              <a:xfrm>
                <a:off x="2971800" y="3111840"/>
                <a:ext cx="5518440" cy="832320"/>
                <a:chOff x="2971800" y="3111840"/>
                <a:chExt cx="5518440" cy="832320"/>
              </a:xfrm>
            </p:grpSpPr>
            <p:grpSp>
              <p:nvGrpSpPr>
                <p:cNvPr id="4144" name="Group 59"/>
                <p:cNvGrpSpPr/>
                <p:nvPr/>
              </p:nvGrpSpPr>
              <p:grpSpPr>
                <a:xfrm>
                  <a:off x="2971800" y="3111840"/>
                  <a:ext cx="5518440" cy="6480"/>
                  <a:chOff x="2971800" y="3111840"/>
                  <a:chExt cx="5518440" cy="6480"/>
                </a:xfrm>
              </p:grpSpPr>
              <p:sp>
                <p:nvSpPr>
                  <p:cNvPr id="4145" name="Line 60"/>
                  <p:cNvSpPr/>
                  <p:nvPr/>
                </p:nvSpPr>
                <p:spPr>
                  <a:xfrm flipV="1">
                    <a:off x="3272760" y="3111840"/>
                    <a:ext cx="487944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46" name="Line 61"/>
                  <p:cNvSpPr/>
                  <p:nvPr/>
                </p:nvSpPr>
                <p:spPr>
                  <a:xfrm flipH="1">
                    <a:off x="8147160" y="3111840"/>
                    <a:ext cx="34308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47" name="Line 62"/>
                  <p:cNvSpPr/>
                  <p:nvPr/>
                </p:nvSpPr>
                <p:spPr>
                  <a:xfrm flipH="1" flipV="1">
                    <a:off x="2971800" y="3111840"/>
                    <a:ext cx="248040" cy="64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4148" name="Line 63"/>
                <p:cNvSpPr/>
                <p:nvPr/>
              </p:nvSpPr>
              <p:spPr>
                <a:xfrm flipH="1" flipV="1">
                  <a:off x="2982240" y="3937680"/>
                  <a:ext cx="248040" cy="64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49" name="Group 64"/>
              <p:cNvGrpSpPr/>
              <p:nvPr/>
            </p:nvGrpSpPr>
            <p:grpSpPr>
              <a:xfrm>
                <a:off x="3283200" y="3929760"/>
                <a:ext cx="5217480" cy="14760"/>
                <a:chOff x="3283200" y="3929760"/>
                <a:chExt cx="5217480" cy="14760"/>
              </a:xfrm>
            </p:grpSpPr>
            <p:sp>
              <p:nvSpPr>
                <p:cNvPr id="4150" name="Line 65"/>
                <p:cNvSpPr/>
                <p:nvPr/>
              </p:nvSpPr>
              <p:spPr>
                <a:xfrm flipV="1">
                  <a:off x="3283200" y="3937680"/>
                  <a:ext cx="4879800" cy="684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51" name="Line 66"/>
                <p:cNvSpPr/>
                <p:nvPr/>
              </p:nvSpPr>
              <p:spPr>
                <a:xfrm flipH="1">
                  <a:off x="8157600" y="3929760"/>
                  <a:ext cx="343080" cy="36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4152" name="CustomShape 67"/>
          <p:cNvSpPr/>
          <p:nvPr/>
        </p:nvSpPr>
        <p:spPr>
          <a:xfrm>
            <a:off x="4817520" y="4208040"/>
            <a:ext cx="194760" cy="173160"/>
          </a:xfrm>
          <a:prstGeom prst="ellipse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153" name="Formula 68"/>
              <p:cNvSpPr txBox="1"/>
              <p:nvPr/>
            </p:nvSpPr>
            <p:spPr>
              <a:xfrm>
                <a:off x="4588920" y="3886200"/>
                <a:ext cx="576720" cy="399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𝑊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𝑠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154" name="CustomShape 69"/>
          <p:cNvSpPr/>
          <p:nvPr/>
        </p:nvSpPr>
        <p:spPr>
          <a:xfrm>
            <a:off x="4588920" y="3886200"/>
            <a:ext cx="576720" cy="399600"/>
          </a:xfrm>
          <a:prstGeom prst="rect">
            <a:avLst/>
          </a:prstGeom>
          <a:blipFill rotWithShape="0">
            <a:blip r:embed="rId2"/>
            <a:stretch>
              <a:fillRect l="0" t="0" r="-39359" b="-1841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55" name="CustomShape 70"/>
          <p:cNvSpPr/>
          <p:nvPr/>
        </p:nvSpPr>
        <p:spPr>
          <a:xfrm rot="21324600">
            <a:off x="730800" y="3745080"/>
            <a:ext cx="4130280" cy="807480"/>
          </a:xfrm>
          <a:custGeom>
            <a:avLst/>
            <a:gdLst/>
            <a:ahLst/>
            <a:rect l="l" t="t" r="r" b="b"/>
            <a:pathLst>
              <a:path w="4629150" h="807712">
                <a:moveTo>
                  <a:pt x="0" y="284885"/>
                </a:moveTo>
                <a:cubicBezTo>
                  <a:pt x="222250" y="526979"/>
                  <a:pt x="444500" y="769073"/>
                  <a:pt x="723900" y="770660"/>
                </a:cubicBezTo>
                <a:cubicBezTo>
                  <a:pt x="1003300" y="772247"/>
                  <a:pt x="1370013" y="411885"/>
                  <a:pt x="1676400" y="294410"/>
                </a:cubicBezTo>
                <a:cubicBezTo>
                  <a:pt x="1982788" y="176935"/>
                  <a:pt x="2249487" y="105498"/>
                  <a:pt x="2562225" y="65810"/>
                </a:cubicBezTo>
                <a:cubicBezTo>
                  <a:pt x="2874963" y="26122"/>
                  <a:pt x="3327400" y="-54840"/>
                  <a:pt x="3552825" y="56285"/>
                </a:cubicBezTo>
                <a:cubicBezTo>
                  <a:pt x="3778250" y="167410"/>
                  <a:pt x="3735388" y="615085"/>
                  <a:pt x="3914775" y="732560"/>
                </a:cubicBezTo>
                <a:cubicBezTo>
                  <a:pt x="4094163" y="850035"/>
                  <a:pt x="4361656" y="805585"/>
                  <a:pt x="4629150" y="76113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CustomShape 1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we are in a bad block, we first wait at most  time to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enter a good block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157" name="CustomShape 2"/>
          <p:cNvSpPr/>
          <p:nvPr/>
        </p:nvSpPr>
        <p:spPr>
          <a:xfrm>
            <a:off x="0" y="133560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-948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158" name="Group 3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15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0" name="CustomShape 5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61" name="TextShape 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162" name="Formula 7"/>
              <p:cNvSpPr txBox="1"/>
              <p:nvPr/>
            </p:nvSpPr>
            <p:spPr>
              <a:xfrm>
                <a:off x="6705720" y="3835440"/>
                <a:ext cx="61344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163" name="CustomShape 8"/>
          <p:cNvSpPr/>
          <p:nvPr/>
        </p:nvSpPr>
        <p:spPr>
          <a:xfrm>
            <a:off x="6705720" y="3835440"/>
            <a:ext cx="613440" cy="52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164" name="Group 9"/>
          <p:cNvGrpSpPr/>
          <p:nvPr/>
        </p:nvGrpSpPr>
        <p:grpSpPr>
          <a:xfrm>
            <a:off x="2971800" y="2590560"/>
            <a:ext cx="5555520" cy="3648960"/>
            <a:chOff x="2971800" y="2590560"/>
            <a:chExt cx="5555520" cy="3648960"/>
          </a:xfrm>
        </p:grpSpPr>
        <p:sp>
          <p:nvSpPr>
            <p:cNvPr id="4165" name="CustomShape 10"/>
            <p:cNvSpPr/>
            <p:nvPr/>
          </p:nvSpPr>
          <p:spPr>
            <a:xfrm>
              <a:off x="5418000" y="3944520"/>
              <a:ext cx="872640" cy="83520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166" name="Group 11"/>
            <p:cNvGrpSpPr/>
            <p:nvPr/>
          </p:nvGrpSpPr>
          <p:grpSpPr>
            <a:xfrm>
              <a:off x="2971800" y="2590560"/>
              <a:ext cx="5555520" cy="3648960"/>
              <a:chOff x="2971800" y="2590560"/>
              <a:chExt cx="5555520" cy="3648960"/>
            </a:xfrm>
          </p:grpSpPr>
          <p:sp>
            <p:nvSpPr>
              <p:cNvPr id="4167" name="CustomShape 12"/>
              <p:cNvSpPr/>
              <p:nvPr/>
            </p:nvSpPr>
            <p:spPr>
              <a:xfrm>
                <a:off x="4566960" y="3936960"/>
                <a:ext cx="872640" cy="863280"/>
              </a:xfrm>
              <a:prstGeom prst="rect">
                <a:avLst/>
              </a:prstGeom>
              <a:solidFill>
                <a:srgbClr val="ff00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68" name="CustomShape 13"/>
              <p:cNvSpPr/>
              <p:nvPr/>
            </p:nvSpPr>
            <p:spPr>
              <a:xfrm>
                <a:off x="3079800" y="4792680"/>
                <a:ext cx="603360" cy="806760"/>
              </a:xfrm>
              <a:prstGeom prst="rect">
                <a:avLst/>
              </a:prstGeom>
              <a:solidFill>
                <a:srgbClr val="ff00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169" name="Group 14"/>
              <p:cNvGrpSpPr/>
              <p:nvPr/>
            </p:nvGrpSpPr>
            <p:grpSpPr>
              <a:xfrm>
                <a:off x="4563360" y="2590560"/>
                <a:ext cx="7560" cy="3603240"/>
                <a:chOff x="4563360" y="2590560"/>
                <a:chExt cx="7560" cy="3603240"/>
              </a:xfrm>
            </p:grpSpPr>
            <p:sp>
              <p:nvSpPr>
                <p:cNvPr id="4170" name="Line 15"/>
                <p:cNvSpPr/>
                <p:nvPr/>
              </p:nvSpPr>
              <p:spPr>
                <a:xfrm>
                  <a:off x="4563360" y="2981520"/>
                  <a:ext cx="360" cy="28213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71" name="Line 16"/>
                <p:cNvSpPr/>
                <p:nvPr/>
              </p:nvSpPr>
              <p:spPr>
                <a:xfrm>
                  <a:off x="4563360" y="584208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72" name="Line 17"/>
                <p:cNvSpPr/>
                <p:nvPr/>
              </p:nvSpPr>
              <p:spPr>
                <a:xfrm>
                  <a:off x="4570560" y="259056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73" name="Group 18"/>
              <p:cNvGrpSpPr/>
              <p:nvPr/>
            </p:nvGrpSpPr>
            <p:grpSpPr>
              <a:xfrm>
                <a:off x="3690000" y="2597040"/>
                <a:ext cx="360" cy="3603600"/>
                <a:chOff x="3690000" y="2597040"/>
                <a:chExt cx="360" cy="3603600"/>
              </a:xfrm>
            </p:grpSpPr>
            <p:sp>
              <p:nvSpPr>
                <p:cNvPr id="4174" name="Line 19"/>
                <p:cNvSpPr/>
                <p:nvPr/>
              </p:nvSpPr>
              <p:spPr>
                <a:xfrm>
                  <a:off x="3690000" y="2988000"/>
                  <a:ext cx="360" cy="28216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75" name="Line 20"/>
                <p:cNvSpPr/>
                <p:nvPr/>
              </p:nvSpPr>
              <p:spPr>
                <a:xfrm>
                  <a:off x="3690000" y="584856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76" name="Line 21"/>
                <p:cNvSpPr/>
                <p:nvPr/>
              </p:nvSpPr>
              <p:spPr>
                <a:xfrm>
                  <a:off x="3690000" y="259704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77" name="Group 22"/>
              <p:cNvGrpSpPr/>
              <p:nvPr/>
            </p:nvGrpSpPr>
            <p:grpSpPr>
              <a:xfrm>
                <a:off x="6284520" y="2603520"/>
                <a:ext cx="360" cy="3610080"/>
                <a:chOff x="6284520" y="2603520"/>
                <a:chExt cx="360" cy="3610080"/>
              </a:xfrm>
            </p:grpSpPr>
            <p:grpSp>
              <p:nvGrpSpPr>
                <p:cNvPr id="4178" name="Group 23"/>
                <p:cNvGrpSpPr/>
                <p:nvPr/>
              </p:nvGrpSpPr>
              <p:grpSpPr>
                <a:xfrm>
                  <a:off x="6284520" y="2603520"/>
                  <a:ext cx="360" cy="3603600"/>
                  <a:chOff x="6284520" y="2603520"/>
                  <a:chExt cx="360" cy="3603600"/>
                </a:xfrm>
              </p:grpSpPr>
              <p:sp>
                <p:nvSpPr>
                  <p:cNvPr id="4179" name="Line 24"/>
                  <p:cNvSpPr/>
                  <p:nvPr/>
                </p:nvSpPr>
                <p:spPr>
                  <a:xfrm>
                    <a:off x="6284520" y="2994480"/>
                    <a:ext cx="360" cy="28216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80" name="Line 25"/>
                  <p:cNvSpPr/>
                  <p:nvPr/>
                </p:nvSpPr>
                <p:spPr>
                  <a:xfrm>
                    <a:off x="6284520" y="585504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81" name="Line 26"/>
                  <p:cNvSpPr/>
                  <p:nvPr/>
                </p:nvSpPr>
                <p:spPr>
                  <a:xfrm>
                    <a:off x="6284520" y="260352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182" name="Group 27"/>
                <p:cNvGrpSpPr/>
                <p:nvPr/>
              </p:nvGrpSpPr>
              <p:grpSpPr>
                <a:xfrm>
                  <a:off x="6284520" y="2610000"/>
                  <a:ext cx="360" cy="3603600"/>
                  <a:chOff x="6284520" y="2610000"/>
                  <a:chExt cx="360" cy="3603600"/>
                </a:xfrm>
              </p:grpSpPr>
              <p:sp>
                <p:nvSpPr>
                  <p:cNvPr id="4183" name="Line 28"/>
                  <p:cNvSpPr/>
                  <p:nvPr/>
                </p:nvSpPr>
                <p:spPr>
                  <a:xfrm>
                    <a:off x="6284520" y="3000960"/>
                    <a:ext cx="360" cy="28216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84" name="Line 29"/>
                  <p:cNvSpPr/>
                  <p:nvPr/>
                </p:nvSpPr>
                <p:spPr>
                  <a:xfrm>
                    <a:off x="6284520" y="586152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85" name="Line 30"/>
                  <p:cNvSpPr/>
                  <p:nvPr/>
                </p:nvSpPr>
                <p:spPr>
                  <a:xfrm>
                    <a:off x="6284520" y="2610000"/>
                    <a:ext cx="360" cy="3520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186" name="Group 31"/>
              <p:cNvGrpSpPr/>
              <p:nvPr/>
            </p:nvGrpSpPr>
            <p:grpSpPr>
              <a:xfrm>
                <a:off x="5428800" y="5868000"/>
                <a:ext cx="880920" cy="371520"/>
                <a:chOff x="5428800" y="5868000"/>
                <a:chExt cx="880920" cy="371520"/>
              </a:xfrm>
            </p:grpSpPr>
            <p:sp>
              <p:nvSpPr>
                <p:cNvPr id="4187" name="Line 32"/>
                <p:cNvSpPr/>
                <p:nvPr/>
              </p:nvSpPr>
              <p:spPr>
                <a:xfrm>
                  <a:off x="6309360" y="586800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88" name="Line 33"/>
                <p:cNvSpPr/>
                <p:nvPr/>
              </p:nvSpPr>
              <p:spPr>
                <a:xfrm>
                  <a:off x="5428800" y="588780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89" name="Group 34"/>
              <p:cNvGrpSpPr/>
              <p:nvPr/>
            </p:nvGrpSpPr>
            <p:grpSpPr>
              <a:xfrm>
                <a:off x="5428800" y="2616840"/>
                <a:ext cx="1724760" cy="3212280"/>
                <a:chOff x="5428800" y="2616840"/>
                <a:chExt cx="1724760" cy="3212280"/>
              </a:xfrm>
            </p:grpSpPr>
            <p:grpSp>
              <p:nvGrpSpPr>
                <p:cNvPr id="4190" name="Group 35"/>
                <p:cNvGrpSpPr/>
                <p:nvPr/>
              </p:nvGrpSpPr>
              <p:grpSpPr>
                <a:xfrm>
                  <a:off x="5428800" y="2616840"/>
                  <a:ext cx="360" cy="3212280"/>
                  <a:chOff x="5428800" y="2616840"/>
                  <a:chExt cx="360" cy="3212280"/>
                </a:xfrm>
              </p:grpSpPr>
              <p:sp>
                <p:nvSpPr>
                  <p:cNvPr id="4191" name="Line 36"/>
                  <p:cNvSpPr/>
                  <p:nvPr/>
                </p:nvSpPr>
                <p:spPr>
                  <a:xfrm>
                    <a:off x="5428800" y="3007800"/>
                    <a:ext cx="360" cy="282132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92" name="Line 37"/>
                  <p:cNvSpPr/>
                  <p:nvPr/>
                </p:nvSpPr>
                <p:spPr>
                  <a:xfrm>
                    <a:off x="5428800" y="2616840"/>
                    <a:ext cx="360" cy="35172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4193" name="Line 38"/>
                <p:cNvSpPr/>
                <p:nvPr/>
              </p:nvSpPr>
              <p:spPr>
                <a:xfrm>
                  <a:off x="7153200" y="262332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94" name="Group 39"/>
              <p:cNvGrpSpPr/>
              <p:nvPr/>
            </p:nvGrpSpPr>
            <p:grpSpPr>
              <a:xfrm>
                <a:off x="8051760" y="2636280"/>
                <a:ext cx="360" cy="3603240"/>
                <a:chOff x="8051760" y="2636280"/>
                <a:chExt cx="360" cy="3603240"/>
              </a:xfrm>
            </p:grpSpPr>
            <p:sp>
              <p:nvSpPr>
                <p:cNvPr id="4195" name="Line 40"/>
                <p:cNvSpPr/>
                <p:nvPr/>
              </p:nvSpPr>
              <p:spPr>
                <a:xfrm>
                  <a:off x="8051760" y="3027240"/>
                  <a:ext cx="360" cy="28213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96" name="Line 41"/>
                <p:cNvSpPr/>
                <p:nvPr/>
              </p:nvSpPr>
              <p:spPr>
                <a:xfrm>
                  <a:off x="8051760" y="588780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97" name="Line 42"/>
                <p:cNvSpPr/>
                <p:nvPr/>
              </p:nvSpPr>
              <p:spPr>
                <a:xfrm>
                  <a:off x="8051760" y="2636280"/>
                  <a:ext cx="360" cy="3517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98" name="Group 43"/>
              <p:cNvGrpSpPr/>
              <p:nvPr/>
            </p:nvGrpSpPr>
            <p:grpSpPr>
              <a:xfrm>
                <a:off x="7160400" y="3020760"/>
                <a:ext cx="7560" cy="3160080"/>
                <a:chOff x="7160400" y="3020760"/>
                <a:chExt cx="7560" cy="3160080"/>
              </a:xfrm>
            </p:grpSpPr>
            <p:sp>
              <p:nvSpPr>
                <p:cNvPr id="4199" name="Line 44"/>
                <p:cNvSpPr/>
                <p:nvPr/>
              </p:nvSpPr>
              <p:spPr>
                <a:xfrm>
                  <a:off x="7160400" y="3020760"/>
                  <a:ext cx="360" cy="282132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00" name="Line 45"/>
                <p:cNvSpPr/>
                <p:nvPr/>
              </p:nvSpPr>
              <p:spPr>
                <a:xfrm>
                  <a:off x="7167600" y="5828760"/>
                  <a:ext cx="360" cy="3520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201" name="Group 46"/>
              <p:cNvGrpSpPr/>
              <p:nvPr/>
            </p:nvGrpSpPr>
            <p:grpSpPr>
              <a:xfrm>
                <a:off x="2998080" y="4773600"/>
                <a:ext cx="5518440" cy="6480"/>
                <a:chOff x="2998080" y="4773600"/>
                <a:chExt cx="5518440" cy="6480"/>
              </a:xfrm>
            </p:grpSpPr>
            <p:grpSp>
              <p:nvGrpSpPr>
                <p:cNvPr id="4202" name="Group 47"/>
                <p:cNvGrpSpPr/>
                <p:nvPr/>
              </p:nvGrpSpPr>
              <p:grpSpPr>
                <a:xfrm>
                  <a:off x="2998080" y="4773600"/>
                  <a:ext cx="5518440" cy="6480"/>
                  <a:chOff x="2998080" y="4773600"/>
                  <a:chExt cx="5518440" cy="6480"/>
                </a:xfrm>
              </p:grpSpPr>
              <p:sp>
                <p:nvSpPr>
                  <p:cNvPr id="4203" name="Line 48"/>
                  <p:cNvSpPr/>
                  <p:nvPr/>
                </p:nvSpPr>
                <p:spPr>
                  <a:xfrm flipV="1">
                    <a:off x="3299040" y="4773600"/>
                    <a:ext cx="487980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04" name="Line 49"/>
                  <p:cNvSpPr/>
                  <p:nvPr/>
                </p:nvSpPr>
                <p:spPr>
                  <a:xfrm flipH="1">
                    <a:off x="8173440" y="4773600"/>
                    <a:ext cx="34308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05" name="Line 50"/>
                  <p:cNvSpPr/>
                  <p:nvPr/>
                </p:nvSpPr>
                <p:spPr>
                  <a:xfrm flipH="1" flipV="1">
                    <a:off x="2998080" y="4773600"/>
                    <a:ext cx="248040" cy="64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206" name="Group 51"/>
                <p:cNvGrpSpPr/>
                <p:nvPr/>
              </p:nvGrpSpPr>
              <p:grpSpPr>
                <a:xfrm>
                  <a:off x="2998080" y="4773600"/>
                  <a:ext cx="5518440" cy="6480"/>
                  <a:chOff x="2998080" y="4773600"/>
                  <a:chExt cx="5518440" cy="6480"/>
                </a:xfrm>
              </p:grpSpPr>
              <p:sp>
                <p:nvSpPr>
                  <p:cNvPr id="4207" name="Line 52"/>
                  <p:cNvSpPr/>
                  <p:nvPr/>
                </p:nvSpPr>
                <p:spPr>
                  <a:xfrm flipV="1">
                    <a:off x="3299040" y="4773600"/>
                    <a:ext cx="487980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08" name="Line 53"/>
                  <p:cNvSpPr/>
                  <p:nvPr/>
                </p:nvSpPr>
                <p:spPr>
                  <a:xfrm flipH="1">
                    <a:off x="8173440" y="4773600"/>
                    <a:ext cx="34308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09" name="Line 54"/>
                  <p:cNvSpPr/>
                  <p:nvPr/>
                </p:nvSpPr>
                <p:spPr>
                  <a:xfrm flipH="1" flipV="1">
                    <a:off x="2998080" y="4773600"/>
                    <a:ext cx="248040" cy="64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210" name="Group 55"/>
              <p:cNvGrpSpPr/>
              <p:nvPr/>
            </p:nvGrpSpPr>
            <p:grpSpPr>
              <a:xfrm>
                <a:off x="3008520" y="5584680"/>
                <a:ext cx="5518800" cy="7560"/>
                <a:chOff x="3008520" y="5584680"/>
                <a:chExt cx="5518800" cy="7560"/>
              </a:xfrm>
            </p:grpSpPr>
            <p:sp>
              <p:nvSpPr>
                <p:cNvPr id="4211" name="Line 56"/>
                <p:cNvSpPr/>
                <p:nvPr/>
              </p:nvSpPr>
              <p:spPr>
                <a:xfrm flipH="1" flipV="1">
                  <a:off x="3008520" y="5585760"/>
                  <a:ext cx="248400" cy="64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212" name="Group 57"/>
                <p:cNvGrpSpPr/>
                <p:nvPr/>
              </p:nvGrpSpPr>
              <p:grpSpPr>
                <a:xfrm>
                  <a:off x="3309480" y="5584680"/>
                  <a:ext cx="5217840" cy="7560"/>
                  <a:chOff x="3309480" y="5584680"/>
                  <a:chExt cx="5217840" cy="7560"/>
                </a:xfrm>
              </p:grpSpPr>
              <p:sp>
                <p:nvSpPr>
                  <p:cNvPr id="4213" name="Line 58"/>
                  <p:cNvSpPr/>
                  <p:nvPr/>
                </p:nvSpPr>
                <p:spPr>
                  <a:xfrm flipV="1">
                    <a:off x="3309480" y="5585760"/>
                    <a:ext cx="487980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14" name="Line 59"/>
                  <p:cNvSpPr/>
                  <p:nvPr/>
                </p:nvSpPr>
                <p:spPr>
                  <a:xfrm flipH="1">
                    <a:off x="8183880" y="5584680"/>
                    <a:ext cx="34344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215" name="Group 60"/>
              <p:cNvGrpSpPr/>
              <p:nvPr/>
            </p:nvGrpSpPr>
            <p:grpSpPr>
              <a:xfrm>
                <a:off x="2971800" y="3111840"/>
                <a:ext cx="5518440" cy="832320"/>
                <a:chOff x="2971800" y="3111840"/>
                <a:chExt cx="5518440" cy="832320"/>
              </a:xfrm>
            </p:grpSpPr>
            <p:grpSp>
              <p:nvGrpSpPr>
                <p:cNvPr id="4216" name="Group 61"/>
                <p:cNvGrpSpPr/>
                <p:nvPr/>
              </p:nvGrpSpPr>
              <p:grpSpPr>
                <a:xfrm>
                  <a:off x="2971800" y="3111840"/>
                  <a:ext cx="5518440" cy="6480"/>
                  <a:chOff x="2971800" y="3111840"/>
                  <a:chExt cx="5518440" cy="6480"/>
                </a:xfrm>
              </p:grpSpPr>
              <p:sp>
                <p:nvSpPr>
                  <p:cNvPr id="4217" name="Line 62"/>
                  <p:cNvSpPr/>
                  <p:nvPr/>
                </p:nvSpPr>
                <p:spPr>
                  <a:xfrm flipV="1">
                    <a:off x="3272760" y="3111840"/>
                    <a:ext cx="4879440" cy="6480"/>
                  </a:xfrm>
                  <a:prstGeom prst="line">
                    <a:avLst/>
                  </a:prstGeom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18" name="Line 63"/>
                  <p:cNvSpPr/>
                  <p:nvPr/>
                </p:nvSpPr>
                <p:spPr>
                  <a:xfrm flipH="1">
                    <a:off x="8147160" y="3111840"/>
                    <a:ext cx="343080" cy="36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19" name="Line 64"/>
                  <p:cNvSpPr/>
                  <p:nvPr/>
                </p:nvSpPr>
                <p:spPr>
                  <a:xfrm flipH="1" flipV="1">
                    <a:off x="2971800" y="3111840"/>
                    <a:ext cx="248040" cy="648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4220" name="Line 65"/>
                <p:cNvSpPr/>
                <p:nvPr/>
              </p:nvSpPr>
              <p:spPr>
                <a:xfrm flipH="1" flipV="1">
                  <a:off x="2982240" y="3937680"/>
                  <a:ext cx="248040" cy="648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221" name="Group 66"/>
              <p:cNvGrpSpPr/>
              <p:nvPr/>
            </p:nvGrpSpPr>
            <p:grpSpPr>
              <a:xfrm>
                <a:off x="3283200" y="3929760"/>
                <a:ext cx="5217480" cy="14760"/>
                <a:chOff x="3283200" y="3929760"/>
                <a:chExt cx="5217480" cy="14760"/>
              </a:xfrm>
            </p:grpSpPr>
            <p:sp>
              <p:nvSpPr>
                <p:cNvPr id="4222" name="Line 67"/>
                <p:cNvSpPr/>
                <p:nvPr/>
              </p:nvSpPr>
              <p:spPr>
                <a:xfrm flipV="1">
                  <a:off x="3283200" y="3937680"/>
                  <a:ext cx="4879800" cy="684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23" name="Line 68"/>
                <p:cNvSpPr/>
                <p:nvPr/>
              </p:nvSpPr>
              <p:spPr>
                <a:xfrm flipH="1">
                  <a:off x="8157600" y="3929760"/>
                  <a:ext cx="343080" cy="36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4224" name="CustomShape 69"/>
          <p:cNvSpPr/>
          <p:nvPr/>
        </p:nvSpPr>
        <p:spPr>
          <a:xfrm>
            <a:off x="4817520" y="4208040"/>
            <a:ext cx="194760" cy="173160"/>
          </a:xfrm>
          <a:prstGeom prst="ellipse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225" name="Formula 70"/>
              <p:cNvSpPr txBox="1"/>
              <p:nvPr/>
            </p:nvSpPr>
            <p:spPr>
              <a:xfrm>
                <a:off x="4588920" y="3886200"/>
                <a:ext cx="576720" cy="399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𝑊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𝑠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226" name="CustomShape 71"/>
          <p:cNvSpPr/>
          <p:nvPr/>
        </p:nvSpPr>
        <p:spPr>
          <a:xfrm>
            <a:off x="4588920" y="3886200"/>
            <a:ext cx="576720" cy="399600"/>
          </a:xfrm>
          <a:prstGeom prst="rect">
            <a:avLst/>
          </a:prstGeom>
          <a:blipFill rotWithShape="0">
            <a:blip r:embed="rId3"/>
            <a:stretch>
              <a:fillRect l="0" t="0" r="-39359" b="-1841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27" name="CustomShape 72"/>
          <p:cNvSpPr/>
          <p:nvPr/>
        </p:nvSpPr>
        <p:spPr>
          <a:xfrm rot="21324600">
            <a:off x="730800" y="3745080"/>
            <a:ext cx="4130280" cy="807480"/>
          </a:xfrm>
          <a:custGeom>
            <a:avLst/>
            <a:gdLst/>
            <a:ahLst/>
            <a:rect l="l" t="t" r="r" b="b"/>
            <a:pathLst>
              <a:path w="4629150" h="807712">
                <a:moveTo>
                  <a:pt x="0" y="284885"/>
                </a:moveTo>
                <a:cubicBezTo>
                  <a:pt x="222250" y="526979"/>
                  <a:pt x="444500" y="769073"/>
                  <a:pt x="723900" y="770660"/>
                </a:cubicBezTo>
                <a:cubicBezTo>
                  <a:pt x="1003300" y="772247"/>
                  <a:pt x="1370013" y="411885"/>
                  <a:pt x="1676400" y="294410"/>
                </a:cubicBezTo>
                <a:cubicBezTo>
                  <a:pt x="1982788" y="176935"/>
                  <a:pt x="2249487" y="105498"/>
                  <a:pt x="2562225" y="65810"/>
                </a:cubicBezTo>
                <a:cubicBezTo>
                  <a:pt x="2874963" y="26122"/>
                  <a:pt x="3327400" y="-54840"/>
                  <a:pt x="3552825" y="56285"/>
                </a:cubicBezTo>
                <a:cubicBezTo>
                  <a:pt x="3778250" y="167410"/>
                  <a:pt x="3735388" y="615085"/>
                  <a:pt x="3914775" y="732560"/>
                </a:cubicBezTo>
                <a:cubicBezTo>
                  <a:pt x="4094163" y="850035"/>
                  <a:pt x="4361656" y="805585"/>
                  <a:pt x="4629150" y="76113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8" name="CustomShape 73"/>
          <p:cNvSpPr/>
          <p:nvPr/>
        </p:nvSpPr>
        <p:spPr>
          <a:xfrm>
            <a:off x="4800600" y="3962520"/>
            <a:ext cx="2290680" cy="747720"/>
          </a:xfrm>
          <a:custGeom>
            <a:avLst/>
            <a:gdLst/>
            <a:ahLst/>
            <a:rect l="l" t="t" r="r" b="b"/>
            <a:pathLst>
              <a:path w="2290968" h="747910">
                <a:moveTo>
                  <a:pt x="151018" y="357385"/>
                </a:moveTo>
                <a:cubicBezTo>
                  <a:pt x="328553" y="323518"/>
                  <a:pt x="506089" y="289652"/>
                  <a:pt x="643143" y="239910"/>
                </a:cubicBezTo>
                <a:cubicBezTo>
                  <a:pt x="780197" y="190168"/>
                  <a:pt x="869097" y="97035"/>
                  <a:pt x="973343" y="58935"/>
                </a:cubicBezTo>
                <a:cubicBezTo>
                  <a:pt x="1077589" y="20835"/>
                  <a:pt x="1192947" y="-20440"/>
                  <a:pt x="1268618" y="11310"/>
                </a:cubicBezTo>
                <a:cubicBezTo>
                  <a:pt x="1344289" y="43060"/>
                  <a:pt x="1427368" y="143073"/>
                  <a:pt x="1427368" y="249435"/>
                </a:cubicBezTo>
                <a:cubicBezTo>
                  <a:pt x="1427368" y="355797"/>
                  <a:pt x="1347993" y="592335"/>
                  <a:pt x="1268618" y="649485"/>
                </a:cubicBezTo>
                <a:cubicBezTo>
                  <a:pt x="1189243" y="706635"/>
                  <a:pt x="1073885" y="637843"/>
                  <a:pt x="951118" y="592335"/>
                </a:cubicBezTo>
                <a:cubicBezTo>
                  <a:pt x="828351" y="546827"/>
                  <a:pt x="689709" y="387547"/>
                  <a:pt x="532018" y="376435"/>
                </a:cubicBezTo>
                <a:cubicBezTo>
                  <a:pt x="374327" y="365323"/>
                  <a:pt x="45185" y="463748"/>
                  <a:pt x="4968" y="525660"/>
                </a:cubicBezTo>
                <a:cubicBezTo>
                  <a:pt x="-35249" y="587572"/>
                  <a:pt x="178535" y="747910"/>
                  <a:pt x="290718" y="747910"/>
                </a:cubicBezTo>
                <a:cubicBezTo>
                  <a:pt x="402901" y="747910"/>
                  <a:pt x="556360" y="615618"/>
                  <a:pt x="678068" y="525660"/>
                </a:cubicBezTo>
                <a:cubicBezTo>
                  <a:pt x="799776" y="435702"/>
                  <a:pt x="915135" y="267427"/>
                  <a:pt x="1020968" y="208160"/>
                </a:cubicBezTo>
                <a:cubicBezTo>
                  <a:pt x="1126801" y="148893"/>
                  <a:pt x="1173897" y="165827"/>
                  <a:pt x="1313068" y="170060"/>
                </a:cubicBezTo>
                <a:cubicBezTo>
                  <a:pt x="1452239" y="174293"/>
                  <a:pt x="1693010" y="169531"/>
                  <a:pt x="1855993" y="233560"/>
                </a:cubicBezTo>
                <a:cubicBezTo>
                  <a:pt x="2018976" y="297589"/>
                  <a:pt x="2154972" y="425912"/>
                  <a:pt x="2290968" y="55423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23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32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3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Since  is good, most of the times are relaxed with respect to the blue path.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234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29" t="-1059" r="-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235" name="Group 7"/>
          <p:cNvGrpSpPr/>
          <p:nvPr/>
        </p:nvGrpSpPr>
        <p:grpSpPr>
          <a:xfrm>
            <a:off x="2938320" y="3343680"/>
            <a:ext cx="5526720" cy="2747880"/>
            <a:chOff x="2938320" y="3343680"/>
            <a:chExt cx="5526720" cy="2747880"/>
          </a:xfrm>
        </p:grpSpPr>
        <p:sp>
          <p:nvSpPr>
            <p:cNvPr id="4236" name="CustomShape 8"/>
            <p:cNvSpPr/>
            <p:nvPr/>
          </p:nvSpPr>
          <p:spPr>
            <a:xfrm>
              <a:off x="4389480" y="4915440"/>
              <a:ext cx="1389600" cy="548640"/>
            </a:xfrm>
            <a:custGeom>
              <a:avLst/>
              <a:gdLst/>
              <a:ahLst/>
              <a:rect l="l" t="t" r="r" b="b"/>
              <a:pathLst>
                <a:path w="2162175" h="871440">
                  <a:moveTo>
                    <a:pt x="0" y="838200"/>
                  </a:moveTo>
                  <a:cubicBezTo>
                    <a:pt x="591344" y="874712"/>
                    <a:pt x="1182688" y="911225"/>
                    <a:pt x="1543050" y="771525"/>
                  </a:cubicBezTo>
                  <a:cubicBezTo>
                    <a:pt x="1903413" y="631825"/>
                    <a:pt x="2032794" y="315912"/>
                    <a:pt x="2162175" y="0"/>
                  </a:cubicBezTo>
                </a:path>
              </a:pathLst>
            </a:custGeom>
            <a:noFill/>
            <a:ln w="28440">
              <a:solidFill>
                <a:srgbClr val="0070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237" name="Group 9"/>
            <p:cNvGrpSpPr/>
            <p:nvPr/>
          </p:nvGrpSpPr>
          <p:grpSpPr>
            <a:xfrm>
              <a:off x="2938320" y="3343680"/>
              <a:ext cx="5526720" cy="2747880"/>
              <a:chOff x="2938320" y="3343680"/>
              <a:chExt cx="5526720" cy="2747880"/>
            </a:xfrm>
          </p:grpSpPr>
          <p:sp>
            <p:nvSpPr>
              <p:cNvPr id="4238" name="CustomShape 10"/>
              <p:cNvSpPr/>
              <p:nvPr/>
            </p:nvSpPr>
            <p:spPr>
              <a:xfrm>
                <a:off x="5733000" y="4866480"/>
                <a:ext cx="98640" cy="9576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239" name="Group 11"/>
              <p:cNvGrpSpPr/>
              <p:nvPr/>
            </p:nvGrpSpPr>
            <p:grpSpPr>
              <a:xfrm>
                <a:off x="2938320" y="3343680"/>
                <a:ext cx="5526720" cy="2747880"/>
                <a:chOff x="2938320" y="3343680"/>
                <a:chExt cx="5526720" cy="2747880"/>
              </a:xfrm>
            </p:grpSpPr>
            <p:sp>
              <p:nvSpPr>
                <p:cNvPr id="4240" name="CustomShape 12"/>
                <p:cNvSpPr/>
                <p:nvPr/>
              </p:nvSpPr>
              <p:spPr>
                <a:xfrm>
                  <a:off x="4395600" y="3450960"/>
                  <a:ext cx="3122280" cy="2640600"/>
                </a:xfrm>
                <a:prstGeom prst="rect">
                  <a:avLst/>
                </a:pr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41" name="CustomShape 13"/>
                <p:cNvSpPr/>
                <p:nvPr/>
              </p:nvSpPr>
              <p:spPr>
                <a:xfrm>
                  <a:off x="3293640" y="4951440"/>
                  <a:ext cx="1095480" cy="485640"/>
                </a:xfrm>
                <a:custGeom>
                  <a:avLst/>
                  <a:gdLst/>
                  <a:ahLst/>
                  <a:rect l="l" t="t" r="r" b="b"/>
                  <a:pathLst>
                    <a:path w="2171700" h="771525">
                      <a:moveTo>
                        <a:pt x="0" y="0"/>
                      </a:moveTo>
                      <a:cubicBezTo>
                        <a:pt x="361950" y="221456"/>
                        <a:pt x="723900" y="442913"/>
                        <a:pt x="1085850" y="571500"/>
                      </a:cubicBezTo>
                      <a:cubicBezTo>
                        <a:pt x="1447800" y="700087"/>
                        <a:pt x="1809750" y="735806"/>
                        <a:pt x="2171700" y="771525"/>
                      </a:cubicBezTo>
                    </a:path>
                  </a:pathLst>
                </a:custGeom>
                <a:noFill/>
                <a:ln w="2844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42" name="Line 14"/>
                <p:cNvSpPr/>
                <p:nvPr/>
              </p:nvSpPr>
              <p:spPr>
                <a:xfrm>
                  <a:off x="2938320" y="4687200"/>
                  <a:ext cx="336600" cy="252000"/>
                </a:xfrm>
                <a:prstGeom prst="line">
                  <a:avLst/>
                </a:prstGeom>
                <a:ln w="28440">
                  <a:solidFill>
                    <a:schemeClr val="tx1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43" name="CustomShape 15"/>
                <p:cNvSpPr/>
                <p:nvPr/>
              </p:nvSpPr>
              <p:spPr>
                <a:xfrm rot="1127400">
                  <a:off x="6023880" y="3662640"/>
                  <a:ext cx="2244240" cy="1593360"/>
                </a:xfrm>
                <a:custGeom>
                  <a:avLst/>
                  <a:gdLst/>
                  <a:ahLst/>
                  <a:rect l="l" t="t" r="r" b="b"/>
                  <a:pathLst>
                    <a:path w="3499194" h="2524125">
                      <a:moveTo>
                        <a:pt x="0" y="2524125"/>
                      </a:moveTo>
                      <a:cubicBezTo>
                        <a:pt x="4762" y="2294731"/>
                        <a:pt x="9525" y="2065338"/>
                        <a:pt x="247650" y="1914525"/>
                      </a:cubicBezTo>
                      <a:cubicBezTo>
                        <a:pt x="485775" y="1763712"/>
                        <a:pt x="941388" y="1806575"/>
                        <a:pt x="1428750" y="1619250"/>
                      </a:cubicBezTo>
                      <a:cubicBezTo>
                        <a:pt x="1916112" y="1431925"/>
                        <a:pt x="2827337" y="1060450"/>
                        <a:pt x="3171825" y="790575"/>
                      </a:cubicBezTo>
                      <a:cubicBezTo>
                        <a:pt x="3516313" y="520700"/>
                        <a:pt x="3505994" y="260350"/>
                        <a:pt x="3495675" y="0"/>
                      </a:cubicBezTo>
                    </a:path>
                  </a:pathLst>
                </a:custGeom>
                <a:noFill/>
                <a:ln w="28440">
                  <a:solidFill>
                    <a:srgbClr val="0070c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mc:AlternateContent>
          <mc:Choice xmlns:a14="http://schemas.microsoft.com/office/drawing/2010/main" Requires="a14">
            <p:sp>
              <p:nvSpPr>
                <p:cNvPr id="4244" name="Formula 16"/>
                <p:cNvSpPr txBox="1"/>
                <p:nvPr/>
              </p:nvSpPr>
              <p:spPr>
                <a:xfrm>
                  <a:off x="5097240" y="4666680"/>
                  <a:ext cx="495720" cy="36900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𝑊</m:t>
                      </m:r>
                      <m:d>
                        <m:dPr>
                          <m:begChr m:val="("/>
                          <m:endChr m:val=")"/>
                        </m:dPr>
                        <m:e>
                          <m:r>
                            <m:t xml:space="preserve">𝑠</m:t>
                          </m:r>
                          <m:r>
                            <m:t xml:space="preserve">′</m:t>
                          </m:r>
                        </m:e>
                      </m:d>
                    </m:oMath>
                  </a14:m>
                </a:p>
              </p:txBody>
            </p:sp>
          </mc:Choice>
          <mc:Fallback/>
        </mc:AlternateContent>
        <p:sp>
          <p:nvSpPr>
            <p:cNvPr id="4245" name="CustomShape 17"/>
            <p:cNvSpPr/>
            <p:nvPr/>
          </p:nvSpPr>
          <p:spPr>
            <a:xfrm>
              <a:off x="5097240" y="4666680"/>
              <a:ext cx="495720" cy="369000"/>
            </a:xfrm>
            <a:prstGeom prst="rect">
              <a:avLst/>
            </a:prstGeom>
            <a:blipFill rotWithShape="0">
              <a:blip r:embed="rId2"/>
              <a:stretch>
                <a:fillRect l="0" t="0" r="-57280" b="-14982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</p:grpSp>
      <mc:AlternateContent>
        <mc:Choice xmlns:a14="http://schemas.microsoft.com/office/drawing/2010/main" Requires="a14">
          <p:sp>
            <p:nvSpPr>
              <p:cNvPr id="4246" name="Formula 18"/>
              <p:cNvSpPr txBox="1"/>
              <p:nvPr/>
            </p:nvSpPr>
            <p:spPr>
              <a:xfrm>
                <a:off x="6801480" y="3618360"/>
                <a:ext cx="196128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247" name="CustomShape 19"/>
          <p:cNvSpPr/>
          <p:nvPr/>
        </p:nvSpPr>
        <p:spPr>
          <a:xfrm>
            <a:off x="6801480" y="3618360"/>
            <a:ext cx="196128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24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5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2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Since  is good, most of the times are relaxed with respect to the blue path. But what about the ancient history in ?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253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29" t="-1059" r="-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254" name="Group 7"/>
          <p:cNvGrpSpPr/>
          <p:nvPr/>
        </p:nvGrpSpPr>
        <p:grpSpPr>
          <a:xfrm>
            <a:off x="2895480" y="2912400"/>
            <a:ext cx="6324480" cy="3580920"/>
            <a:chOff x="2895480" y="2912400"/>
            <a:chExt cx="6324480" cy="3580920"/>
          </a:xfrm>
        </p:grpSpPr>
        <p:sp>
          <p:nvSpPr>
            <p:cNvPr id="4255" name="Line 8"/>
            <p:cNvSpPr/>
            <p:nvPr/>
          </p:nvSpPr>
          <p:spPr>
            <a:xfrm>
              <a:off x="8638200" y="5905440"/>
              <a:ext cx="398160" cy="14436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6" name="Line 9"/>
            <p:cNvSpPr/>
            <p:nvPr/>
          </p:nvSpPr>
          <p:spPr>
            <a:xfrm flipV="1">
              <a:off x="8956800" y="4525200"/>
              <a:ext cx="263160" cy="22212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257" name="Group 10"/>
            <p:cNvGrpSpPr/>
            <p:nvPr/>
          </p:nvGrpSpPr>
          <p:grpSpPr>
            <a:xfrm>
              <a:off x="2895480" y="2912400"/>
              <a:ext cx="6024240" cy="3580920"/>
              <a:chOff x="2895480" y="2912400"/>
              <a:chExt cx="6024240" cy="3580920"/>
            </a:xfrm>
          </p:grpSpPr>
          <p:sp>
            <p:nvSpPr>
              <p:cNvPr id="4258" name="CustomShape 11"/>
              <p:cNvSpPr/>
              <p:nvPr/>
            </p:nvSpPr>
            <p:spPr>
              <a:xfrm>
                <a:off x="4389480" y="4915440"/>
                <a:ext cx="1389600" cy="548640"/>
              </a:xfrm>
              <a:custGeom>
                <a:avLst/>
                <a:gdLst/>
                <a:ahLst/>
                <a:rect l="l" t="t" r="r" b="b"/>
                <a:pathLst>
                  <a:path w="2162175" h="871440">
                    <a:moveTo>
                      <a:pt x="0" y="838200"/>
                    </a:moveTo>
                    <a:cubicBezTo>
                      <a:pt x="591344" y="874712"/>
                      <a:pt x="1182688" y="911225"/>
                      <a:pt x="1543050" y="771525"/>
                    </a:cubicBezTo>
                    <a:cubicBezTo>
                      <a:pt x="1903413" y="631825"/>
                      <a:pt x="2032794" y="315912"/>
                      <a:pt x="2162175" y="0"/>
                    </a:cubicBezTo>
                  </a:path>
                </a:pathLst>
              </a:custGeom>
              <a:noFill/>
              <a:ln w="2844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259" name="Group 12"/>
              <p:cNvGrpSpPr/>
              <p:nvPr/>
            </p:nvGrpSpPr>
            <p:grpSpPr>
              <a:xfrm>
                <a:off x="2895480" y="2912400"/>
                <a:ext cx="6024240" cy="3580920"/>
                <a:chOff x="2895480" y="2912400"/>
                <a:chExt cx="6024240" cy="3580920"/>
              </a:xfrm>
            </p:grpSpPr>
            <p:sp>
              <p:nvSpPr>
                <p:cNvPr id="4260" name="CustomShape 13"/>
                <p:cNvSpPr/>
                <p:nvPr/>
              </p:nvSpPr>
              <p:spPr>
                <a:xfrm>
                  <a:off x="5733000" y="4866480"/>
                  <a:ext cx="98640" cy="95760"/>
                </a:xfrm>
                <a:prstGeom prst="ellipse">
                  <a:avLst/>
                </a:prstGeom>
                <a:solidFill>
                  <a:schemeClr val="tx1"/>
                </a:solidFill>
                <a:ln w="1260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261" name="Group 14"/>
                <p:cNvGrpSpPr/>
                <p:nvPr/>
              </p:nvGrpSpPr>
              <p:grpSpPr>
                <a:xfrm>
                  <a:off x="2895480" y="2912400"/>
                  <a:ext cx="6024240" cy="3580920"/>
                  <a:chOff x="2895480" y="2912400"/>
                  <a:chExt cx="6024240" cy="3580920"/>
                </a:xfrm>
              </p:grpSpPr>
              <p:sp>
                <p:nvSpPr>
                  <p:cNvPr id="4262" name="CustomShape 15"/>
                  <p:cNvSpPr/>
                  <p:nvPr/>
                </p:nvSpPr>
                <p:spPr>
                  <a:xfrm>
                    <a:off x="4395600" y="3450960"/>
                    <a:ext cx="3122280" cy="2640600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3" name="CustomShape 16"/>
                  <p:cNvSpPr/>
                  <p:nvPr/>
                </p:nvSpPr>
                <p:spPr>
                  <a:xfrm>
                    <a:off x="3336480" y="2912400"/>
                    <a:ext cx="5583240" cy="19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8686800" h="3114116">
                        <a:moveTo>
                          <a:pt x="0" y="1788099"/>
                        </a:moveTo>
                        <a:cubicBezTo>
                          <a:pt x="707231" y="2156399"/>
                          <a:pt x="1414463" y="2524699"/>
                          <a:pt x="2095500" y="2273874"/>
                        </a:cubicBezTo>
                        <a:cubicBezTo>
                          <a:pt x="2776537" y="2023049"/>
                          <a:pt x="3554413" y="624461"/>
                          <a:pt x="4086225" y="283149"/>
                        </a:cubicBezTo>
                        <a:cubicBezTo>
                          <a:pt x="4618038" y="-58164"/>
                          <a:pt x="5024438" y="-107376"/>
                          <a:pt x="5286375" y="225999"/>
                        </a:cubicBezTo>
                        <a:cubicBezTo>
                          <a:pt x="5548313" y="559374"/>
                          <a:pt x="5237162" y="1810324"/>
                          <a:pt x="5657850" y="2283399"/>
                        </a:cubicBezTo>
                        <a:cubicBezTo>
                          <a:pt x="6078538" y="2756474"/>
                          <a:pt x="7305675" y="2950149"/>
                          <a:pt x="7810500" y="3064449"/>
                        </a:cubicBezTo>
                        <a:cubicBezTo>
                          <a:pt x="8315325" y="3178749"/>
                          <a:pt x="8501062" y="3073974"/>
                          <a:pt x="8686800" y="2969199"/>
                        </a:cubicBez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4" name="CustomShape 17"/>
                  <p:cNvSpPr/>
                  <p:nvPr/>
                </p:nvSpPr>
                <p:spPr>
                  <a:xfrm>
                    <a:off x="4150800" y="5523120"/>
                    <a:ext cx="4426200" cy="970200"/>
                  </a:xfrm>
                  <a:custGeom>
                    <a:avLst/>
                    <a:gdLst/>
                    <a:ahLst/>
                    <a:rect l="l" t="t" r="r" b="b"/>
                    <a:pathLst>
                      <a:path w="6886575" h="1540436">
                        <a:moveTo>
                          <a:pt x="6886575" y="568886"/>
                        </a:moveTo>
                        <a:cubicBezTo>
                          <a:pt x="6080125" y="245829"/>
                          <a:pt x="5273675" y="-77227"/>
                          <a:pt x="4552950" y="16436"/>
                        </a:cubicBezTo>
                        <a:cubicBezTo>
                          <a:pt x="3832225" y="110098"/>
                          <a:pt x="3321050" y="876861"/>
                          <a:pt x="2562225" y="1130861"/>
                        </a:cubicBezTo>
                        <a:cubicBezTo>
                          <a:pt x="1803400" y="1384861"/>
                          <a:pt x="0" y="1540436"/>
                          <a:pt x="0" y="1540436"/>
                        </a:cubicBezTo>
                        <a:lnTo>
                          <a:pt x="0" y="1540436"/>
                        </a:ln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5" name="Line 18"/>
                  <p:cNvSpPr/>
                  <p:nvPr/>
                </p:nvSpPr>
                <p:spPr>
                  <a:xfrm>
                    <a:off x="2895480" y="3786840"/>
                    <a:ext cx="397800" cy="216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6" name="Line 19"/>
                  <p:cNvSpPr/>
                  <p:nvPr/>
                </p:nvSpPr>
                <p:spPr>
                  <a:xfrm>
                    <a:off x="3648600" y="6487920"/>
                    <a:ext cx="43452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7" name="CustomShape 20"/>
                  <p:cNvSpPr/>
                  <p:nvPr/>
                </p:nvSpPr>
                <p:spPr>
                  <a:xfrm>
                    <a:off x="3293640" y="4951440"/>
                    <a:ext cx="1095480" cy="48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171700" h="771525">
                        <a:moveTo>
                          <a:pt x="0" y="0"/>
                        </a:moveTo>
                        <a:cubicBezTo>
                          <a:pt x="361950" y="221456"/>
                          <a:pt x="723900" y="442913"/>
                          <a:pt x="1085850" y="571500"/>
                        </a:cubicBezTo>
                        <a:cubicBezTo>
                          <a:pt x="1447800" y="700087"/>
                          <a:pt x="1809750" y="735806"/>
                          <a:pt x="2171700" y="771525"/>
                        </a:cubicBezTo>
                      </a:path>
                    </a:pathLst>
                  </a:custGeom>
                  <a:noFill/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8" name="Line 21"/>
                  <p:cNvSpPr/>
                  <p:nvPr/>
                </p:nvSpPr>
                <p:spPr>
                  <a:xfrm>
                    <a:off x="2938320" y="4687200"/>
                    <a:ext cx="336600" cy="25200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9" name="CustomShape 22"/>
                  <p:cNvSpPr/>
                  <p:nvPr/>
                </p:nvSpPr>
                <p:spPr>
                  <a:xfrm rot="1127400">
                    <a:off x="6023880" y="3662640"/>
                    <a:ext cx="2244240" cy="1593360"/>
                  </a:xfrm>
                  <a:custGeom>
                    <a:avLst/>
                    <a:gdLst/>
                    <a:ahLst/>
                    <a:rect l="l" t="t" r="r" b="b"/>
                    <a:pathLst>
                      <a:path w="3499194" h="2524125">
                        <a:moveTo>
                          <a:pt x="0" y="2524125"/>
                        </a:moveTo>
                        <a:cubicBezTo>
                          <a:pt x="4762" y="2294731"/>
                          <a:pt x="9525" y="2065338"/>
                          <a:pt x="247650" y="1914525"/>
                        </a:cubicBezTo>
                        <a:cubicBezTo>
                          <a:pt x="485775" y="1763712"/>
                          <a:pt x="941388" y="1806575"/>
                          <a:pt x="1428750" y="1619250"/>
                        </a:cubicBezTo>
                        <a:cubicBezTo>
                          <a:pt x="1916112" y="1431925"/>
                          <a:pt x="2827337" y="1060450"/>
                          <a:pt x="3171825" y="790575"/>
                        </a:cubicBezTo>
                        <a:cubicBezTo>
                          <a:pt x="3516313" y="520700"/>
                          <a:pt x="3505994" y="260350"/>
                          <a:pt x="3495675" y="0"/>
                        </a:cubicBezTo>
                      </a:path>
                    </a:pathLst>
                  </a:custGeom>
                  <a:noFill/>
                  <a:ln w="28440">
                    <a:solidFill>
                      <a:srgbClr val="0070c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mc:AlternateContent>
            <mc:Choice xmlns:a14="http://schemas.microsoft.com/office/drawing/2010/main" Requires="a14">
              <p:sp>
                <p:nvSpPr>
                  <p:cNvPr id="4270" name="Formula 23"/>
                  <p:cNvSpPr txBox="1"/>
                  <p:nvPr/>
                </p:nvSpPr>
                <p:spPr>
                  <a:xfrm>
                    <a:off x="5097240" y="4666680"/>
                    <a:ext cx="495720" cy="369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r>
                          <m:t xml:space="preserve">𝑊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𝑠</m:t>
                            </m:r>
                            <m:r>
                              <m:t xml:space="preserve">′</m:t>
                            </m:r>
                          </m:e>
                        </m:d>
                      </m:oMath>
                    </a14:m>
                  </a:p>
                </p:txBody>
              </p:sp>
            </mc:Choice>
            <mc:Fallback/>
          </mc:AlternateContent>
          <p:sp>
            <p:nvSpPr>
              <p:cNvPr id="4271" name="CustomShape 24"/>
              <p:cNvSpPr/>
              <p:nvPr/>
            </p:nvSpPr>
            <p:spPr>
              <a:xfrm>
                <a:off x="5097240" y="4666680"/>
                <a:ext cx="495720" cy="369000"/>
              </a:xfrm>
              <a:prstGeom prst="rect">
                <a:avLst/>
              </a:prstGeom>
              <a:blipFill rotWithShape="0">
                <a:blip r:embed="rId2"/>
                <a:stretch>
                  <a:fillRect l="0" t="0" r="-57280" b="-14982"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</p:grpSp>
      <mc:AlternateContent>
        <mc:Choice xmlns:a14="http://schemas.microsoft.com/office/drawing/2010/main" Requires="a14">
          <p:sp>
            <p:nvSpPr>
              <p:cNvPr id="4272" name="Formula 25"/>
              <p:cNvSpPr txBox="1"/>
              <p:nvPr/>
            </p:nvSpPr>
            <p:spPr>
              <a:xfrm>
                <a:off x="6801480" y="3618360"/>
                <a:ext cx="196128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273" name="CustomShape 26"/>
          <p:cNvSpPr/>
          <p:nvPr/>
        </p:nvSpPr>
        <p:spPr>
          <a:xfrm>
            <a:off x="6801480" y="3618360"/>
            <a:ext cx="196128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27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7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8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Since  is good, most of the times are relaxed with respect to the blue path. But what about the ancient history in ?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Lemma 1, there are at most  red paths inside the block.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279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29" t="-1059" r="-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280" name="Group 7"/>
          <p:cNvGrpSpPr/>
          <p:nvPr/>
        </p:nvGrpSpPr>
        <p:grpSpPr>
          <a:xfrm>
            <a:off x="2895480" y="2912400"/>
            <a:ext cx="6324480" cy="3580920"/>
            <a:chOff x="2895480" y="2912400"/>
            <a:chExt cx="6324480" cy="3580920"/>
          </a:xfrm>
        </p:grpSpPr>
        <p:sp>
          <p:nvSpPr>
            <p:cNvPr id="4281" name="Line 8"/>
            <p:cNvSpPr/>
            <p:nvPr/>
          </p:nvSpPr>
          <p:spPr>
            <a:xfrm>
              <a:off x="8638200" y="5905440"/>
              <a:ext cx="398160" cy="14436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2" name="Line 9"/>
            <p:cNvSpPr/>
            <p:nvPr/>
          </p:nvSpPr>
          <p:spPr>
            <a:xfrm flipV="1">
              <a:off x="8956800" y="4525200"/>
              <a:ext cx="263160" cy="22212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283" name="Group 10"/>
            <p:cNvGrpSpPr/>
            <p:nvPr/>
          </p:nvGrpSpPr>
          <p:grpSpPr>
            <a:xfrm>
              <a:off x="2895480" y="2912400"/>
              <a:ext cx="6024240" cy="3580920"/>
              <a:chOff x="2895480" y="2912400"/>
              <a:chExt cx="6024240" cy="3580920"/>
            </a:xfrm>
          </p:grpSpPr>
          <p:sp>
            <p:nvSpPr>
              <p:cNvPr id="4284" name="CustomShape 11"/>
              <p:cNvSpPr/>
              <p:nvPr/>
            </p:nvSpPr>
            <p:spPr>
              <a:xfrm>
                <a:off x="4389480" y="4915440"/>
                <a:ext cx="1389600" cy="548640"/>
              </a:xfrm>
              <a:custGeom>
                <a:avLst/>
                <a:gdLst/>
                <a:ahLst/>
                <a:rect l="l" t="t" r="r" b="b"/>
                <a:pathLst>
                  <a:path w="2162175" h="871440">
                    <a:moveTo>
                      <a:pt x="0" y="838200"/>
                    </a:moveTo>
                    <a:cubicBezTo>
                      <a:pt x="591344" y="874712"/>
                      <a:pt x="1182688" y="911225"/>
                      <a:pt x="1543050" y="771525"/>
                    </a:cubicBezTo>
                    <a:cubicBezTo>
                      <a:pt x="1903413" y="631825"/>
                      <a:pt x="2032794" y="315912"/>
                      <a:pt x="2162175" y="0"/>
                    </a:cubicBezTo>
                  </a:path>
                </a:pathLst>
              </a:custGeom>
              <a:noFill/>
              <a:ln w="2844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285" name="Group 12"/>
              <p:cNvGrpSpPr/>
              <p:nvPr/>
            </p:nvGrpSpPr>
            <p:grpSpPr>
              <a:xfrm>
                <a:off x="2895480" y="2912400"/>
                <a:ext cx="6024240" cy="3580920"/>
                <a:chOff x="2895480" y="2912400"/>
                <a:chExt cx="6024240" cy="3580920"/>
              </a:xfrm>
            </p:grpSpPr>
            <p:sp>
              <p:nvSpPr>
                <p:cNvPr id="4286" name="CustomShape 13"/>
                <p:cNvSpPr/>
                <p:nvPr/>
              </p:nvSpPr>
              <p:spPr>
                <a:xfrm>
                  <a:off x="5733000" y="4866480"/>
                  <a:ext cx="98640" cy="95760"/>
                </a:xfrm>
                <a:prstGeom prst="ellipse">
                  <a:avLst/>
                </a:prstGeom>
                <a:solidFill>
                  <a:schemeClr val="tx1"/>
                </a:solidFill>
                <a:ln w="1260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287" name="Group 14"/>
                <p:cNvGrpSpPr/>
                <p:nvPr/>
              </p:nvGrpSpPr>
              <p:grpSpPr>
                <a:xfrm>
                  <a:off x="2895480" y="2912400"/>
                  <a:ext cx="6024240" cy="3580920"/>
                  <a:chOff x="2895480" y="2912400"/>
                  <a:chExt cx="6024240" cy="3580920"/>
                </a:xfrm>
              </p:grpSpPr>
              <p:sp>
                <p:nvSpPr>
                  <p:cNvPr id="4288" name="CustomShape 15"/>
                  <p:cNvSpPr/>
                  <p:nvPr/>
                </p:nvSpPr>
                <p:spPr>
                  <a:xfrm>
                    <a:off x="4395600" y="3450960"/>
                    <a:ext cx="3122280" cy="2640600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89" name="CustomShape 16"/>
                  <p:cNvSpPr/>
                  <p:nvPr/>
                </p:nvSpPr>
                <p:spPr>
                  <a:xfrm>
                    <a:off x="3336480" y="2912400"/>
                    <a:ext cx="5583240" cy="19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8686800" h="3114116">
                        <a:moveTo>
                          <a:pt x="0" y="1788099"/>
                        </a:moveTo>
                        <a:cubicBezTo>
                          <a:pt x="707231" y="2156399"/>
                          <a:pt x="1414463" y="2524699"/>
                          <a:pt x="2095500" y="2273874"/>
                        </a:cubicBezTo>
                        <a:cubicBezTo>
                          <a:pt x="2776537" y="2023049"/>
                          <a:pt x="3554413" y="624461"/>
                          <a:pt x="4086225" y="283149"/>
                        </a:cubicBezTo>
                        <a:cubicBezTo>
                          <a:pt x="4618038" y="-58164"/>
                          <a:pt x="5024438" y="-107376"/>
                          <a:pt x="5286375" y="225999"/>
                        </a:cubicBezTo>
                        <a:cubicBezTo>
                          <a:pt x="5548313" y="559374"/>
                          <a:pt x="5237162" y="1810324"/>
                          <a:pt x="5657850" y="2283399"/>
                        </a:cubicBezTo>
                        <a:cubicBezTo>
                          <a:pt x="6078538" y="2756474"/>
                          <a:pt x="7305675" y="2950149"/>
                          <a:pt x="7810500" y="3064449"/>
                        </a:cubicBezTo>
                        <a:cubicBezTo>
                          <a:pt x="8315325" y="3178749"/>
                          <a:pt x="8501062" y="3073974"/>
                          <a:pt x="8686800" y="2969199"/>
                        </a:cubicBez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0" name="CustomShape 17"/>
                  <p:cNvSpPr/>
                  <p:nvPr/>
                </p:nvSpPr>
                <p:spPr>
                  <a:xfrm>
                    <a:off x="4150800" y="5523120"/>
                    <a:ext cx="4426200" cy="970200"/>
                  </a:xfrm>
                  <a:custGeom>
                    <a:avLst/>
                    <a:gdLst/>
                    <a:ahLst/>
                    <a:rect l="l" t="t" r="r" b="b"/>
                    <a:pathLst>
                      <a:path w="6886575" h="1540436">
                        <a:moveTo>
                          <a:pt x="6886575" y="568886"/>
                        </a:moveTo>
                        <a:cubicBezTo>
                          <a:pt x="6080125" y="245829"/>
                          <a:pt x="5273675" y="-77227"/>
                          <a:pt x="4552950" y="16436"/>
                        </a:cubicBezTo>
                        <a:cubicBezTo>
                          <a:pt x="3832225" y="110098"/>
                          <a:pt x="3321050" y="876861"/>
                          <a:pt x="2562225" y="1130861"/>
                        </a:cubicBezTo>
                        <a:cubicBezTo>
                          <a:pt x="1803400" y="1384861"/>
                          <a:pt x="0" y="1540436"/>
                          <a:pt x="0" y="1540436"/>
                        </a:cubicBezTo>
                        <a:lnTo>
                          <a:pt x="0" y="1540436"/>
                        </a:ln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1" name="Line 18"/>
                  <p:cNvSpPr/>
                  <p:nvPr/>
                </p:nvSpPr>
                <p:spPr>
                  <a:xfrm>
                    <a:off x="2895480" y="3786840"/>
                    <a:ext cx="397800" cy="216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2" name="Line 19"/>
                  <p:cNvSpPr/>
                  <p:nvPr/>
                </p:nvSpPr>
                <p:spPr>
                  <a:xfrm>
                    <a:off x="3648600" y="6487920"/>
                    <a:ext cx="43452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3" name="CustomShape 20"/>
                  <p:cNvSpPr/>
                  <p:nvPr/>
                </p:nvSpPr>
                <p:spPr>
                  <a:xfrm>
                    <a:off x="3293640" y="4951440"/>
                    <a:ext cx="1095480" cy="48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171700" h="771525">
                        <a:moveTo>
                          <a:pt x="0" y="0"/>
                        </a:moveTo>
                        <a:cubicBezTo>
                          <a:pt x="361950" y="221456"/>
                          <a:pt x="723900" y="442913"/>
                          <a:pt x="1085850" y="571500"/>
                        </a:cubicBezTo>
                        <a:cubicBezTo>
                          <a:pt x="1447800" y="700087"/>
                          <a:pt x="1809750" y="735806"/>
                          <a:pt x="2171700" y="771525"/>
                        </a:cubicBezTo>
                      </a:path>
                    </a:pathLst>
                  </a:custGeom>
                  <a:noFill/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4" name="Line 21"/>
                  <p:cNvSpPr/>
                  <p:nvPr/>
                </p:nvSpPr>
                <p:spPr>
                  <a:xfrm>
                    <a:off x="2938320" y="4687200"/>
                    <a:ext cx="336600" cy="25200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5" name="CustomShape 22"/>
                  <p:cNvSpPr/>
                  <p:nvPr/>
                </p:nvSpPr>
                <p:spPr>
                  <a:xfrm rot="1127400">
                    <a:off x="6023880" y="3662640"/>
                    <a:ext cx="2244240" cy="1593360"/>
                  </a:xfrm>
                  <a:custGeom>
                    <a:avLst/>
                    <a:gdLst/>
                    <a:ahLst/>
                    <a:rect l="l" t="t" r="r" b="b"/>
                    <a:pathLst>
                      <a:path w="3499194" h="2524125">
                        <a:moveTo>
                          <a:pt x="0" y="2524125"/>
                        </a:moveTo>
                        <a:cubicBezTo>
                          <a:pt x="4762" y="2294731"/>
                          <a:pt x="9525" y="2065338"/>
                          <a:pt x="247650" y="1914525"/>
                        </a:cubicBezTo>
                        <a:cubicBezTo>
                          <a:pt x="485775" y="1763712"/>
                          <a:pt x="941388" y="1806575"/>
                          <a:pt x="1428750" y="1619250"/>
                        </a:cubicBezTo>
                        <a:cubicBezTo>
                          <a:pt x="1916112" y="1431925"/>
                          <a:pt x="2827337" y="1060450"/>
                          <a:pt x="3171825" y="790575"/>
                        </a:cubicBezTo>
                        <a:cubicBezTo>
                          <a:pt x="3516313" y="520700"/>
                          <a:pt x="3505994" y="260350"/>
                          <a:pt x="3495675" y="0"/>
                        </a:cubicBezTo>
                      </a:path>
                    </a:pathLst>
                  </a:custGeom>
                  <a:noFill/>
                  <a:ln w="28440">
                    <a:solidFill>
                      <a:srgbClr val="0070c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mc:AlternateContent>
            <mc:Choice xmlns:a14="http://schemas.microsoft.com/office/drawing/2010/main" Requires="a14">
              <p:sp>
                <p:nvSpPr>
                  <p:cNvPr id="4296" name="Formula 23"/>
                  <p:cNvSpPr txBox="1"/>
                  <p:nvPr/>
                </p:nvSpPr>
                <p:spPr>
                  <a:xfrm>
                    <a:off x="5097240" y="4666680"/>
                    <a:ext cx="495720" cy="369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r>
                          <m:t xml:space="preserve">𝑊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𝑠</m:t>
                            </m:r>
                            <m:r>
                              <m:t xml:space="preserve">′</m:t>
                            </m:r>
                          </m:e>
                        </m:d>
                      </m:oMath>
                    </a14:m>
                  </a:p>
                </p:txBody>
              </p:sp>
            </mc:Choice>
            <mc:Fallback/>
          </mc:AlternateContent>
          <p:sp>
            <p:nvSpPr>
              <p:cNvPr id="4297" name="CustomShape 24"/>
              <p:cNvSpPr/>
              <p:nvPr/>
            </p:nvSpPr>
            <p:spPr>
              <a:xfrm>
                <a:off x="5097240" y="4666680"/>
                <a:ext cx="495720" cy="369000"/>
              </a:xfrm>
              <a:prstGeom prst="rect">
                <a:avLst/>
              </a:prstGeom>
              <a:blipFill rotWithShape="0">
                <a:blip r:embed="rId2"/>
                <a:stretch>
                  <a:fillRect l="0" t="0" r="-57280" b="-14982"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</p:grpSp>
      <mc:AlternateContent>
        <mc:Choice xmlns:a14="http://schemas.microsoft.com/office/drawing/2010/main" Requires="a14">
          <p:sp>
            <p:nvSpPr>
              <p:cNvPr id="4298" name="Formula 25"/>
              <p:cNvSpPr txBox="1"/>
              <p:nvPr/>
            </p:nvSpPr>
            <p:spPr>
              <a:xfrm>
                <a:off x="6801480" y="3618360"/>
                <a:ext cx="196128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299" name="CustomShape 26"/>
          <p:cNvSpPr/>
          <p:nvPr/>
        </p:nvSpPr>
        <p:spPr>
          <a:xfrm>
            <a:off x="6801480" y="3618360"/>
            <a:ext cx="196128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30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0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4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Since  is good, most of the times are relaxed with respect to the blue path. But what about the ancient history in ?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Lemma 1, there are at most  red paths inside the block. By the pair property, most of the time we are far from all of them.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305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29" t="-1059" r="-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306" name="Group 7"/>
          <p:cNvGrpSpPr/>
          <p:nvPr/>
        </p:nvGrpSpPr>
        <p:grpSpPr>
          <a:xfrm>
            <a:off x="2895480" y="2912400"/>
            <a:ext cx="6324480" cy="3580920"/>
            <a:chOff x="2895480" y="2912400"/>
            <a:chExt cx="6324480" cy="3580920"/>
          </a:xfrm>
        </p:grpSpPr>
        <p:sp>
          <p:nvSpPr>
            <p:cNvPr id="4307" name="Line 8"/>
            <p:cNvSpPr/>
            <p:nvPr/>
          </p:nvSpPr>
          <p:spPr>
            <a:xfrm>
              <a:off x="8638200" y="5905440"/>
              <a:ext cx="398160" cy="14436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8" name="Line 9"/>
            <p:cNvSpPr/>
            <p:nvPr/>
          </p:nvSpPr>
          <p:spPr>
            <a:xfrm flipV="1">
              <a:off x="8956800" y="4525200"/>
              <a:ext cx="263160" cy="22212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09" name="Group 10"/>
            <p:cNvGrpSpPr/>
            <p:nvPr/>
          </p:nvGrpSpPr>
          <p:grpSpPr>
            <a:xfrm>
              <a:off x="2895480" y="2912400"/>
              <a:ext cx="6024240" cy="3580920"/>
              <a:chOff x="2895480" y="2912400"/>
              <a:chExt cx="6024240" cy="3580920"/>
            </a:xfrm>
          </p:grpSpPr>
          <p:sp>
            <p:nvSpPr>
              <p:cNvPr id="4310" name="CustomShape 11"/>
              <p:cNvSpPr/>
              <p:nvPr/>
            </p:nvSpPr>
            <p:spPr>
              <a:xfrm>
                <a:off x="4389480" y="4915440"/>
                <a:ext cx="1389600" cy="548640"/>
              </a:xfrm>
              <a:custGeom>
                <a:avLst/>
                <a:gdLst/>
                <a:ahLst/>
                <a:rect l="l" t="t" r="r" b="b"/>
                <a:pathLst>
                  <a:path w="2162175" h="871440">
                    <a:moveTo>
                      <a:pt x="0" y="838200"/>
                    </a:moveTo>
                    <a:cubicBezTo>
                      <a:pt x="591344" y="874712"/>
                      <a:pt x="1182688" y="911225"/>
                      <a:pt x="1543050" y="771525"/>
                    </a:cubicBezTo>
                    <a:cubicBezTo>
                      <a:pt x="1903413" y="631825"/>
                      <a:pt x="2032794" y="315912"/>
                      <a:pt x="2162175" y="0"/>
                    </a:cubicBezTo>
                  </a:path>
                </a:pathLst>
              </a:custGeom>
              <a:noFill/>
              <a:ln w="2844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311" name="Group 12"/>
              <p:cNvGrpSpPr/>
              <p:nvPr/>
            </p:nvGrpSpPr>
            <p:grpSpPr>
              <a:xfrm>
                <a:off x="2895480" y="2912400"/>
                <a:ext cx="6024240" cy="3580920"/>
                <a:chOff x="2895480" y="2912400"/>
                <a:chExt cx="6024240" cy="3580920"/>
              </a:xfrm>
            </p:grpSpPr>
            <p:sp>
              <p:nvSpPr>
                <p:cNvPr id="4312" name="CustomShape 13"/>
                <p:cNvSpPr/>
                <p:nvPr/>
              </p:nvSpPr>
              <p:spPr>
                <a:xfrm>
                  <a:off x="5733000" y="4866480"/>
                  <a:ext cx="98640" cy="95760"/>
                </a:xfrm>
                <a:prstGeom prst="ellipse">
                  <a:avLst/>
                </a:prstGeom>
                <a:solidFill>
                  <a:schemeClr val="tx1"/>
                </a:solidFill>
                <a:ln w="1260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313" name="Group 14"/>
                <p:cNvGrpSpPr/>
                <p:nvPr/>
              </p:nvGrpSpPr>
              <p:grpSpPr>
                <a:xfrm>
                  <a:off x="2895480" y="2912400"/>
                  <a:ext cx="6024240" cy="3580920"/>
                  <a:chOff x="2895480" y="2912400"/>
                  <a:chExt cx="6024240" cy="3580920"/>
                </a:xfrm>
              </p:grpSpPr>
              <p:sp>
                <p:nvSpPr>
                  <p:cNvPr id="4314" name="CustomShape 15"/>
                  <p:cNvSpPr/>
                  <p:nvPr/>
                </p:nvSpPr>
                <p:spPr>
                  <a:xfrm>
                    <a:off x="4395600" y="3450960"/>
                    <a:ext cx="3122280" cy="2640600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5" name="CustomShape 16"/>
                  <p:cNvSpPr/>
                  <p:nvPr/>
                </p:nvSpPr>
                <p:spPr>
                  <a:xfrm>
                    <a:off x="3336480" y="2912400"/>
                    <a:ext cx="5583240" cy="19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8686800" h="3114116">
                        <a:moveTo>
                          <a:pt x="0" y="1788099"/>
                        </a:moveTo>
                        <a:cubicBezTo>
                          <a:pt x="707231" y="2156399"/>
                          <a:pt x="1414463" y="2524699"/>
                          <a:pt x="2095500" y="2273874"/>
                        </a:cubicBezTo>
                        <a:cubicBezTo>
                          <a:pt x="2776537" y="2023049"/>
                          <a:pt x="3554413" y="624461"/>
                          <a:pt x="4086225" y="283149"/>
                        </a:cubicBezTo>
                        <a:cubicBezTo>
                          <a:pt x="4618038" y="-58164"/>
                          <a:pt x="5024438" y="-107376"/>
                          <a:pt x="5286375" y="225999"/>
                        </a:cubicBezTo>
                        <a:cubicBezTo>
                          <a:pt x="5548313" y="559374"/>
                          <a:pt x="5237162" y="1810324"/>
                          <a:pt x="5657850" y="2283399"/>
                        </a:cubicBezTo>
                        <a:cubicBezTo>
                          <a:pt x="6078538" y="2756474"/>
                          <a:pt x="7305675" y="2950149"/>
                          <a:pt x="7810500" y="3064449"/>
                        </a:cubicBezTo>
                        <a:cubicBezTo>
                          <a:pt x="8315325" y="3178749"/>
                          <a:pt x="8501062" y="3073974"/>
                          <a:pt x="8686800" y="2969199"/>
                        </a:cubicBez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6" name="CustomShape 17"/>
                  <p:cNvSpPr/>
                  <p:nvPr/>
                </p:nvSpPr>
                <p:spPr>
                  <a:xfrm>
                    <a:off x="4150800" y="5523120"/>
                    <a:ext cx="4426200" cy="970200"/>
                  </a:xfrm>
                  <a:custGeom>
                    <a:avLst/>
                    <a:gdLst/>
                    <a:ahLst/>
                    <a:rect l="l" t="t" r="r" b="b"/>
                    <a:pathLst>
                      <a:path w="6886575" h="1540436">
                        <a:moveTo>
                          <a:pt x="6886575" y="568886"/>
                        </a:moveTo>
                        <a:cubicBezTo>
                          <a:pt x="6080125" y="245829"/>
                          <a:pt x="5273675" y="-77227"/>
                          <a:pt x="4552950" y="16436"/>
                        </a:cubicBezTo>
                        <a:cubicBezTo>
                          <a:pt x="3832225" y="110098"/>
                          <a:pt x="3321050" y="876861"/>
                          <a:pt x="2562225" y="1130861"/>
                        </a:cubicBezTo>
                        <a:cubicBezTo>
                          <a:pt x="1803400" y="1384861"/>
                          <a:pt x="0" y="1540436"/>
                          <a:pt x="0" y="1540436"/>
                        </a:cubicBezTo>
                        <a:lnTo>
                          <a:pt x="0" y="1540436"/>
                        </a:ln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7" name="Line 18"/>
                  <p:cNvSpPr/>
                  <p:nvPr/>
                </p:nvSpPr>
                <p:spPr>
                  <a:xfrm>
                    <a:off x="2895480" y="3786840"/>
                    <a:ext cx="397800" cy="216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8" name="Line 19"/>
                  <p:cNvSpPr/>
                  <p:nvPr/>
                </p:nvSpPr>
                <p:spPr>
                  <a:xfrm>
                    <a:off x="3648600" y="6487920"/>
                    <a:ext cx="43452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9" name="CustomShape 20"/>
                  <p:cNvSpPr/>
                  <p:nvPr/>
                </p:nvSpPr>
                <p:spPr>
                  <a:xfrm>
                    <a:off x="3293640" y="4951440"/>
                    <a:ext cx="1095480" cy="48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171700" h="771525">
                        <a:moveTo>
                          <a:pt x="0" y="0"/>
                        </a:moveTo>
                        <a:cubicBezTo>
                          <a:pt x="361950" y="221456"/>
                          <a:pt x="723900" y="442913"/>
                          <a:pt x="1085850" y="571500"/>
                        </a:cubicBezTo>
                        <a:cubicBezTo>
                          <a:pt x="1447800" y="700087"/>
                          <a:pt x="1809750" y="735806"/>
                          <a:pt x="2171700" y="771525"/>
                        </a:cubicBezTo>
                      </a:path>
                    </a:pathLst>
                  </a:custGeom>
                  <a:noFill/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20" name="Line 21"/>
                  <p:cNvSpPr/>
                  <p:nvPr/>
                </p:nvSpPr>
                <p:spPr>
                  <a:xfrm>
                    <a:off x="2938320" y="4687200"/>
                    <a:ext cx="336600" cy="25200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21" name="CustomShape 22"/>
                  <p:cNvSpPr/>
                  <p:nvPr/>
                </p:nvSpPr>
                <p:spPr>
                  <a:xfrm rot="1127400">
                    <a:off x="6023880" y="3662640"/>
                    <a:ext cx="2244240" cy="1593360"/>
                  </a:xfrm>
                  <a:custGeom>
                    <a:avLst/>
                    <a:gdLst/>
                    <a:ahLst/>
                    <a:rect l="l" t="t" r="r" b="b"/>
                    <a:pathLst>
                      <a:path w="3499194" h="2524125">
                        <a:moveTo>
                          <a:pt x="0" y="2524125"/>
                        </a:moveTo>
                        <a:cubicBezTo>
                          <a:pt x="4762" y="2294731"/>
                          <a:pt x="9525" y="2065338"/>
                          <a:pt x="247650" y="1914525"/>
                        </a:cubicBezTo>
                        <a:cubicBezTo>
                          <a:pt x="485775" y="1763712"/>
                          <a:pt x="941388" y="1806575"/>
                          <a:pt x="1428750" y="1619250"/>
                        </a:cubicBezTo>
                        <a:cubicBezTo>
                          <a:pt x="1916112" y="1431925"/>
                          <a:pt x="2827337" y="1060450"/>
                          <a:pt x="3171825" y="790575"/>
                        </a:cubicBezTo>
                        <a:cubicBezTo>
                          <a:pt x="3516313" y="520700"/>
                          <a:pt x="3505994" y="260350"/>
                          <a:pt x="3495675" y="0"/>
                        </a:cubicBezTo>
                      </a:path>
                    </a:pathLst>
                  </a:custGeom>
                  <a:noFill/>
                  <a:ln w="28440">
                    <a:solidFill>
                      <a:srgbClr val="0070c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22" name="CustomShape 23"/>
                  <p:cNvSpPr/>
                  <p:nvPr/>
                </p:nvSpPr>
                <p:spPr>
                  <a:xfrm>
                    <a:off x="5056920" y="4201200"/>
                    <a:ext cx="1487160" cy="1423440"/>
                  </a:xfrm>
                  <a:prstGeom prst="ellipse">
                    <a:avLst/>
                  </a:prstGeom>
                  <a:noFill/>
                  <a:ln w="28440">
                    <a:solidFill>
                      <a:srgbClr val="000000"/>
                    </a:solidFill>
                    <a:custDash>
                      <a:ds d="100000" sp="1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mc:AlternateContent>
            <mc:Choice xmlns:a14="http://schemas.microsoft.com/office/drawing/2010/main" Requires="a14">
              <p:sp>
                <p:nvSpPr>
                  <p:cNvPr id="4323" name="Formula 24"/>
                  <p:cNvSpPr txBox="1"/>
                  <p:nvPr/>
                </p:nvSpPr>
                <p:spPr>
                  <a:xfrm>
                    <a:off x="5097240" y="4666680"/>
                    <a:ext cx="495720" cy="369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r>
                          <m:t xml:space="preserve">𝑊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𝑠</m:t>
                            </m:r>
                            <m:r>
                              <m:t xml:space="preserve">′</m:t>
                            </m:r>
                          </m:e>
                        </m:d>
                      </m:oMath>
                    </a14:m>
                  </a:p>
                </p:txBody>
              </p:sp>
            </mc:Choice>
            <mc:Fallback/>
          </mc:AlternateContent>
          <p:sp>
            <p:nvSpPr>
              <p:cNvPr id="4324" name="CustomShape 25"/>
              <p:cNvSpPr/>
              <p:nvPr/>
            </p:nvSpPr>
            <p:spPr>
              <a:xfrm>
                <a:off x="5097240" y="4666680"/>
                <a:ext cx="495720" cy="369000"/>
              </a:xfrm>
              <a:prstGeom prst="rect">
                <a:avLst/>
              </a:prstGeom>
              <a:blipFill rotWithShape="0">
                <a:blip r:embed="rId2"/>
                <a:stretch>
                  <a:fillRect l="0" t="0" r="-57280" b="-14982"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</p:grpSp>
      <mc:AlternateContent>
        <mc:Choice xmlns:a14="http://schemas.microsoft.com/office/drawing/2010/main" Requires="a14">
          <p:sp>
            <p:nvSpPr>
              <p:cNvPr id="4325" name="Formula 26"/>
              <p:cNvSpPr txBox="1"/>
              <p:nvPr/>
            </p:nvSpPr>
            <p:spPr>
              <a:xfrm>
                <a:off x="6801480" y="3618360"/>
                <a:ext cx="196128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326" name="CustomShape 27"/>
          <p:cNvSpPr/>
          <p:nvPr/>
        </p:nvSpPr>
        <p:spPr>
          <a:xfrm>
            <a:off x="6801480" y="3618360"/>
            <a:ext cx="196128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7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328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9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30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key estimate – Relaxed times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1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Since  is good, most of the times are relaxed with respect to the blue path. But what about the ancient history in ?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By Lemma 1, there are at most  red paths inside the block. By the pair property, most of the time we are far from all of them.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Thus, the blocks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FR" sz="2800" spc="-1" strike="noStrike">
                <a:solidFill>
                  <a:srgbClr val="000000"/>
                </a:solidFill>
                <a:latin typeface="Cambria Math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are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not heavy when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332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29" t="-1059" r="-19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333" name="Group 7"/>
          <p:cNvGrpSpPr/>
          <p:nvPr/>
        </p:nvGrpSpPr>
        <p:grpSpPr>
          <a:xfrm>
            <a:off x="2895480" y="2912400"/>
            <a:ext cx="6324480" cy="3580920"/>
            <a:chOff x="2895480" y="2912400"/>
            <a:chExt cx="6324480" cy="3580920"/>
          </a:xfrm>
        </p:grpSpPr>
        <p:sp>
          <p:nvSpPr>
            <p:cNvPr id="4334" name="Line 8"/>
            <p:cNvSpPr/>
            <p:nvPr/>
          </p:nvSpPr>
          <p:spPr>
            <a:xfrm>
              <a:off x="8638200" y="5905440"/>
              <a:ext cx="398160" cy="14436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5" name="Line 9"/>
            <p:cNvSpPr/>
            <p:nvPr/>
          </p:nvSpPr>
          <p:spPr>
            <a:xfrm flipV="1">
              <a:off x="8956800" y="4525200"/>
              <a:ext cx="263160" cy="222120"/>
            </a:xfrm>
            <a:prstGeom prst="line">
              <a:avLst/>
            </a:prstGeom>
            <a:ln w="28440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36" name="Group 10"/>
            <p:cNvGrpSpPr/>
            <p:nvPr/>
          </p:nvGrpSpPr>
          <p:grpSpPr>
            <a:xfrm>
              <a:off x="2895480" y="2912400"/>
              <a:ext cx="6024240" cy="3580920"/>
              <a:chOff x="2895480" y="2912400"/>
              <a:chExt cx="6024240" cy="3580920"/>
            </a:xfrm>
          </p:grpSpPr>
          <p:sp>
            <p:nvSpPr>
              <p:cNvPr id="4337" name="CustomShape 11"/>
              <p:cNvSpPr/>
              <p:nvPr/>
            </p:nvSpPr>
            <p:spPr>
              <a:xfrm>
                <a:off x="4389480" y="4915440"/>
                <a:ext cx="1389600" cy="548640"/>
              </a:xfrm>
              <a:custGeom>
                <a:avLst/>
                <a:gdLst/>
                <a:ahLst/>
                <a:rect l="l" t="t" r="r" b="b"/>
                <a:pathLst>
                  <a:path w="2162175" h="871440">
                    <a:moveTo>
                      <a:pt x="0" y="838200"/>
                    </a:moveTo>
                    <a:cubicBezTo>
                      <a:pt x="591344" y="874712"/>
                      <a:pt x="1182688" y="911225"/>
                      <a:pt x="1543050" y="771525"/>
                    </a:cubicBezTo>
                    <a:cubicBezTo>
                      <a:pt x="1903413" y="631825"/>
                      <a:pt x="2032794" y="315912"/>
                      <a:pt x="2162175" y="0"/>
                    </a:cubicBezTo>
                  </a:path>
                </a:pathLst>
              </a:custGeom>
              <a:noFill/>
              <a:ln w="2844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338" name="Group 12"/>
              <p:cNvGrpSpPr/>
              <p:nvPr/>
            </p:nvGrpSpPr>
            <p:grpSpPr>
              <a:xfrm>
                <a:off x="2895480" y="2912400"/>
                <a:ext cx="6024240" cy="3580920"/>
                <a:chOff x="2895480" y="2912400"/>
                <a:chExt cx="6024240" cy="3580920"/>
              </a:xfrm>
            </p:grpSpPr>
            <p:sp>
              <p:nvSpPr>
                <p:cNvPr id="4339" name="CustomShape 13"/>
                <p:cNvSpPr/>
                <p:nvPr/>
              </p:nvSpPr>
              <p:spPr>
                <a:xfrm>
                  <a:off x="5733000" y="4866480"/>
                  <a:ext cx="98640" cy="95760"/>
                </a:xfrm>
                <a:prstGeom prst="ellipse">
                  <a:avLst/>
                </a:prstGeom>
                <a:solidFill>
                  <a:schemeClr val="tx1"/>
                </a:solidFill>
                <a:ln w="12600">
                  <a:solidFill>
                    <a:schemeClr val="tx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4340" name="Group 14"/>
                <p:cNvGrpSpPr/>
                <p:nvPr/>
              </p:nvGrpSpPr>
              <p:grpSpPr>
                <a:xfrm>
                  <a:off x="2895480" y="2912400"/>
                  <a:ext cx="6024240" cy="3580920"/>
                  <a:chOff x="2895480" y="2912400"/>
                  <a:chExt cx="6024240" cy="3580920"/>
                </a:xfrm>
              </p:grpSpPr>
              <p:sp>
                <p:nvSpPr>
                  <p:cNvPr id="4341" name="CustomShape 15"/>
                  <p:cNvSpPr/>
                  <p:nvPr/>
                </p:nvSpPr>
                <p:spPr>
                  <a:xfrm>
                    <a:off x="4395600" y="3450960"/>
                    <a:ext cx="3122280" cy="2640600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2" name="CustomShape 16"/>
                  <p:cNvSpPr/>
                  <p:nvPr/>
                </p:nvSpPr>
                <p:spPr>
                  <a:xfrm>
                    <a:off x="3336480" y="2912400"/>
                    <a:ext cx="5583240" cy="19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8686800" h="3114116">
                        <a:moveTo>
                          <a:pt x="0" y="1788099"/>
                        </a:moveTo>
                        <a:cubicBezTo>
                          <a:pt x="707231" y="2156399"/>
                          <a:pt x="1414463" y="2524699"/>
                          <a:pt x="2095500" y="2273874"/>
                        </a:cubicBezTo>
                        <a:cubicBezTo>
                          <a:pt x="2776537" y="2023049"/>
                          <a:pt x="3554413" y="624461"/>
                          <a:pt x="4086225" y="283149"/>
                        </a:cubicBezTo>
                        <a:cubicBezTo>
                          <a:pt x="4618038" y="-58164"/>
                          <a:pt x="5024438" y="-107376"/>
                          <a:pt x="5286375" y="225999"/>
                        </a:cubicBezTo>
                        <a:cubicBezTo>
                          <a:pt x="5548313" y="559374"/>
                          <a:pt x="5237162" y="1810324"/>
                          <a:pt x="5657850" y="2283399"/>
                        </a:cubicBezTo>
                        <a:cubicBezTo>
                          <a:pt x="6078538" y="2756474"/>
                          <a:pt x="7305675" y="2950149"/>
                          <a:pt x="7810500" y="3064449"/>
                        </a:cubicBezTo>
                        <a:cubicBezTo>
                          <a:pt x="8315325" y="3178749"/>
                          <a:pt x="8501062" y="3073974"/>
                          <a:pt x="8686800" y="2969199"/>
                        </a:cubicBez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3" name="CustomShape 17"/>
                  <p:cNvSpPr/>
                  <p:nvPr/>
                </p:nvSpPr>
                <p:spPr>
                  <a:xfrm>
                    <a:off x="4150800" y="5523120"/>
                    <a:ext cx="4426200" cy="970200"/>
                  </a:xfrm>
                  <a:custGeom>
                    <a:avLst/>
                    <a:gdLst/>
                    <a:ahLst/>
                    <a:rect l="l" t="t" r="r" b="b"/>
                    <a:pathLst>
                      <a:path w="6886575" h="1540436">
                        <a:moveTo>
                          <a:pt x="6886575" y="568886"/>
                        </a:moveTo>
                        <a:cubicBezTo>
                          <a:pt x="6080125" y="245829"/>
                          <a:pt x="5273675" y="-77227"/>
                          <a:pt x="4552950" y="16436"/>
                        </a:cubicBezTo>
                        <a:cubicBezTo>
                          <a:pt x="3832225" y="110098"/>
                          <a:pt x="3321050" y="876861"/>
                          <a:pt x="2562225" y="1130861"/>
                        </a:cubicBezTo>
                        <a:cubicBezTo>
                          <a:pt x="1803400" y="1384861"/>
                          <a:pt x="0" y="1540436"/>
                          <a:pt x="0" y="1540436"/>
                        </a:cubicBezTo>
                        <a:lnTo>
                          <a:pt x="0" y="1540436"/>
                        </a:ln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4" name="Line 18"/>
                  <p:cNvSpPr/>
                  <p:nvPr/>
                </p:nvSpPr>
                <p:spPr>
                  <a:xfrm>
                    <a:off x="2895480" y="3786840"/>
                    <a:ext cx="397800" cy="216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5" name="Line 19"/>
                  <p:cNvSpPr/>
                  <p:nvPr/>
                </p:nvSpPr>
                <p:spPr>
                  <a:xfrm>
                    <a:off x="3648600" y="6487920"/>
                    <a:ext cx="43452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6" name="CustomShape 20"/>
                  <p:cNvSpPr/>
                  <p:nvPr/>
                </p:nvSpPr>
                <p:spPr>
                  <a:xfrm>
                    <a:off x="3293640" y="4951440"/>
                    <a:ext cx="1095480" cy="48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171700" h="771525">
                        <a:moveTo>
                          <a:pt x="0" y="0"/>
                        </a:moveTo>
                        <a:cubicBezTo>
                          <a:pt x="361950" y="221456"/>
                          <a:pt x="723900" y="442913"/>
                          <a:pt x="1085850" y="571500"/>
                        </a:cubicBezTo>
                        <a:cubicBezTo>
                          <a:pt x="1447800" y="700087"/>
                          <a:pt x="1809750" y="735806"/>
                          <a:pt x="2171700" y="771525"/>
                        </a:cubicBezTo>
                      </a:path>
                    </a:pathLst>
                  </a:custGeom>
                  <a:noFill/>
                  <a:ln w="28440">
                    <a:solidFill>
                      <a:schemeClr val="tx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7" name="Line 21"/>
                  <p:cNvSpPr/>
                  <p:nvPr/>
                </p:nvSpPr>
                <p:spPr>
                  <a:xfrm>
                    <a:off x="2938320" y="4687200"/>
                    <a:ext cx="336600" cy="252000"/>
                  </a:xfrm>
                  <a:prstGeom prst="line">
                    <a:avLst/>
                  </a:prstGeom>
                  <a:ln w="28440">
                    <a:solidFill>
                      <a:schemeClr val="tx1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8" name="CustomShape 22"/>
                  <p:cNvSpPr/>
                  <p:nvPr/>
                </p:nvSpPr>
                <p:spPr>
                  <a:xfrm rot="1127400">
                    <a:off x="6023880" y="3662640"/>
                    <a:ext cx="2244240" cy="1593360"/>
                  </a:xfrm>
                  <a:custGeom>
                    <a:avLst/>
                    <a:gdLst/>
                    <a:ahLst/>
                    <a:rect l="l" t="t" r="r" b="b"/>
                    <a:pathLst>
                      <a:path w="3499194" h="2524125">
                        <a:moveTo>
                          <a:pt x="0" y="2524125"/>
                        </a:moveTo>
                        <a:cubicBezTo>
                          <a:pt x="4762" y="2294731"/>
                          <a:pt x="9525" y="2065338"/>
                          <a:pt x="247650" y="1914525"/>
                        </a:cubicBezTo>
                        <a:cubicBezTo>
                          <a:pt x="485775" y="1763712"/>
                          <a:pt x="941388" y="1806575"/>
                          <a:pt x="1428750" y="1619250"/>
                        </a:cubicBezTo>
                        <a:cubicBezTo>
                          <a:pt x="1916112" y="1431925"/>
                          <a:pt x="2827337" y="1060450"/>
                          <a:pt x="3171825" y="790575"/>
                        </a:cubicBezTo>
                        <a:cubicBezTo>
                          <a:pt x="3516313" y="520700"/>
                          <a:pt x="3505994" y="260350"/>
                          <a:pt x="3495675" y="0"/>
                        </a:cubicBezTo>
                      </a:path>
                    </a:pathLst>
                  </a:custGeom>
                  <a:noFill/>
                  <a:ln w="28440">
                    <a:solidFill>
                      <a:srgbClr val="0070c0"/>
                    </a:solidFill>
                    <a:custDash>
                      <a:ds d="400000" sp="3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9" name="CustomShape 23"/>
                  <p:cNvSpPr/>
                  <p:nvPr/>
                </p:nvSpPr>
                <p:spPr>
                  <a:xfrm>
                    <a:off x="5056920" y="4201200"/>
                    <a:ext cx="1487160" cy="1423440"/>
                  </a:xfrm>
                  <a:prstGeom prst="ellipse">
                    <a:avLst/>
                  </a:prstGeom>
                  <a:noFill/>
                  <a:ln w="28440">
                    <a:solidFill>
                      <a:srgbClr val="000000"/>
                    </a:solidFill>
                    <a:custDash>
                      <a:ds d="100000" sp="100000"/>
                    </a:custDash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mc:AlternateContent>
            <mc:Choice xmlns:a14="http://schemas.microsoft.com/office/drawing/2010/main" Requires="a14">
              <p:sp>
                <p:nvSpPr>
                  <p:cNvPr id="4350" name="Formula 24"/>
                  <p:cNvSpPr txBox="1"/>
                  <p:nvPr/>
                </p:nvSpPr>
                <p:spPr>
                  <a:xfrm>
                    <a:off x="5097240" y="4666680"/>
                    <a:ext cx="495720" cy="369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r>
                          <m:t xml:space="preserve">𝑊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𝑠</m:t>
                            </m:r>
                            <m:r>
                              <m:t xml:space="preserve">′</m:t>
                            </m:r>
                          </m:e>
                        </m:d>
                      </m:oMath>
                    </a14:m>
                  </a:p>
                </p:txBody>
              </p:sp>
            </mc:Choice>
            <mc:Fallback/>
          </mc:AlternateContent>
          <p:sp>
            <p:nvSpPr>
              <p:cNvPr id="4351" name="CustomShape 25"/>
              <p:cNvSpPr/>
              <p:nvPr/>
            </p:nvSpPr>
            <p:spPr>
              <a:xfrm>
                <a:off x="5097240" y="4666680"/>
                <a:ext cx="495720" cy="369000"/>
              </a:xfrm>
              <a:prstGeom prst="rect">
                <a:avLst/>
              </a:prstGeom>
              <a:blipFill rotWithShape="0">
                <a:blip r:embed="rId2"/>
                <a:stretch>
                  <a:fillRect l="0" t="0" r="-57280" b="-14982"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</p:grpSp>
      <mc:AlternateContent>
        <mc:Choice xmlns:a14="http://schemas.microsoft.com/office/drawing/2010/main" Requires="a14">
          <p:sp>
            <p:nvSpPr>
              <p:cNvPr id="4352" name="Formula 26"/>
              <p:cNvSpPr txBox="1"/>
              <p:nvPr/>
            </p:nvSpPr>
            <p:spPr>
              <a:xfrm>
                <a:off x="6801480" y="3618360"/>
                <a:ext cx="196128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353" name="CustomShape 27"/>
          <p:cNvSpPr/>
          <p:nvPr/>
        </p:nvSpPr>
        <p:spPr>
          <a:xfrm>
            <a:off x="6801480" y="3618360"/>
            <a:ext cx="196128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35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5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Overview of the proof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8" name="CustomShape 5"/>
          <p:cNvSpPr/>
          <p:nvPr/>
        </p:nvSpPr>
        <p:spPr>
          <a:xfrm>
            <a:off x="0" y="1219320"/>
            <a:ext cx="883872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359" name="CustomShape 6"/>
          <p:cNvSpPr/>
          <p:nvPr/>
        </p:nvSpPr>
        <p:spPr>
          <a:xfrm>
            <a:off x="1981080" y="1371600"/>
            <a:ext cx="182844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 escape algorithm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60" name="CustomShape 7"/>
          <p:cNvSpPr/>
          <p:nvPr/>
        </p:nvSpPr>
        <p:spPr>
          <a:xfrm>
            <a:off x="1981080" y="2590920"/>
            <a:ext cx="182844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No large heavy blocks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61" name="CustomShape 8"/>
          <p:cNvSpPr/>
          <p:nvPr/>
        </p:nvSpPr>
        <p:spPr>
          <a:xfrm>
            <a:off x="3429000" y="3787920"/>
            <a:ext cx="198072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Many relaxed times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62" name="CustomShape 9"/>
          <p:cNvSpPr/>
          <p:nvPr/>
        </p:nvSpPr>
        <p:spPr>
          <a:xfrm>
            <a:off x="3429000" y="5076720"/>
            <a:ext cx="1980720" cy="39528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Concatenation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63" name="CustomShape 10"/>
          <p:cNvSpPr/>
          <p:nvPr/>
        </p:nvSpPr>
        <p:spPr>
          <a:xfrm>
            <a:off x="3429000" y="6048360"/>
            <a:ext cx="198072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 induction step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64" name="CustomShape 11"/>
          <p:cNvSpPr/>
          <p:nvPr/>
        </p:nvSpPr>
        <p:spPr>
          <a:xfrm>
            <a:off x="5029200" y="2590920"/>
            <a:ext cx="175212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A multiscale scheme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65" name="CustomShape 12"/>
          <p:cNvSpPr/>
          <p:nvPr/>
        </p:nvSpPr>
        <p:spPr>
          <a:xfrm>
            <a:off x="2857680" y="215280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66" name="CustomShape 13"/>
          <p:cNvSpPr/>
          <p:nvPr/>
        </p:nvSpPr>
        <p:spPr>
          <a:xfrm>
            <a:off x="4419720" y="460044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67" name="CustomShape 14"/>
          <p:cNvSpPr/>
          <p:nvPr/>
        </p:nvSpPr>
        <p:spPr>
          <a:xfrm>
            <a:off x="4419720" y="559116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68" name="CustomShape 15"/>
          <p:cNvSpPr/>
          <p:nvPr/>
        </p:nvSpPr>
        <p:spPr>
          <a:xfrm>
            <a:off x="3057480" y="3384360"/>
            <a:ext cx="456840" cy="28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69" name="CustomShape 16"/>
          <p:cNvSpPr/>
          <p:nvPr/>
        </p:nvSpPr>
        <p:spPr>
          <a:xfrm flipH="1">
            <a:off x="5019120" y="3397320"/>
            <a:ext cx="45684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37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7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Overview of the proof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4" name="CustomShape 5"/>
          <p:cNvSpPr/>
          <p:nvPr/>
        </p:nvSpPr>
        <p:spPr>
          <a:xfrm>
            <a:off x="0" y="1219320"/>
            <a:ext cx="883872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375" name="CustomShape 6"/>
          <p:cNvSpPr/>
          <p:nvPr/>
        </p:nvSpPr>
        <p:spPr>
          <a:xfrm>
            <a:off x="1981080" y="1371600"/>
            <a:ext cx="182844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 escape algorithm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76" name="CustomShape 7"/>
          <p:cNvSpPr/>
          <p:nvPr/>
        </p:nvSpPr>
        <p:spPr>
          <a:xfrm>
            <a:off x="1981080" y="2590920"/>
            <a:ext cx="182844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No large heavy blocks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77" name="CustomShape 8"/>
          <p:cNvSpPr/>
          <p:nvPr/>
        </p:nvSpPr>
        <p:spPr>
          <a:xfrm>
            <a:off x="3429000" y="3787920"/>
            <a:ext cx="198072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Many relaxed times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78" name="CustomShape 9"/>
          <p:cNvSpPr/>
          <p:nvPr/>
        </p:nvSpPr>
        <p:spPr>
          <a:xfrm>
            <a:off x="3429000" y="5076720"/>
            <a:ext cx="1980720" cy="39528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Concatenation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79" name="CustomShape 10"/>
          <p:cNvSpPr/>
          <p:nvPr/>
        </p:nvSpPr>
        <p:spPr>
          <a:xfrm>
            <a:off x="3429000" y="6048360"/>
            <a:ext cx="198072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 induction step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80" name="CustomShape 11"/>
          <p:cNvSpPr/>
          <p:nvPr/>
        </p:nvSpPr>
        <p:spPr>
          <a:xfrm>
            <a:off x="5029200" y="2590920"/>
            <a:ext cx="1752120" cy="700200"/>
          </a:xfrm>
          <a:prstGeom prst="rect">
            <a:avLst/>
          </a:prstGeom>
          <a:gradFill rotWithShape="0">
            <a:gsLst>
              <a:gs pos="0">
                <a:srgbClr val="8eace9"/>
              </a:gs>
              <a:gs pos="50000">
                <a:srgbClr val="bbcbef"/>
              </a:gs>
              <a:gs pos="100000">
                <a:srgbClr val="dde5f7"/>
              </a:gs>
            </a:gsLst>
            <a:lin ang="2700000"/>
          </a:gradFill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A multiscale scheme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81" name="CustomShape 12"/>
          <p:cNvSpPr/>
          <p:nvPr/>
        </p:nvSpPr>
        <p:spPr>
          <a:xfrm>
            <a:off x="2857680" y="215280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2" name="CustomShape 13"/>
          <p:cNvSpPr/>
          <p:nvPr/>
        </p:nvSpPr>
        <p:spPr>
          <a:xfrm>
            <a:off x="4419720" y="460044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3" name="CustomShape 14"/>
          <p:cNvSpPr/>
          <p:nvPr/>
        </p:nvSpPr>
        <p:spPr>
          <a:xfrm>
            <a:off x="4419720" y="559116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4" name="CustomShape 15"/>
          <p:cNvSpPr/>
          <p:nvPr/>
        </p:nvSpPr>
        <p:spPr>
          <a:xfrm>
            <a:off x="3057480" y="3384360"/>
            <a:ext cx="456840" cy="28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5" name="CustomShape 16"/>
          <p:cNvSpPr/>
          <p:nvPr/>
        </p:nvSpPr>
        <p:spPr>
          <a:xfrm flipH="1">
            <a:off x="5019120" y="3397320"/>
            <a:ext cx="45684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6" name="CustomShape 17"/>
          <p:cNvSpPr/>
          <p:nvPr/>
        </p:nvSpPr>
        <p:spPr>
          <a:xfrm>
            <a:off x="0" y="5402880"/>
            <a:ext cx="30571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Questions?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45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5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6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6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1"/>
          <p:cNvSpPr/>
          <p:nvPr/>
        </p:nvSpPr>
        <p:spPr>
          <a:xfrm>
            <a:off x="3581280" y="343764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29"/>
          <p:cNvSpPr/>
          <p:nvPr/>
        </p:nvSpPr>
        <p:spPr>
          <a:xfrm>
            <a:off x="4724280" y="342900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49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49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49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9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9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9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21"/>
          <p:cNvSpPr/>
          <p:nvPr/>
        </p:nvSpPr>
        <p:spPr>
          <a:xfrm>
            <a:off x="3581280" y="343764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23"/>
          <p:cNvSpPr/>
          <p:nvPr/>
        </p:nvSpPr>
        <p:spPr>
          <a:xfrm>
            <a:off x="2057400" y="312408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24"/>
          <p:cNvSpPr/>
          <p:nvPr/>
        </p:nvSpPr>
        <p:spPr>
          <a:xfrm>
            <a:off x="1523880" y="36662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29"/>
          <p:cNvSpPr/>
          <p:nvPr/>
        </p:nvSpPr>
        <p:spPr>
          <a:xfrm>
            <a:off x="4724280" y="342900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52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52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53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3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4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21"/>
          <p:cNvSpPr/>
          <p:nvPr/>
        </p:nvSpPr>
        <p:spPr>
          <a:xfrm>
            <a:off x="3581280" y="343764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23"/>
          <p:cNvSpPr/>
          <p:nvPr/>
        </p:nvSpPr>
        <p:spPr>
          <a:xfrm>
            <a:off x="1523880" y="312408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24"/>
          <p:cNvSpPr/>
          <p:nvPr/>
        </p:nvSpPr>
        <p:spPr>
          <a:xfrm>
            <a:off x="1981080" y="374220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29"/>
          <p:cNvSpPr/>
          <p:nvPr/>
        </p:nvSpPr>
        <p:spPr>
          <a:xfrm>
            <a:off x="4724280" y="342900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56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56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56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6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6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6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7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7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7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7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7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7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59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59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0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60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0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1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31"/>
          <p:cNvSpPr/>
          <p:nvPr/>
        </p:nvSpPr>
        <p:spPr>
          <a:xfrm>
            <a:off x="4952880" y="52578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32"/>
          <p:cNvSpPr/>
          <p:nvPr/>
        </p:nvSpPr>
        <p:spPr>
          <a:xfrm>
            <a:off x="4419720" y="480924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63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63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63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3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3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3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4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4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4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4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4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4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31"/>
          <p:cNvSpPr/>
          <p:nvPr/>
        </p:nvSpPr>
        <p:spPr>
          <a:xfrm>
            <a:off x="4952880" y="48006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CustomShape 32"/>
          <p:cNvSpPr/>
          <p:nvPr/>
        </p:nvSpPr>
        <p:spPr>
          <a:xfrm>
            <a:off x="4419720" y="51901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8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TextShape 4"/>
          <p:cNvSpPr txBox="1"/>
          <p:nvPr/>
        </p:nvSpPr>
        <p:spPr>
          <a:xfrm>
            <a:off x="152280" y="1810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ctr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79200" y="1143000"/>
            <a:ext cx="875952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a graph.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On each vertex of the graph there is a particle. On each edge of the graph there is an independent Poisson clock.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79200" y="1143000"/>
            <a:ext cx="8759520" cy="5750640"/>
          </a:xfrm>
          <a:prstGeom prst="rect">
            <a:avLst/>
          </a:prstGeom>
          <a:blipFill rotWithShape="0">
            <a:blip r:embed="rId1"/>
            <a:stretch>
              <a:fillRect l="-1389" t="0" r="-34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66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66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67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7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7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8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70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70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70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0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0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0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1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1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1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1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1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1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22"/>
          <p:cNvSpPr/>
          <p:nvPr/>
        </p:nvSpPr>
        <p:spPr>
          <a:xfrm>
            <a:off x="3276720" y="42670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CustomShape 28"/>
          <p:cNvSpPr/>
          <p:nvPr/>
        </p:nvSpPr>
        <p:spPr>
          <a:xfrm>
            <a:off x="2666880" y="47329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73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73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74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4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4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5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22"/>
          <p:cNvSpPr/>
          <p:nvPr/>
        </p:nvSpPr>
        <p:spPr>
          <a:xfrm>
            <a:off x="2743200" y="42670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CustomShape 28"/>
          <p:cNvSpPr/>
          <p:nvPr/>
        </p:nvSpPr>
        <p:spPr>
          <a:xfrm>
            <a:off x="3124080" y="47329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77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77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7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77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7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7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7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8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8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8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8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8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78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CustomShape 22"/>
          <p:cNvSpPr/>
          <p:nvPr/>
        </p:nvSpPr>
        <p:spPr>
          <a:xfrm>
            <a:off x="236232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CustomShape 28"/>
          <p:cNvSpPr/>
          <p:nvPr/>
        </p:nvSpPr>
        <p:spPr>
          <a:xfrm>
            <a:off x="356436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80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80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81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1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2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CustomShape 22"/>
          <p:cNvSpPr/>
          <p:nvPr/>
        </p:nvSpPr>
        <p:spPr>
          <a:xfrm>
            <a:off x="2133720" y="480924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CustomShape 27"/>
          <p:cNvSpPr/>
          <p:nvPr/>
        </p:nvSpPr>
        <p:spPr>
          <a:xfrm>
            <a:off x="2590920" y="52578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28"/>
          <p:cNvSpPr/>
          <p:nvPr/>
        </p:nvSpPr>
        <p:spPr>
          <a:xfrm>
            <a:off x="356436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84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84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4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84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4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4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4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5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5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5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5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5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5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CustomShape 22"/>
          <p:cNvSpPr/>
          <p:nvPr/>
        </p:nvSpPr>
        <p:spPr>
          <a:xfrm>
            <a:off x="2057400" y="519012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CustomShape 27"/>
          <p:cNvSpPr/>
          <p:nvPr/>
        </p:nvSpPr>
        <p:spPr>
          <a:xfrm>
            <a:off x="2666880" y="487692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CustomShape 28"/>
          <p:cNvSpPr/>
          <p:nvPr/>
        </p:nvSpPr>
        <p:spPr>
          <a:xfrm>
            <a:off x="356436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9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877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87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0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881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82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3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4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5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6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7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8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89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90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1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2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3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4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5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6" name="CustomShape 21"/>
          <p:cNvSpPr/>
          <p:nvPr/>
        </p:nvSpPr>
        <p:spPr>
          <a:xfrm>
            <a:off x="35812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CustomShape 22"/>
          <p:cNvSpPr/>
          <p:nvPr/>
        </p:nvSpPr>
        <p:spPr>
          <a:xfrm>
            <a:off x="2362320" y="556272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CustomShape 23"/>
          <p:cNvSpPr/>
          <p:nvPr/>
        </p:nvSpPr>
        <p:spPr>
          <a:xfrm>
            <a:off x="121932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9" name="CustomShape 24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0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CustomShape 27"/>
          <p:cNvSpPr/>
          <p:nvPr/>
        </p:nvSpPr>
        <p:spPr>
          <a:xfrm>
            <a:off x="2362320" y="44956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CustomShape 28"/>
          <p:cNvSpPr/>
          <p:nvPr/>
        </p:nvSpPr>
        <p:spPr>
          <a:xfrm>
            <a:off x="356436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29"/>
          <p:cNvSpPr/>
          <p:nvPr/>
        </p:nvSpPr>
        <p:spPr>
          <a:xfrm>
            <a:off x="47242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CustomShape 31"/>
          <p:cNvSpPr/>
          <p:nvPr/>
        </p:nvSpPr>
        <p:spPr>
          <a:xfrm>
            <a:off x="4673520" y="449568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CustomShape 32"/>
          <p:cNvSpPr/>
          <p:nvPr/>
        </p:nvSpPr>
        <p:spPr>
          <a:xfrm>
            <a:off x="4692600" y="557100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1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4" name="CustomShape 4"/>
          <p:cNvSpPr/>
          <p:nvPr/>
        </p:nvSpPr>
        <p:spPr>
          <a:xfrm>
            <a:off x="2353680" y="1028880"/>
            <a:ext cx="464796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915" name="CustomShape 5"/>
          <p:cNvSpPr/>
          <p:nvPr/>
        </p:nvSpPr>
        <p:spPr>
          <a:xfrm>
            <a:off x="2353680" y="1028880"/>
            <a:ext cx="464796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16" name="Line 6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17" name="Line 7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18" name="Line 8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19" name="Line 9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0" name="Line 10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1" name="Line 11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2" name="Line 12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1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CustomShape 22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4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CustomShape 29"/>
          <p:cNvSpPr/>
          <p:nvPr/>
        </p:nvSpPr>
        <p:spPr>
          <a:xfrm>
            <a:off x="3543480" y="45043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1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2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5" name="CustomShape 35"/>
          <p:cNvSpPr/>
          <p:nvPr/>
        </p:nvSpPr>
        <p:spPr>
          <a:xfrm flipV="1">
            <a:off x="3949560" y="2658600"/>
            <a:ext cx="1864440" cy="76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6" name="CustomShape 36"/>
          <p:cNvSpPr/>
          <p:nvPr/>
        </p:nvSpPr>
        <p:spPr>
          <a:xfrm flipH="1">
            <a:off x="4976280" y="2793960"/>
            <a:ext cx="933120" cy="263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7" name="CustomShape 37"/>
          <p:cNvSpPr/>
          <p:nvPr/>
        </p:nvSpPr>
        <p:spPr>
          <a:xfrm>
            <a:off x="5086440" y="5615640"/>
            <a:ext cx="658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CustomShape 38"/>
          <p:cNvSpPr/>
          <p:nvPr/>
        </p:nvSpPr>
        <p:spPr>
          <a:xfrm flipH="1" flipV="1">
            <a:off x="5022000" y="4776480"/>
            <a:ext cx="767880" cy="77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9" name="CustomShape 39"/>
          <p:cNvSpPr/>
          <p:nvPr/>
        </p:nvSpPr>
        <p:spPr>
          <a:xfrm flipH="1" flipV="1">
            <a:off x="3885480" y="3733200"/>
            <a:ext cx="767880" cy="77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0" name="CustomShape 40"/>
          <p:cNvSpPr/>
          <p:nvPr/>
        </p:nvSpPr>
        <p:spPr>
          <a:xfrm flipH="1" flipV="1">
            <a:off x="3978720" y="2666160"/>
            <a:ext cx="744840" cy="69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1" name="CustomShape 41"/>
          <p:cNvSpPr/>
          <p:nvPr/>
        </p:nvSpPr>
        <p:spPr>
          <a:xfrm flipH="1">
            <a:off x="1622880" y="4800600"/>
            <a:ext cx="1729080" cy="76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2" name="CustomShape 42"/>
          <p:cNvSpPr/>
          <p:nvPr/>
        </p:nvSpPr>
        <p:spPr>
          <a:xfrm flipV="1">
            <a:off x="3581280" y="4876200"/>
            <a:ext cx="360" cy="66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CustomShape 43"/>
          <p:cNvSpPr/>
          <p:nvPr/>
        </p:nvSpPr>
        <p:spPr>
          <a:xfrm flipV="1">
            <a:off x="1490040" y="4842360"/>
            <a:ext cx="360" cy="66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CustomShape 44"/>
          <p:cNvSpPr/>
          <p:nvPr/>
        </p:nvSpPr>
        <p:spPr>
          <a:xfrm flipV="1">
            <a:off x="1494720" y="3436920"/>
            <a:ext cx="867240" cy="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5" name="CustomShape 45"/>
          <p:cNvSpPr/>
          <p:nvPr/>
        </p:nvSpPr>
        <p:spPr>
          <a:xfrm>
            <a:off x="3916800" y="2743200"/>
            <a:ext cx="679680" cy="66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CustomShape 46"/>
          <p:cNvSpPr/>
          <p:nvPr/>
        </p:nvSpPr>
        <p:spPr>
          <a:xfrm flipH="1">
            <a:off x="1557720" y="3691440"/>
            <a:ext cx="752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57" name="Group 47"/>
          <p:cNvGrpSpPr/>
          <p:nvPr/>
        </p:nvGrpSpPr>
        <p:grpSpPr>
          <a:xfrm>
            <a:off x="6214680" y="4462200"/>
            <a:ext cx="490680" cy="462240"/>
            <a:chOff x="6214680" y="4462200"/>
            <a:chExt cx="490680" cy="462240"/>
          </a:xfrm>
        </p:grpSpPr>
        <p:sp>
          <p:nvSpPr>
            <p:cNvPr id="958" name="CustomShape 48"/>
            <p:cNvSpPr/>
            <p:nvPr/>
          </p:nvSpPr>
          <p:spPr>
            <a:xfrm>
              <a:off x="6214680" y="4462200"/>
              <a:ext cx="490680" cy="462240"/>
            </a:xfrm>
            <a:custGeom>
              <a:avLst/>
              <a:gdLst/>
              <a:ahLst/>
              <a:rect l="l" t="t" r="r" b="b"/>
              <a:pathLst>
                <a:path w="490920" h="462467">
                  <a:moveTo>
                    <a:pt x="0" y="329841"/>
                  </a:moveTo>
                  <a:cubicBezTo>
                    <a:pt x="146755" y="413097"/>
                    <a:pt x="293511" y="496353"/>
                    <a:pt x="372533" y="448375"/>
                  </a:cubicBezTo>
                  <a:cubicBezTo>
                    <a:pt x="451555" y="400397"/>
                    <a:pt x="524933" y="111119"/>
                    <a:pt x="474133" y="41975"/>
                  </a:cubicBezTo>
                  <a:cubicBezTo>
                    <a:pt x="423333" y="-27169"/>
                    <a:pt x="245533" y="3169"/>
                    <a:pt x="67733" y="3350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9" name="CustomShape 49"/>
            <p:cNvSpPr/>
            <p:nvPr/>
          </p:nvSpPr>
          <p:spPr>
            <a:xfrm flipH="1">
              <a:off x="6247800" y="4495680"/>
              <a:ext cx="75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60" name="Group 50"/>
          <p:cNvGrpSpPr/>
          <p:nvPr/>
        </p:nvGrpSpPr>
        <p:grpSpPr>
          <a:xfrm>
            <a:off x="2251800" y="3962880"/>
            <a:ext cx="567360" cy="587880"/>
            <a:chOff x="2251800" y="3962880"/>
            <a:chExt cx="567360" cy="587880"/>
          </a:xfrm>
        </p:grpSpPr>
        <p:sp>
          <p:nvSpPr>
            <p:cNvPr id="961" name="CustomShape 51"/>
            <p:cNvSpPr/>
            <p:nvPr/>
          </p:nvSpPr>
          <p:spPr>
            <a:xfrm rot="15359400">
              <a:off x="2289960" y="4025520"/>
              <a:ext cx="490680" cy="462240"/>
            </a:xfrm>
            <a:custGeom>
              <a:avLst/>
              <a:gdLst/>
              <a:ahLst/>
              <a:rect l="l" t="t" r="r" b="b"/>
              <a:pathLst>
                <a:path w="490920" h="462467">
                  <a:moveTo>
                    <a:pt x="0" y="329841"/>
                  </a:moveTo>
                  <a:cubicBezTo>
                    <a:pt x="146755" y="413097"/>
                    <a:pt x="293511" y="496353"/>
                    <a:pt x="372533" y="448375"/>
                  </a:cubicBezTo>
                  <a:cubicBezTo>
                    <a:pt x="451555" y="400397"/>
                    <a:pt x="524933" y="111119"/>
                    <a:pt x="474133" y="41975"/>
                  </a:cubicBezTo>
                  <a:cubicBezTo>
                    <a:pt x="423333" y="-27169"/>
                    <a:pt x="245533" y="3169"/>
                    <a:pt x="67733" y="3350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2" name="CustomShape 52"/>
            <p:cNvSpPr/>
            <p:nvPr/>
          </p:nvSpPr>
          <p:spPr>
            <a:xfrm flipH="1" rot="15359400">
              <a:off x="2347560" y="4472280"/>
              <a:ext cx="75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3" name="Line 53"/>
          <p:cNvSpPr/>
          <p:nvPr/>
        </p:nvSpPr>
        <p:spPr>
          <a:xfrm flipH="1" flipV="1">
            <a:off x="990360" y="2133360"/>
            <a:ext cx="228600" cy="228600"/>
          </a:xfrm>
          <a:prstGeom prst="line">
            <a:avLst/>
          </a:prstGeom>
          <a:ln w="2844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Line 54"/>
          <p:cNvSpPr/>
          <p:nvPr/>
        </p:nvSpPr>
        <p:spPr>
          <a:xfrm flipV="1">
            <a:off x="2666880" y="2133360"/>
            <a:ext cx="304920" cy="228600"/>
          </a:xfrm>
          <a:prstGeom prst="line">
            <a:avLst/>
          </a:prstGeom>
          <a:ln w="2844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Line 55"/>
          <p:cNvSpPr/>
          <p:nvPr/>
        </p:nvSpPr>
        <p:spPr>
          <a:xfrm>
            <a:off x="6172200" y="3459960"/>
            <a:ext cx="457200" cy="11160"/>
          </a:xfrm>
          <a:prstGeom prst="line">
            <a:avLst/>
          </a:prstGeom>
          <a:ln w="2844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CustomShape 56"/>
          <p:cNvSpPr/>
          <p:nvPr/>
        </p:nvSpPr>
        <p:spPr>
          <a:xfrm>
            <a:off x="1523880" y="4800600"/>
            <a:ext cx="1999800" cy="74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CustomShape 57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6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Previous works, history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2" name="CustomShape 5"/>
          <p:cNvSpPr/>
          <p:nvPr/>
        </p:nvSpPr>
        <p:spPr>
          <a:xfrm>
            <a:off x="79200" y="1143000"/>
            <a:ext cx="914040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 u="sng">
                <a:solidFill>
                  <a:srgbClr val="0070c0"/>
                </a:solidFill>
                <a:uFillTx/>
                <a:latin typeface="Cambria"/>
                <a:ea typeface="ヒラギノ角ゴ Pro W3"/>
              </a:rPr>
              <a:t>Mixing and spectral gap: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Diaconis, Shahshahani (‘81)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Aldous conjecture: Caputo, Liggett, Richthammer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7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6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Previous works, history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7" name="CustomShape 5"/>
          <p:cNvSpPr/>
          <p:nvPr/>
        </p:nvSpPr>
        <p:spPr>
          <a:xfrm>
            <a:off x="79200" y="1143000"/>
            <a:ext cx="914040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 u="sng">
                <a:solidFill>
                  <a:srgbClr val="0070c0"/>
                </a:solidFill>
                <a:uFillTx/>
                <a:latin typeface="Cambria"/>
                <a:ea typeface="ヒラギノ角ゴ Pro W3"/>
              </a:rPr>
              <a:t>Mixing and spectral gap: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Diaconis, Shahshahani (‘81) 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Aldous conjecture: Caputo, Liggett, Richthammer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 u="sng">
                <a:solidFill>
                  <a:srgbClr val="0070c0"/>
                </a:solidFill>
                <a:uFillTx/>
                <a:latin typeface="Cambria"/>
                <a:ea typeface="ヒラギノ角ゴ Pro W3"/>
              </a:rPr>
              <a:t>The cycle structure: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Balint Toth and independently Aizenman and Nachtergaele (‘93) observed the connection between long cycles in the interchange process on  and spontaneous magnetization in the quantum Heisenberg ferromagnet.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78" name="CustomShape 6"/>
          <p:cNvSpPr/>
          <p:nvPr/>
        </p:nvSpPr>
        <p:spPr>
          <a:xfrm>
            <a:off x="79200" y="1143000"/>
            <a:ext cx="9140400" cy="5750640"/>
          </a:xfrm>
          <a:prstGeom prst="rect">
            <a:avLst/>
          </a:prstGeom>
          <a:blipFill rotWithShape="0">
            <a:blip r:embed="rId1"/>
            <a:stretch>
              <a:fillRect l="-1329" t="0" r="-173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79200" y="1143000"/>
            <a:ext cx="875952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a graph.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On each vertex of the graph there is a particle. On each edge of the graph there is an independent Poisson clock.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Once an edge  rings, the two particles on  and  switch.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 be the random permutation sending each vertex  to the position at time  of the particle starting at 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9" name="CustomShape 6"/>
          <p:cNvSpPr/>
          <p:nvPr/>
        </p:nvSpPr>
        <p:spPr>
          <a:xfrm>
            <a:off x="79200" y="1143000"/>
            <a:ext cx="8759520" cy="5750640"/>
          </a:xfrm>
          <a:prstGeom prst="rect">
            <a:avLst/>
          </a:prstGeom>
          <a:blipFill rotWithShape="0">
            <a:blip r:embed="rId1"/>
            <a:stretch>
              <a:fillRect l="-1390" t="0" r="-173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8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2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Previous works, history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3" name="CustomShape 5"/>
          <p:cNvSpPr/>
          <p:nvPr/>
        </p:nvSpPr>
        <p:spPr>
          <a:xfrm>
            <a:off x="79200" y="1143000"/>
            <a:ext cx="914040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Conjecture (Toth ‘93)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the interchange permutation on . Then: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, then  contains only finite cycles for all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, then there is a critical time  such that  contains only finite cycles when  and contains infinite cycles when .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84" name="CustomShape 6"/>
          <p:cNvSpPr/>
          <p:nvPr/>
        </p:nvSpPr>
        <p:spPr>
          <a:xfrm>
            <a:off x="79200" y="1143000"/>
            <a:ext cx="9140400" cy="5750640"/>
          </a:xfrm>
          <a:prstGeom prst="rect">
            <a:avLst/>
          </a:prstGeom>
          <a:blipFill rotWithShape="0">
            <a:blip r:embed="rId1"/>
            <a:stretch>
              <a:fillRect l="-1332" t="0" r="-86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8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Previous works, history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CustomShape 5"/>
          <p:cNvSpPr/>
          <p:nvPr/>
        </p:nvSpPr>
        <p:spPr>
          <a:xfrm>
            <a:off x="39600" y="1295280"/>
            <a:ext cx="918000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The emergence of long cycles has been shown on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The complete graph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Berestycki, Durrett (‘04), Schramm (‘04), Berestycki (‘11) Berestycki, Kozma (‘12)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Trees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– Angel (‘03) Hammond (‘13) Hammond (‘15)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The hypercube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Kotecky, Milos, Ueltschi (‘16) Hermon, Salez (‘21)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The Hamming graph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Adamczak, Kotowski, Milos (‘21)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Random regular graphs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Poudevigne (‘22)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9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Previous works, history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CustomShape 5"/>
          <p:cNvSpPr/>
          <p:nvPr/>
        </p:nvSpPr>
        <p:spPr>
          <a:xfrm>
            <a:off x="39600" y="1295280"/>
            <a:ext cx="918000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The emergence of long cycles has been shown on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The complete graph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Berestycki, Durrett (‘04), Schramm (‘04), Berestycki (‘11) Berestycki, Kozma (‘12)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Trees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– Angel (‘03) Hammond (‘13) Hammond (‘15)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The hypercube</a:t>
            </a:r>
            <a:r>
              <a:rPr b="1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Kotecky, Milos, Ueltschi (‘16) Hermon, Salez (‘21)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The Hamming graph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Adamczak, Kotowski, Milos (‘21)</a:t>
            </a: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Random regular graphs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– Poudevigne (‘22)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However, no similar results for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995" name="CustomShape 6"/>
          <p:cNvSpPr/>
          <p:nvPr/>
        </p:nvSpPr>
        <p:spPr>
          <a:xfrm>
            <a:off x="39600" y="1295280"/>
            <a:ext cx="9180000" cy="5750640"/>
          </a:xfrm>
          <a:prstGeom prst="rect">
            <a:avLst/>
          </a:prstGeom>
          <a:blipFill rotWithShape="0">
            <a:blip r:embed="rId1"/>
            <a:stretch>
              <a:fillRect l="-1393" t="-1163" r="-2189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99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Result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0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Theorem (E., Sly   ‘22)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large, the permutation  contains infinite cycles almost surely.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01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00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Result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6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Theorem (E., Sly   ‘22)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large, the permutation  contains infinite cycles almost surely.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07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008" name="Group 7"/>
          <p:cNvGrpSpPr/>
          <p:nvPr/>
        </p:nvGrpSpPr>
        <p:grpSpPr>
          <a:xfrm>
            <a:off x="2971800" y="3047760"/>
            <a:ext cx="5486040" cy="3733920"/>
            <a:chOff x="2971800" y="3047760"/>
            <a:chExt cx="5486040" cy="3733920"/>
          </a:xfrm>
        </p:grpSpPr>
        <p:sp>
          <p:nvSpPr>
            <p:cNvPr id="1009" name="Line 8"/>
            <p:cNvSpPr/>
            <p:nvPr/>
          </p:nvSpPr>
          <p:spPr>
            <a:xfrm>
              <a:off x="2971800" y="3413880"/>
              <a:ext cx="526896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0" name="Line 9"/>
            <p:cNvSpPr/>
            <p:nvPr/>
          </p:nvSpPr>
          <p:spPr>
            <a:xfrm>
              <a:off x="2971800" y="4438800"/>
              <a:ext cx="526896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1" name="Line 10"/>
            <p:cNvSpPr/>
            <p:nvPr/>
          </p:nvSpPr>
          <p:spPr>
            <a:xfrm>
              <a:off x="2971800" y="5463720"/>
              <a:ext cx="526680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2" name="Line 11"/>
            <p:cNvSpPr/>
            <p:nvPr/>
          </p:nvSpPr>
          <p:spPr>
            <a:xfrm>
              <a:off x="2971800" y="6488640"/>
              <a:ext cx="526680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3" name="Line 12"/>
            <p:cNvSpPr/>
            <p:nvPr/>
          </p:nvSpPr>
          <p:spPr>
            <a:xfrm flipV="1">
              <a:off x="3337560" y="3121200"/>
              <a:ext cx="36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4" name="Line 13"/>
            <p:cNvSpPr/>
            <p:nvPr/>
          </p:nvSpPr>
          <p:spPr>
            <a:xfrm flipV="1">
              <a:off x="4434840" y="3121200"/>
              <a:ext cx="36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5" name="Line 14"/>
            <p:cNvSpPr/>
            <p:nvPr/>
          </p:nvSpPr>
          <p:spPr>
            <a:xfrm flipV="1">
              <a:off x="5544000" y="3121200"/>
              <a:ext cx="6120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6" name="Line 15"/>
            <p:cNvSpPr/>
            <p:nvPr/>
          </p:nvSpPr>
          <p:spPr>
            <a:xfrm flipV="1">
              <a:off x="6645600" y="3121200"/>
              <a:ext cx="5688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7" name="Line 16"/>
            <p:cNvSpPr/>
            <p:nvPr/>
          </p:nvSpPr>
          <p:spPr>
            <a:xfrm flipV="1">
              <a:off x="7742880" y="3121200"/>
              <a:ext cx="5688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18" name="CustomShape 17"/>
            <p:cNvSpPr/>
            <p:nvPr/>
          </p:nvSpPr>
          <p:spPr>
            <a:xfrm>
              <a:off x="3191400" y="3267720"/>
              <a:ext cx="292320" cy="284400"/>
            </a:xfrm>
            <a:prstGeom prst="ellipse">
              <a:avLst/>
            </a:prstGeom>
            <a:solidFill>
              <a:srgbClr val="c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9" name="CustomShape 18"/>
            <p:cNvSpPr/>
            <p:nvPr/>
          </p:nvSpPr>
          <p:spPr>
            <a:xfrm>
              <a:off x="4282560" y="3267720"/>
              <a:ext cx="292320" cy="284400"/>
            </a:xfrm>
            <a:prstGeom prst="ellipse">
              <a:avLst/>
            </a:prstGeom>
            <a:solidFill>
              <a:srgbClr val="ffff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0" name="CustomShape 19"/>
            <p:cNvSpPr/>
            <p:nvPr/>
          </p:nvSpPr>
          <p:spPr>
            <a:xfrm>
              <a:off x="5459040" y="3267720"/>
              <a:ext cx="292320" cy="284400"/>
            </a:xfrm>
            <a:prstGeom prst="ellipse">
              <a:avLst/>
            </a:prstGeom>
            <a:solidFill>
              <a:srgbClr val="00b05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1" name="CustomShape 20"/>
            <p:cNvSpPr/>
            <p:nvPr/>
          </p:nvSpPr>
          <p:spPr>
            <a:xfrm>
              <a:off x="6550200" y="3267720"/>
              <a:ext cx="292320" cy="284400"/>
            </a:xfrm>
            <a:prstGeom prst="ellipse">
              <a:avLst/>
            </a:prstGeom>
            <a:solidFill>
              <a:srgbClr val="c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2" name="CustomShape 21"/>
            <p:cNvSpPr/>
            <p:nvPr/>
          </p:nvSpPr>
          <p:spPr>
            <a:xfrm>
              <a:off x="7647480" y="3267720"/>
              <a:ext cx="292320" cy="284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3" name="CustomShape 22"/>
            <p:cNvSpPr/>
            <p:nvPr/>
          </p:nvSpPr>
          <p:spPr>
            <a:xfrm>
              <a:off x="7629120" y="4300560"/>
              <a:ext cx="292320" cy="284400"/>
            </a:xfrm>
            <a:prstGeom prst="ellipse">
              <a:avLst/>
            </a:prstGeom>
            <a:solidFill>
              <a:srgbClr val="5f645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4" name="CustomShape 23"/>
            <p:cNvSpPr/>
            <p:nvPr/>
          </p:nvSpPr>
          <p:spPr>
            <a:xfrm>
              <a:off x="6531840" y="4292640"/>
              <a:ext cx="292320" cy="284400"/>
            </a:xfrm>
            <a:prstGeom prst="ellipse">
              <a:avLst/>
            </a:prstGeom>
            <a:solidFill>
              <a:srgbClr val="ff99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5" name="CustomShape 24"/>
            <p:cNvSpPr/>
            <p:nvPr/>
          </p:nvSpPr>
          <p:spPr>
            <a:xfrm>
              <a:off x="5434560" y="4292640"/>
              <a:ext cx="292320" cy="284400"/>
            </a:xfrm>
            <a:prstGeom prst="ellipse">
              <a:avLst/>
            </a:prstGeom>
            <a:solidFill>
              <a:srgbClr val="021ac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6" name="CustomShape 25"/>
            <p:cNvSpPr/>
            <p:nvPr/>
          </p:nvSpPr>
          <p:spPr>
            <a:xfrm>
              <a:off x="4286520" y="4292640"/>
              <a:ext cx="292320" cy="284400"/>
            </a:xfrm>
            <a:prstGeom prst="ellipse">
              <a:avLst/>
            </a:prstGeom>
            <a:solidFill>
              <a:srgbClr val="92d05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7" name="CustomShape 26"/>
            <p:cNvSpPr/>
            <p:nvPr/>
          </p:nvSpPr>
          <p:spPr>
            <a:xfrm>
              <a:off x="3191400" y="4300560"/>
              <a:ext cx="292320" cy="284400"/>
            </a:xfrm>
            <a:prstGeom prst="ellipse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8" name="CustomShape 27"/>
            <p:cNvSpPr/>
            <p:nvPr/>
          </p:nvSpPr>
          <p:spPr>
            <a:xfrm>
              <a:off x="3191400" y="5325840"/>
              <a:ext cx="292320" cy="284400"/>
            </a:xfrm>
            <a:prstGeom prst="ellipse">
              <a:avLst/>
            </a:prstGeom>
            <a:solidFill>
              <a:srgbClr val="00999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9" name="CustomShape 28"/>
            <p:cNvSpPr/>
            <p:nvPr/>
          </p:nvSpPr>
          <p:spPr>
            <a:xfrm>
              <a:off x="3191400" y="6350760"/>
              <a:ext cx="292320" cy="284400"/>
            </a:xfrm>
            <a:prstGeom prst="ellipse">
              <a:avLst/>
            </a:prstGeom>
            <a:solidFill>
              <a:srgbClr val="00206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0" name="CustomShape 29"/>
            <p:cNvSpPr/>
            <p:nvPr/>
          </p:nvSpPr>
          <p:spPr>
            <a:xfrm>
              <a:off x="4288680" y="6350760"/>
              <a:ext cx="292320" cy="2844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1" name="CustomShape 30"/>
            <p:cNvSpPr/>
            <p:nvPr/>
          </p:nvSpPr>
          <p:spPr>
            <a:xfrm>
              <a:off x="4288680" y="5325840"/>
              <a:ext cx="292320" cy="284400"/>
            </a:xfrm>
            <a:prstGeom prst="ellipse">
              <a:avLst/>
            </a:prstGeom>
            <a:solidFill>
              <a:srgbClr val="cc99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2" name="CustomShape 31"/>
            <p:cNvSpPr/>
            <p:nvPr/>
          </p:nvSpPr>
          <p:spPr>
            <a:xfrm>
              <a:off x="5422320" y="5325840"/>
              <a:ext cx="292320" cy="284400"/>
            </a:xfrm>
            <a:prstGeom prst="ellipse">
              <a:avLst/>
            </a:prstGeom>
            <a:solidFill>
              <a:srgbClr val="ffff9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3" name="CustomShape 32"/>
            <p:cNvSpPr/>
            <p:nvPr/>
          </p:nvSpPr>
          <p:spPr>
            <a:xfrm>
              <a:off x="5403960" y="6344640"/>
              <a:ext cx="292320" cy="284400"/>
            </a:xfrm>
            <a:prstGeom prst="ellipse">
              <a:avLst/>
            </a:prstGeom>
            <a:solidFill>
              <a:srgbClr val="80544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4" name="CustomShape 33"/>
            <p:cNvSpPr/>
            <p:nvPr/>
          </p:nvSpPr>
          <p:spPr>
            <a:xfrm>
              <a:off x="6507360" y="6350760"/>
              <a:ext cx="292320" cy="284400"/>
            </a:xfrm>
            <a:prstGeom prst="ellipse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5" name="CustomShape 34"/>
            <p:cNvSpPr/>
            <p:nvPr/>
          </p:nvSpPr>
          <p:spPr>
            <a:xfrm>
              <a:off x="6525720" y="5325840"/>
              <a:ext cx="292320" cy="284400"/>
            </a:xfrm>
            <a:prstGeom prst="ellipse">
              <a:avLst/>
            </a:prstGeom>
            <a:solidFill>
              <a:srgbClr val="7030a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6" name="CustomShape 35"/>
            <p:cNvSpPr/>
            <p:nvPr/>
          </p:nvSpPr>
          <p:spPr>
            <a:xfrm>
              <a:off x="7623000" y="5325840"/>
              <a:ext cx="292320" cy="284400"/>
            </a:xfrm>
            <a:prstGeom prst="ellipse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7" name="CustomShape 36"/>
            <p:cNvSpPr/>
            <p:nvPr/>
          </p:nvSpPr>
          <p:spPr>
            <a:xfrm>
              <a:off x="7604640" y="6350760"/>
              <a:ext cx="292320" cy="284400"/>
            </a:xfrm>
            <a:prstGeom prst="ellipse">
              <a:avLst/>
            </a:prstGeom>
            <a:solidFill>
              <a:srgbClr val="b10f9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8" name="CustomShape 37"/>
            <p:cNvSpPr/>
            <p:nvPr/>
          </p:nvSpPr>
          <p:spPr>
            <a:xfrm flipV="1">
              <a:off x="5812560" y="2818800"/>
              <a:ext cx="1789920" cy="733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9" name="CustomShape 38"/>
            <p:cNvSpPr/>
            <p:nvPr/>
          </p:nvSpPr>
          <p:spPr>
            <a:xfrm flipH="1">
              <a:off x="6797880" y="3682440"/>
              <a:ext cx="895680" cy="252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CustomShape 39"/>
            <p:cNvSpPr/>
            <p:nvPr/>
          </p:nvSpPr>
          <p:spPr>
            <a:xfrm>
              <a:off x="6903720" y="6393240"/>
              <a:ext cx="6314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CustomShape 40"/>
            <p:cNvSpPr/>
            <p:nvPr/>
          </p:nvSpPr>
          <p:spPr>
            <a:xfrm flipH="1" flipV="1">
              <a:off x="6842880" y="5587200"/>
              <a:ext cx="737280" cy="73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CustomShape 41"/>
            <p:cNvSpPr/>
            <p:nvPr/>
          </p:nvSpPr>
          <p:spPr>
            <a:xfrm flipH="1" flipV="1">
              <a:off x="5751720" y="4584600"/>
              <a:ext cx="737280" cy="73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CustomShape 42"/>
            <p:cNvSpPr/>
            <p:nvPr/>
          </p:nvSpPr>
          <p:spPr>
            <a:xfrm flipH="1" flipV="1">
              <a:off x="5841000" y="3559680"/>
              <a:ext cx="714960" cy="669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CustomShape 43"/>
            <p:cNvSpPr/>
            <p:nvPr/>
          </p:nvSpPr>
          <p:spPr>
            <a:xfrm flipH="1">
              <a:off x="3578760" y="5610240"/>
              <a:ext cx="1659960" cy="738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CustomShape 44"/>
            <p:cNvSpPr/>
            <p:nvPr/>
          </p:nvSpPr>
          <p:spPr>
            <a:xfrm flipV="1">
              <a:off x="5459040" y="5046120"/>
              <a:ext cx="360" cy="636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CustomShape 45"/>
            <p:cNvSpPr/>
            <p:nvPr/>
          </p:nvSpPr>
          <p:spPr>
            <a:xfrm flipV="1">
              <a:off x="3451320" y="5011200"/>
              <a:ext cx="360" cy="639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CustomShape 46"/>
            <p:cNvSpPr/>
            <p:nvPr/>
          </p:nvSpPr>
          <p:spPr>
            <a:xfrm flipV="1">
              <a:off x="3455640" y="4292640"/>
              <a:ext cx="832680" cy="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CustomShape 47"/>
            <p:cNvSpPr/>
            <p:nvPr/>
          </p:nvSpPr>
          <p:spPr>
            <a:xfrm>
              <a:off x="5780880" y="3633840"/>
              <a:ext cx="652320" cy="63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9" name="CustomShape 48"/>
            <p:cNvSpPr/>
            <p:nvPr/>
          </p:nvSpPr>
          <p:spPr>
            <a:xfrm flipH="1">
              <a:off x="3516480" y="4544640"/>
              <a:ext cx="722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50" name="Group 49"/>
            <p:cNvGrpSpPr/>
            <p:nvPr/>
          </p:nvGrpSpPr>
          <p:grpSpPr>
            <a:xfrm>
              <a:off x="7986960" y="5285520"/>
              <a:ext cx="470880" cy="443880"/>
              <a:chOff x="7986960" y="5285520"/>
              <a:chExt cx="470880" cy="443880"/>
            </a:xfrm>
          </p:grpSpPr>
          <p:sp>
            <p:nvSpPr>
              <p:cNvPr id="1051" name="CustomShape 50"/>
              <p:cNvSpPr/>
              <p:nvPr/>
            </p:nvSpPr>
            <p:spPr>
              <a:xfrm>
                <a:off x="7986960" y="5285520"/>
                <a:ext cx="470880" cy="443880"/>
              </a:xfrm>
              <a:custGeom>
                <a:avLst/>
                <a:gdLst/>
                <a:ahLst/>
                <a:rect l="l" t="t" r="r" b="b"/>
                <a:pathLst>
                  <a:path w="490920" h="462467">
                    <a:moveTo>
                      <a:pt x="0" y="329841"/>
                    </a:moveTo>
                    <a:cubicBezTo>
                      <a:pt x="146755" y="413097"/>
                      <a:pt x="293511" y="496353"/>
                      <a:pt x="372533" y="448375"/>
                    </a:cubicBezTo>
                    <a:cubicBezTo>
                      <a:pt x="451555" y="400397"/>
                      <a:pt x="524933" y="111119"/>
                      <a:pt x="474133" y="41975"/>
                    </a:cubicBezTo>
                    <a:cubicBezTo>
                      <a:pt x="423333" y="-27169"/>
                      <a:pt x="245533" y="3169"/>
                      <a:pt x="67733" y="33508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2" name="CustomShape 51"/>
              <p:cNvSpPr/>
              <p:nvPr/>
            </p:nvSpPr>
            <p:spPr>
              <a:xfrm flipH="1">
                <a:off x="8019360" y="5317560"/>
                <a:ext cx="727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53" name="Group 52"/>
            <p:cNvGrpSpPr/>
            <p:nvPr/>
          </p:nvGrpSpPr>
          <p:grpSpPr>
            <a:xfrm>
              <a:off x="4182480" y="4806000"/>
              <a:ext cx="544320" cy="564480"/>
              <a:chOff x="4182480" y="4806000"/>
              <a:chExt cx="544320" cy="564480"/>
            </a:xfrm>
          </p:grpSpPr>
          <p:sp>
            <p:nvSpPr>
              <p:cNvPr id="1054" name="CustomShape 53"/>
              <p:cNvSpPr/>
              <p:nvPr/>
            </p:nvSpPr>
            <p:spPr>
              <a:xfrm rot="15360000">
                <a:off x="4218840" y="4866120"/>
                <a:ext cx="471240" cy="443520"/>
              </a:xfrm>
              <a:custGeom>
                <a:avLst/>
                <a:gdLst/>
                <a:ahLst/>
                <a:rect l="l" t="t" r="r" b="b"/>
                <a:pathLst>
                  <a:path w="490920" h="462467">
                    <a:moveTo>
                      <a:pt x="0" y="329841"/>
                    </a:moveTo>
                    <a:cubicBezTo>
                      <a:pt x="146755" y="413097"/>
                      <a:pt x="293511" y="496353"/>
                      <a:pt x="372533" y="448375"/>
                    </a:cubicBezTo>
                    <a:cubicBezTo>
                      <a:pt x="451555" y="400397"/>
                      <a:pt x="524933" y="111119"/>
                      <a:pt x="474133" y="41975"/>
                    </a:cubicBezTo>
                    <a:cubicBezTo>
                      <a:pt x="423333" y="-27169"/>
                      <a:pt x="245533" y="3169"/>
                      <a:pt x="67733" y="33508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5" name="CustomShape 54"/>
              <p:cNvSpPr/>
              <p:nvPr/>
            </p:nvSpPr>
            <p:spPr>
              <a:xfrm flipH="1" rot="15360000">
                <a:off x="4274640" y="5294880"/>
                <a:ext cx="727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56" name="Line 55"/>
            <p:cNvSpPr/>
            <p:nvPr/>
          </p:nvSpPr>
          <p:spPr>
            <a:xfrm flipH="1" flipV="1">
              <a:off x="2971800" y="3047760"/>
              <a:ext cx="219240" cy="219600"/>
            </a:xfrm>
            <a:prstGeom prst="line">
              <a:avLst/>
            </a:prstGeom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7" name="Line 56"/>
            <p:cNvSpPr/>
            <p:nvPr/>
          </p:nvSpPr>
          <p:spPr>
            <a:xfrm flipV="1">
              <a:off x="4581000" y="3047760"/>
              <a:ext cx="292680" cy="219600"/>
            </a:xfrm>
            <a:prstGeom prst="line">
              <a:avLst/>
            </a:prstGeom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8" name="Line 57"/>
            <p:cNvSpPr/>
            <p:nvPr/>
          </p:nvSpPr>
          <p:spPr>
            <a:xfrm>
              <a:off x="7945920" y="4322520"/>
              <a:ext cx="438840" cy="10440"/>
            </a:xfrm>
            <a:prstGeom prst="line">
              <a:avLst/>
            </a:prstGeom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9" name="CustomShape 58"/>
            <p:cNvSpPr/>
            <p:nvPr/>
          </p:nvSpPr>
          <p:spPr>
            <a:xfrm>
              <a:off x="3483720" y="5610240"/>
              <a:ext cx="1919880" cy="717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06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Result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Theorem (E., Sly   ‘22)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large, the permutation  contains infinite cycles almost surely.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65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066" name="Group 7"/>
          <p:cNvGrpSpPr/>
          <p:nvPr/>
        </p:nvGrpSpPr>
        <p:grpSpPr>
          <a:xfrm>
            <a:off x="2971800" y="3047760"/>
            <a:ext cx="5486040" cy="3733920"/>
            <a:chOff x="2971800" y="3047760"/>
            <a:chExt cx="5486040" cy="3733920"/>
          </a:xfrm>
        </p:grpSpPr>
        <p:sp>
          <p:nvSpPr>
            <p:cNvPr id="1067" name="Line 8"/>
            <p:cNvSpPr/>
            <p:nvPr/>
          </p:nvSpPr>
          <p:spPr>
            <a:xfrm>
              <a:off x="2971800" y="3413880"/>
              <a:ext cx="526896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68" name="Line 9"/>
            <p:cNvSpPr/>
            <p:nvPr/>
          </p:nvSpPr>
          <p:spPr>
            <a:xfrm>
              <a:off x="2971800" y="4438800"/>
              <a:ext cx="526896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69" name="Line 10"/>
            <p:cNvSpPr/>
            <p:nvPr/>
          </p:nvSpPr>
          <p:spPr>
            <a:xfrm>
              <a:off x="2971800" y="5463720"/>
              <a:ext cx="526680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0" name="Line 11"/>
            <p:cNvSpPr/>
            <p:nvPr/>
          </p:nvSpPr>
          <p:spPr>
            <a:xfrm>
              <a:off x="2971800" y="6488640"/>
              <a:ext cx="526680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1" name="Line 12"/>
            <p:cNvSpPr/>
            <p:nvPr/>
          </p:nvSpPr>
          <p:spPr>
            <a:xfrm flipV="1">
              <a:off x="3337560" y="3121200"/>
              <a:ext cx="36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2" name="Line 13"/>
            <p:cNvSpPr/>
            <p:nvPr/>
          </p:nvSpPr>
          <p:spPr>
            <a:xfrm flipV="1">
              <a:off x="4434840" y="3121200"/>
              <a:ext cx="36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3" name="Line 14"/>
            <p:cNvSpPr/>
            <p:nvPr/>
          </p:nvSpPr>
          <p:spPr>
            <a:xfrm flipV="1">
              <a:off x="5544000" y="3121200"/>
              <a:ext cx="6120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4" name="Line 15"/>
            <p:cNvSpPr/>
            <p:nvPr/>
          </p:nvSpPr>
          <p:spPr>
            <a:xfrm flipV="1">
              <a:off x="6645600" y="3121200"/>
              <a:ext cx="5688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5" name="Line 16"/>
            <p:cNvSpPr/>
            <p:nvPr/>
          </p:nvSpPr>
          <p:spPr>
            <a:xfrm flipV="1">
              <a:off x="7742880" y="3121200"/>
              <a:ext cx="56880" cy="366048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076" name="CustomShape 17"/>
            <p:cNvSpPr/>
            <p:nvPr/>
          </p:nvSpPr>
          <p:spPr>
            <a:xfrm>
              <a:off x="3191400" y="3267720"/>
              <a:ext cx="292320" cy="284400"/>
            </a:xfrm>
            <a:prstGeom prst="ellipse">
              <a:avLst/>
            </a:prstGeom>
            <a:solidFill>
              <a:srgbClr val="c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CustomShape 18"/>
            <p:cNvSpPr/>
            <p:nvPr/>
          </p:nvSpPr>
          <p:spPr>
            <a:xfrm>
              <a:off x="4282560" y="3267720"/>
              <a:ext cx="292320" cy="284400"/>
            </a:xfrm>
            <a:prstGeom prst="ellipse">
              <a:avLst/>
            </a:prstGeom>
            <a:solidFill>
              <a:srgbClr val="ffff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CustomShape 19"/>
            <p:cNvSpPr/>
            <p:nvPr/>
          </p:nvSpPr>
          <p:spPr>
            <a:xfrm>
              <a:off x="5459040" y="3267720"/>
              <a:ext cx="292320" cy="284400"/>
            </a:xfrm>
            <a:prstGeom prst="ellipse">
              <a:avLst/>
            </a:prstGeom>
            <a:solidFill>
              <a:srgbClr val="00b05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CustomShape 20"/>
            <p:cNvSpPr/>
            <p:nvPr/>
          </p:nvSpPr>
          <p:spPr>
            <a:xfrm>
              <a:off x="6550200" y="3267720"/>
              <a:ext cx="292320" cy="284400"/>
            </a:xfrm>
            <a:prstGeom prst="ellipse">
              <a:avLst/>
            </a:prstGeom>
            <a:solidFill>
              <a:srgbClr val="c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CustomShape 21"/>
            <p:cNvSpPr/>
            <p:nvPr/>
          </p:nvSpPr>
          <p:spPr>
            <a:xfrm>
              <a:off x="7647480" y="3267720"/>
              <a:ext cx="292320" cy="284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1" name="CustomShape 22"/>
            <p:cNvSpPr/>
            <p:nvPr/>
          </p:nvSpPr>
          <p:spPr>
            <a:xfrm>
              <a:off x="7629120" y="4300560"/>
              <a:ext cx="292320" cy="284400"/>
            </a:xfrm>
            <a:prstGeom prst="ellipse">
              <a:avLst/>
            </a:prstGeom>
            <a:solidFill>
              <a:srgbClr val="5f645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2" name="CustomShape 23"/>
            <p:cNvSpPr/>
            <p:nvPr/>
          </p:nvSpPr>
          <p:spPr>
            <a:xfrm>
              <a:off x="6531840" y="4292640"/>
              <a:ext cx="292320" cy="284400"/>
            </a:xfrm>
            <a:prstGeom prst="ellipse">
              <a:avLst/>
            </a:prstGeom>
            <a:solidFill>
              <a:srgbClr val="ff99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CustomShape 24"/>
            <p:cNvSpPr/>
            <p:nvPr/>
          </p:nvSpPr>
          <p:spPr>
            <a:xfrm>
              <a:off x="5434560" y="4292640"/>
              <a:ext cx="292320" cy="284400"/>
            </a:xfrm>
            <a:prstGeom prst="ellipse">
              <a:avLst/>
            </a:prstGeom>
            <a:solidFill>
              <a:srgbClr val="021ac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CustomShape 25"/>
            <p:cNvSpPr/>
            <p:nvPr/>
          </p:nvSpPr>
          <p:spPr>
            <a:xfrm>
              <a:off x="4286520" y="4292640"/>
              <a:ext cx="292320" cy="284400"/>
            </a:xfrm>
            <a:prstGeom prst="ellipse">
              <a:avLst/>
            </a:prstGeom>
            <a:solidFill>
              <a:srgbClr val="92d05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CustomShape 26"/>
            <p:cNvSpPr/>
            <p:nvPr/>
          </p:nvSpPr>
          <p:spPr>
            <a:xfrm>
              <a:off x="3191400" y="4300560"/>
              <a:ext cx="292320" cy="284400"/>
            </a:xfrm>
            <a:prstGeom prst="ellipse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CustomShape 27"/>
            <p:cNvSpPr/>
            <p:nvPr/>
          </p:nvSpPr>
          <p:spPr>
            <a:xfrm>
              <a:off x="3191400" y="5325840"/>
              <a:ext cx="292320" cy="284400"/>
            </a:xfrm>
            <a:prstGeom prst="ellipse">
              <a:avLst/>
            </a:prstGeom>
            <a:solidFill>
              <a:srgbClr val="00999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CustomShape 28"/>
            <p:cNvSpPr/>
            <p:nvPr/>
          </p:nvSpPr>
          <p:spPr>
            <a:xfrm>
              <a:off x="3191400" y="6350760"/>
              <a:ext cx="292320" cy="284400"/>
            </a:xfrm>
            <a:prstGeom prst="ellipse">
              <a:avLst/>
            </a:prstGeom>
            <a:solidFill>
              <a:srgbClr val="00206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8" name="CustomShape 29"/>
            <p:cNvSpPr/>
            <p:nvPr/>
          </p:nvSpPr>
          <p:spPr>
            <a:xfrm>
              <a:off x="4288680" y="6350760"/>
              <a:ext cx="292320" cy="2844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9" name="CustomShape 30"/>
            <p:cNvSpPr/>
            <p:nvPr/>
          </p:nvSpPr>
          <p:spPr>
            <a:xfrm>
              <a:off x="4288680" y="5325840"/>
              <a:ext cx="292320" cy="284400"/>
            </a:xfrm>
            <a:prstGeom prst="ellipse">
              <a:avLst/>
            </a:prstGeom>
            <a:solidFill>
              <a:srgbClr val="cc99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0" name="CustomShape 31"/>
            <p:cNvSpPr/>
            <p:nvPr/>
          </p:nvSpPr>
          <p:spPr>
            <a:xfrm>
              <a:off x="5422320" y="5325840"/>
              <a:ext cx="292320" cy="284400"/>
            </a:xfrm>
            <a:prstGeom prst="ellipse">
              <a:avLst/>
            </a:prstGeom>
            <a:solidFill>
              <a:srgbClr val="ffff9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CustomShape 32"/>
            <p:cNvSpPr/>
            <p:nvPr/>
          </p:nvSpPr>
          <p:spPr>
            <a:xfrm>
              <a:off x="5403960" y="6344640"/>
              <a:ext cx="292320" cy="284400"/>
            </a:xfrm>
            <a:prstGeom prst="ellipse">
              <a:avLst/>
            </a:prstGeom>
            <a:solidFill>
              <a:srgbClr val="80544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CustomShape 33"/>
            <p:cNvSpPr/>
            <p:nvPr/>
          </p:nvSpPr>
          <p:spPr>
            <a:xfrm>
              <a:off x="6507360" y="6350760"/>
              <a:ext cx="292320" cy="284400"/>
            </a:xfrm>
            <a:prstGeom prst="ellipse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CustomShape 34"/>
            <p:cNvSpPr/>
            <p:nvPr/>
          </p:nvSpPr>
          <p:spPr>
            <a:xfrm>
              <a:off x="6525720" y="5325840"/>
              <a:ext cx="292320" cy="284400"/>
            </a:xfrm>
            <a:prstGeom prst="ellipse">
              <a:avLst/>
            </a:prstGeom>
            <a:solidFill>
              <a:srgbClr val="7030a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CustomShape 35"/>
            <p:cNvSpPr/>
            <p:nvPr/>
          </p:nvSpPr>
          <p:spPr>
            <a:xfrm>
              <a:off x="7623000" y="5325840"/>
              <a:ext cx="292320" cy="284400"/>
            </a:xfrm>
            <a:prstGeom prst="ellipse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CustomShape 36"/>
            <p:cNvSpPr/>
            <p:nvPr/>
          </p:nvSpPr>
          <p:spPr>
            <a:xfrm>
              <a:off x="7604640" y="6350760"/>
              <a:ext cx="292320" cy="284400"/>
            </a:xfrm>
            <a:prstGeom prst="ellipse">
              <a:avLst/>
            </a:prstGeom>
            <a:solidFill>
              <a:srgbClr val="b10f9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CustomShape 37"/>
            <p:cNvSpPr/>
            <p:nvPr/>
          </p:nvSpPr>
          <p:spPr>
            <a:xfrm flipV="1">
              <a:off x="5812560" y="2818800"/>
              <a:ext cx="1789920" cy="733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7" name="CustomShape 38"/>
            <p:cNvSpPr/>
            <p:nvPr/>
          </p:nvSpPr>
          <p:spPr>
            <a:xfrm flipH="1">
              <a:off x="6797880" y="3682440"/>
              <a:ext cx="895680" cy="252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CustomShape 39"/>
            <p:cNvSpPr/>
            <p:nvPr/>
          </p:nvSpPr>
          <p:spPr>
            <a:xfrm>
              <a:off x="6903720" y="6393240"/>
              <a:ext cx="6314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CustomShape 40"/>
            <p:cNvSpPr/>
            <p:nvPr/>
          </p:nvSpPr>
          <p:spPr>
            <a:xfrm flipH="1" flipV="1">
              <a:off x="6842880" y="5587200"/>
              <a:ext cx="737280" cy="73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0" name="CustomShape 41"/>
            <p:cNvSpPr/>
            <p:nvPr/>
          </p:nvSpPr>
          <p:spPr>
            <a:xfrm flipH="1" flipV="1">
              <a:off x="5751720" y="4584600"/>
              <a:ext cx="737280" cy="73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CustomShape 42"/>
            <p:cNvSpPr/>
            <p:nvPr/>
          </p:nvSpPr>
          <p:spPr>
            <a:xfrm flipH="1" flipV="1">
              <a:off x="5841000" y="3559680"/>
              <a:ext cx="714960" cy="669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2" name="CustomShape 43"/>
            <p:cNvSpPr/>
            <p:nvPr/>
          </p:nvSpPr>
          <p:spPr>
            <a:xfrm flipH="1">
              <a:off x="3578760" y="5610240"/>
              <a:ext cx="1659960" cy="738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CustomShape 44"/>
            <p:cNvSpPr/>
            <p:nvPr/>
          </p:nvSpPr>
          <p:spPr>
            <a:xfrm flipV="1">
              <a:off x="5459040" y="5046120"/>
              <a:ext cx="360" cy="636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CustomShape 45"/>
            <p:cNvSpPr/>
            <p:nvPr/>
          </p:nvSpPr>
          <p:spPr>
            <a:xfrm flipV="1">
              <a:off x="3451320" y="5011200"/>
              <a:ext cx="360" cy="639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5" name="CustomShape 46"/>
            <p:cNvSpPr/>
            <p:nvPr/>
          </p:nvSpPr>
          <p:spPr>
            <a:xfrm flipV="1">
              <a:off x="3455640" y="4292640"/>
              <a:ext cx="832680" cy="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CustomShape 47"/>
            <p:cNvSpPr/>
            <p:nvPr/>
          </p:nvSpPr>
          <p:spPr>
            <a:xfrm>
              <a:off x="5780880" y="3633840"/>
              <a:ext cx="652320" cy="63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CustomShape 48"/>
            <p:cNvSpPr/>
            <p:nvPr/>
          </p:nvSpPr>
          <p:spPr>
            <a:xfrm flipH="1">
              <a:off x="3516480" y="4544640"/>
              <a:ext cx="722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08" name="Group 49"/>
            <p:cNvGrpSpPr/>
            <p:nvPr/>
          </p:nvGrpSpPr>
          <p:grpSpPr>
            <a:xfrm>
              <a:off x="7986960" y="5285520"/>
              <a:ext cx="470880" cy="443880"/>
              <a:chOff x="7986960" y="5285520"/>
              <a:chExt cx="470880" cy="443880"/>
            </a:xfrm>
          </p:grpSpPr>
          <p:sp>
            <p:nvSpPr>
              <p:cNvPr id="1109" name="CustomShape 50"/>
              <p:cNvSpPr/>
              <p:nvPr/>
            </p:nvSpPr>
            <p:spPr>
              <a:xfrm>
                <a:off x="7986960" y="5285520"/>
                <a:ext cx="470880" cy="443880"/>
              </a:xfrm>
              <a:custGeom>
                <a:avLst/>
                <a:gdLst/>
                <a:ahLst/>
                <a:rect l="l" t="t" r="r" b="b"/>
                <a:pathLst>
                  <a:path w="490920" h="462467">
                    <a:moveTo>
                      <a:pt x="0" y="329841"/>
                    </a:moveTo>
                    <a:cubicBezTo>
                      <a:pt x="146755" y="413097"/>
                      <a:pt x="293511" y="496353"/>
                      <a:pt x="372533" y="448375"/>
                    </a:cubicBezTo>
                    <a:cubicBezTo>
                      <a:pt x="451555" y="400397"/>
                      <a:pt x="524933" y="111119"/>
                      <a:pt x="474133" y="41975"/>
                    </a:cubicBezTo>
                    <a:cubicBezTo>
                      <a:pt x="423333" y="-27169"/>
                      <a:pt x="245533" y="3169"/>
                      <a:pt x="67733" y="33508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0" name="CustomShape 51"/>
              <p:cNvSpPr/>
              <p:nvPr/>
            </p:nvSpPr>
            <p:spPr>
              <a:xfrm flipH="1">
                <a:off x="8019360" y="5317560"/>
                <a:ext cx="727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11" name="Group 52"/>
            <p:cNvGrpSpPr/>
            <p:nvPr/>
          </p:nvGrpSpPr>
          <p:grpSpPr>
            <a:xfrm>
              <a:off x="4182480" y="4806000"/>
              <a:ext cx="544320" cy="564480"/>
              <a:chOff x="4182480" y="4806000"/>
              <a:chExt cx="544320" cy="564480"/>
            </a:xfrm>
          </p:grpSpPr>
          <p:sp>
            <p:nvSpPr>
              <p:cNvPr id="1112" name="CustomShape 53"/>
              <p:cNvSpPr/>
              <p:nvPr/>
            </p:nvSpPr>
            <p:spPr>
              <a:xfrm rot="15360000">
                <a:off x="4218840" y="4866120"/>
                <a:ext cx="471240" cy="443520"/>
              </a:xfrm>
              <a:custGeom>
                <a:avLst/>
                <a:gdLst/>
                <a:ahLst/>
                <a:rect l="l" t="t" r="r" b="b"/>
                <a:pathLst>
                  <a:path w="490920" h="462467">
                    <a:moveTo>
                      <a:pt x="0" y="329841"/>
                    </a:moveTo>
                    <a:cubicBezTo>
                      <a:pt x="146755" y="413097"/>
                      <a:pt x="293511" y="496353"/>
                      <a:pt x="372533" y="448375"/>
                    </a:cubicBezTo>
                    <a:cubicBezTo>
                      <a:pt x="451555" y="400397"/>
                      <a:pt x="524933" y="111119"/>
                      <a:pt x="474133" y="41975"/>
                    </a:cubicBezTo>
                    <a:cubicBezTo>
                      <a:pt x="423333" y="-27169"/>
                      <a:pt x="245533" y="3169"/>
                      <a:pt x="67733" y="33508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3" name="CustomShape 54"/>
              <p:cNvSpPr/>
              <p:nvPr/>
            </p:nvSpPr>
            <p:spPr>
              <a:xfrm flipH="1" rot="15360000">
                <a:off x="4274640" y="5294880"/>
                <a:ext cx="727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custDash>
                  <a:ds d="100000" sp="100000"/>
                </a:custDash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14" name="Line 55"/>
            <p:cNvSpPr/>
            <p:nvPr/>
          </p:nvSpPr>
          <p:spPr>
            <a:xfrm flipH="1" flipV="1">
              <a:off x="2971800" y="3047760"/>
              <a:ext cx="219240" cy="219600"/>
            </a:xfrm>
            <a:prstGeom prst="line">
              <a:avLst/>
            </a:prstGeom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Line 56"/>
            <p:cNvSpPr/>
            <p:nvPr/>
          </p:nvSpPr>
          <p:spPr>
            <a:xfrm flipV="1">
              <a:off x="4581000" y="3047760"/>
              <a:ext cx="292680" cy="219600"/>
            </a:xfrm>
            <a:prstGeom prst="line">
              <a:avLst/>
            </a:prstGeom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Line 57"/>
            <p:cNvSpPr/>
            <p:nvPr/>
          </p:nvSpPr>
          <p:spPr>
            <a:xfrm>
              <a:off x="7945920" y="4322520"/>
              <a:ext cx="438840" cy="10440"/>
            </a:xfrm>
            <a:prstGeom prst="line">
              <a:avLst/>
            </a:prstGeom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CustomShape 58"/>
            <p:cNvSpPr/>
            <p:nvPr/>
          </p:nvSpPr>
          <p:spPr>
            <a:xfrm>
              <a:off x="3483720" y="5610240"/>
              <a:ext cx="1919880" cy="717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18" name="CustomShape 59"/>
          <p:cNvSpPr/>
          <p:nvPr/>
        </p:nvSpPr>
        <p:spPr>
          <a:xfrm>
            <a:off x="167760" y="5678280"/>
            <a:ext cx="2575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Questions?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12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2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Finite cycles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Claim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small,  contains only finite cycles almost surely.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24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12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Finite cycles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9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Claim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small,  contains only finite cycles almost surely.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Consider the set of edges that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rang at least once.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30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13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Finite cycles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5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Claim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small,  contains only finite cycles almost surely.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Consider the set of edges that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rang at least once.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36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137" name="Group 7"/>
          <p:cNvGrpSpPr/>
          <p:nvPr/>
        </p:nvGrpSpPr>
        <p:grpSpPr>
          <a:xfrm>
            <a:off x="4724280" y="3454200"/>
            <a:ext cx="4186440" cy="3251160"/>
            <a:chOff x="4724280" y="3454200"/>
            <a:chExt cx="4186440" cy="3251160"/>
          </a:xfrm>
        </p:grpSpPr>
        <p:sp>
          <p:nvSpPr>
            <p:cNvPr id="1138" name="Line 8"/>
            <p:cNvSpPr/>
            <p:nvPr/>
          </p:nvSpPr>
          <p:spPr>
            <a:xfrm>
              <a:off x="4724280" y="371448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39" name="Line 9"/>
            <p:cNvSpPr/>
            <p:nvPr/>
          </p:nvSpPr>
          <p:spPr>
            <a:xfrm>
              <a:off x="4724280" y="462456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0" name="Line 10"/>
            <p:cNvSpPr/>
            <p:nvPr/>
          </p:nvSpPr>
          <p:spPr>
            <a:xfrm>
              <a:off x="4724280" y="553500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1" name="Line 11"/>
            <p:cNvSpPr/>
            <p:nvPr/>
          </p:nvSpPr>
          <p:spPr>
            <a:xfrm>
              <a:off x="4724280" y="644544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2" name="Line 12"/>
            <p:cNvSpPr/>
            <p:nvPr/>
          </p:nvSpPr>
          <p:spPr>
            <a:xfrm flipV="1">
              <a:off x="501480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3" name="Line 13"/>
            <p:cNvSpPr/>
            <p:nvPr/>
          </p:nvSpPr>
          <p:spPr>
            <a:xfrm flipV="1">
              <a:off x="588672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4" name="Line 14"/>
            <p:cNvSpPr/>
            <p:nvPr/>
          </p:nvSpPr>
          <p:spPr>
            <a:xfrm flipV="1">
              <a:off x="6768000" y="3454200"/>
              <a:ext cx="486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5" name="Line 15"/>
            <p:cNvSpPr/>
            <p:nvPr/>
          </p:nvSpPr>
          <p:spPr>
            <a:xfrm flipV="1">
              <a:off x="7643160" y="3454200"/>
              <a:ext cx="45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6" name="Line 16"/>
            <p:cNvSpPr/>
            <p:nvPr/>
          </p:nvSpPr>
          <p:spPr>
            <a:xfrm flipV="1">
              <a:off x="8515080" y="3454200"/>
              <a:ext cx="450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7" name="Line 17"/>
            <p:cNvSpPr/>
            <p:nvPr/>
          </p:nvSpPr>
          <p:spPr>
            <a:xfrm flipV="1">
              <a:off x="679716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8" name="Line 18"/>
            <p:cNvSpPr/>
            <p:nvPr/>
          </p:nvSpPr>
          <p:spPr>
            <a:xfrm flipH="1">
              <a:off x="68166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49" name="Line 19"/>
            <p:cNvSpPr/>
            <p:nvPr/>
          </p:nvSpPr>
          <p:spPr>
            <a:xfrm flipH="1">
              <a:off x="768852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0" name="Line 20"/>
            <p:cNvSpPr/>
            <p:nvPr/>
          </p:nvSpPr>
          <p:spPr>
            <a:xfrm flipH="1">
              <a:off x="5941440" y="553500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1" name="Line 21"/>
            <p:cNvSpPr/>
            <p:nvPr/>
          </p:nvSpPr>
          <p:spPr>
            <a:xfrm flipV="1">
              <a:off x="681012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2" name="Line 22"/>
            <p:cNvSpPr/>
            <p:nvPr/>
          </p:nvSpPr>
          <p:spPr>
            <a:xfrm flipV="1">
              <a:off x="766908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3" name="Line 23"/>
            <p:cNvSpPr/>
            <p:nvPr/>
          </p:nvSpPr>
          <p:spPr>
            <a:xfrm flipV="1">
              <a:off x="8528040" y="55206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4" name="Line 24"/>
            <p:cNvSpPr/>
            <p:nvPr/>
          </p:nvSpPr>
          <p:spPr>
            <a:xfrm flipV="1">
              <a:off x="5014800" y="55350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5" name="Line 25"/>
            <p:cNvSpPr/>
            <p:nvPr/>
          </p:nvSpPr>
          <p:spPr>
            <a:xfrm flipV="1">
              <a:off x="501480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6" name="Line 26"/>
            <p:cNvSpPr/>
            <p:nvPr/>
          </p:nvSpPr>
          <p:spPr>
            <a:xfrm flipH="1">
              <a:off x="50148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7" name="Line 27"/>
            <p:cNvSpPr/>
            <p:nvPr/>
          </p:nvSpPr>
          <p:spPr>
            <a:xfrm flipH="1">
              <a:off x="501480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8" name="Line 28"/>
            <p:cNvSpPr/>
            <p:nvPr/>
          </p:nvSpPr>
          <p:spPr>
            <a:xfrm flipH="1">
              <a:off x="680364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59" name="Line 29"/>
            <p:cNvSpPr/>
            <p:nvPr/>
          </p:nvSpPr>
          <p:spPr>
            <a:xfrm flipH="1">
              <a:off x="7733520" y="371448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60" name="CustomShape 30"/>
            <p:cNvSpPr/>
            <p:nvPr/>
          </p:nvSpPr>
          <p:spPr>
            <a:xfrm>
              <a:off x="6700680" y="4530960"/>
              <a:ext cx="232200" cy="25236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16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6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Finite cycles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5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Claim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small,  contains only finite cycles almost surely.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Consider the set of edges that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rang at least once. This is a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percolation with parameter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166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167" name="Group 7"/>
          <p:cNvGrpSpPr/>
          <p:nvPr/>
        </p:nvGrpSpPr>
        <p:grpSpPr>
          <a:xfrm>
            <a:off x="4724280" y="3454200"/>
            <a:ext cx="4186440" cy="3251160"/>
            <a:chOff x="4724280" y="3454200"/>
            <a:chExt cx="4186440" cy="3251160"/>
          </a:xfrm>
        </p:grpSpPr>
        <p:sp>
          <p:nvSpPr>
            <p:cNvPr id="1168" name="Line 8"/>
            <p:cNvSpPr/>
            <p:nvPr/>
          </p:nvSpPr>
          <p:spPr>
            <a:xfrm>
              <a:off x="4724280" y="371448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69" name="Line 9"/>
            <p:cNvSpPr/>
            <p:nvPr/>
          </p:nvSpPr>
          <p:spPr>
            <a:xfrm>
              <a:off x="4724280" y="462456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0" name="Line 10"/>
            <p:cNvSpPr/>
            <p:nvPr/>
          </p:nvSpPr>
          <p:spPr>
            <a:xfrm>
              <a:off x="4724280" y="553500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1" name="Line 11"/>
            <p:cNvSpPr/>
            <p:nvPr/>
          </p:nvSpPr>
          <p:spPr>
            <a:xfrm>
              <a:off x="4724280" y="644544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2" name="Line 12"/>
            <p:cNvSpPr/>
            <p:nvPr/>
          </p:nvSpPr>
          <p:spPr>
            <a:xfrm flipV="1">
              <a:off x="501480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3" name="Line 13"/>
            <p:cNvSpPr/>
            <p:nvPr/>
          </p:nvSpPr>
          <p:spPr>
            <a:xfrm flipV="1">
              <a:off x="588672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4" name="Line 14"/>
            <p:cNvSpPr/>
            <p:nvPr/>
          </p:nvSpPr>
          <p:spPr>
            <a:xfrm flipV="1">
              <a:off x="6768000" y="3454200"/>
              <a:ext cx="486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5" name="Line 15"/>
            <p:cNvSpPr/>
            <p:nvPr/>
          </p:nvSpPr>
          <p:spPr>
            <a:xfrm flipV="1">
              <a:off x="7643160" y="3454200"/>
              <a:ext cx="45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6" name="Line 16"/>
            <p:cNvSpPr/>
            <p:nvPr/>
          </p:nvSpPr>
          <p:spPr>
            <a:xfrm flipV="1">
              <a:off x="8515080" y="3454200"/>
              <a:ext cx="450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7" name="Line 17"/>
            <p:cNvSpPr/>
            <p:nvPr/>
          </p:nvSpPr>
          <p:spPr>
            <a:xfrm flipV="1">
              <a:off x="679716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8" name="Line 18"/>
            <p:cNvSpPr/>
            <p:nvPr/>
          </p:nvSpPr>
          <p:spPr>
            <a:xfrm flipH="1">
              <a:off x="68166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79" name="Line 19"/>
            <p:cNvSpPr/>
            <p:nvPr/>
          </p:nvSpPr>
          <p:spPr>
            <a:xfrm flipH="1">
              <a:off x="768852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0" name="Line 20"/>
            <p:cNvSpPr/>
            <p:nvPr/>
          </p:nvSpPr>
          <p:spPr>
            <a:xfrm flipH="1">
              <a:off x="5941440" y="553500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1" name="Line 21"/>
            <p:cNvSpPr/>
            <p:nvPr/>
          </p:nvSpPr>
          <p:spPr>
            <a:xfrm flipV="1">
              <a:off x="681012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2" name="Line 22"/>
            <p:cNvSpPr/>
            <p:nvPr/>
          </p:nvSpPr>
          <p:spPr>
            <a:xfrm flipV="1">
              <a:off x="766908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3" name="Line 23"/>
            <p:cNvSpPr/>
            <p:nvPr/>
          </p:nvSpPr>
          <p:spPr>
            <a:xfrm flipV="1">
              <a:off x="8528040" y="55206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4" name="Line 24"/>
            <p:cNvSpPr/>
            <p:nvPr/>
          </p:nvSpPr>
          <p:spPr>
            <a:xfrm flipV="1">
              <a:off x="5014800" y="55350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5" name="Line 25"/>
            <p:cNvSpPr/>
            <p:nvPr/>
          </p:nvSpPr>
          <p:spPr>
            <a:xfrm flipV="1">
              <a:off x="501480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6" name="Line 26"/>
            <p:cNvSpPr/>
            <p:nvPr/>
          </p:nvSpPr>
          <p:spPr>
            <a:xfrm flipH="1">
              <a:off x="50148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7" name="Line 27"/>
            <p:cNvSpPr/>
            <p:nvPr/>
          </p:nvSpPr>
          <p:spPr>
            <a:xfrm flipH="1">
              <a:off x="501480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8" name="Line 28"/>
            <p:cNvSpPr/>
            <p:nvPr/>
          </p:nvSpPr>
          <p:spPr>
            <a:xfrm flipH="1">
              <a:off x="680364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89" name="Line 29"/>
            <p:cNvSpPr/>
            <p:nvPr/>
          </p:nvSpPr>
          <p:spPr>
            <a:xfrm flipH="1">
              <a:off x="7733520" y="371448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90" name="CustomShape 30"/>
            <p:cNvSpPr/>
            <p:nvPr/>
          </p:nvSpPr>
          <p:spPr>
            <a:xfrm>
              <a:off x="6700680" y="4530960"/>
              <a:ext cx="232200" cy="25236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0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CustomShape 4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5" name="Line 6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6" name="Line 7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7" name="Line 8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8" name="Line 9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9" name="Line 10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0" name="Line 11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1" name="Line 12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2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3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4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2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9"/>
          <p:cNvSpPr/>
          <p:nvPr/>
        </p:nvSpPr>
        <p:spPr>
          <a:xfrm>
            <a:off x="3543480" y="45043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19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9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Finite cycles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5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Claim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small,  contains only finite cycles almost surely.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Consider the set of edges that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rang at least once. This is a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percolation with parameter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 then all the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components are finite.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96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197" name="Group 7"/>
          <p:cNvGrpSpPr/>
          <p:nvPr/>
        </p:nvGrpSpPr>
        <p:grpSpPr>
          <a:xfrm>
            <a:off x="4724280" y="3454200"/>
            <a:ext cx="4186440" cy="3251160"/>
            <a:chOff x="4724280" y="3454200"/>
            <a:chExt cx="4186440" cy="3251160"/>
          </a:xfrm>
        </p:grpSpPr>
        <p:sp>
          <p:nvSpPr>
            <p:cNvPr id="1198" name="Line 8"/>
            <p:cNvSpPr/>
            <p:nvPr/>
          </p:nvSpPr>
          <p:spPr>
            <a:xfrm>
              <a:off x="4724280" y="371448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99" name="Line 9"/>
            <p:cNvSpPr/>
            <p:nvPr/>
          </p:nvSpPr>
          <p:spPr>
            <a:xfrm>
              <a:off x="4724280" y="462456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0" name="Line 10"/>
            <p:cNvSpPr/>
            <p:nvPr/>
          </p:nvSpPr>
          <p:spPr>
            <a:xfrm>
              <a:off x="4724280" y="553500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1" name="Line 11"/>
            <p:cNvSpPr/>
            <p:nvPr/>
          </p:nvSpPr>
          <p:spPr>
            <a:xfrm>
              <a:off x="4724280" y="644544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2" name="Line 12"/>
            <p:cNvSpPr/>
            <p:nvPr/>
          </p:nvSpPr>
          <p:spPr>
            <a:xfrm flipV="1">
              <a:off x="501480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3" name="Line 13"/>
            <p:cNvSpPr/>
            <p:nvPr/>
          </p:nvSpPr>
          <p:spPr>
            <a:xfrm flipV="1">
              <a:off x="588672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4" name="Line 14"/>
            <p:cNvSpPr/>
            <p:nvPr/>
          </p:nvSpPr>
          <p:spPr>
            <a:xfrm flipV="1">
              <a:off x="6768000" y="3454200"/>
              <a:ext cx="486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5" name="Line 15"/>
            <p:cNvSpPr/>
            <p:nvPr/>
          </p:nvSpPr>
          <p:spPr>
            <a:xfrm flipV="1">
              <a:off x="7643160" y="3454200"/>
              <a:ext cx="45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6" name="Line 16"/>
            <p:cNvSpPr/>
            <p:nvPr/>
          </p:nvSpPr>
          <p:spPr>
            <a:xfrm flipV="1">
              <a:off x="8515080" y="3454200"/>
              <a:ext cx="450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7" name="Line 17"/>
            <p:cNvSpPr/>
            <p:nvPr/>
          </p:nvSpPr>
          <p:spPr>
            <a:xfrm flipV="1">
              <a:off x="679716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8" name="Line 18"/>
            <p:cNvSpPr/>
            <p:nvPr/>
          </p:nvSpPr>
          <p:spPr>
            <a:xfrm flipH="1">
              <a:off x="68166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09" name="Line 19"/>
            <p:cNvSpPr/>
            <p:nvPr/>
          </p:nvSpPr>
          <p:spPr>
            <a:xfrm flipH="1">
              <a:off x="768852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0" name="Line 20"/>
            <p:cNvSpPr/>
            <p:nvPr/>
          </p:nvSpPr>
          <p:spPr>
            <a:xfrm flipH="1">
              <a:off x="5941440" y="553500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1" name="Line 21"/>
            <p:cNvSpPr/>
            <p:nvPr/>
          </p:nvSpPr>
          <p:spPr>
            <a:xfrm flipV="1">
              <a:off x="681012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2" name="Line 22"/>
            <p:cNvSpPr/>
            <p:nvPr/>
          </p:nvSpPr>
          <p:spPr>
            <a:xfrm flipV="1">
              <a:off x="766908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3" name="Line 23"/>
            <p:cNvSpPr/>
            <p:nvPr/>
          </p:nvSpPr>
          <p:spPr>
            <a:xfrm flipV="1">
              <a:off x="8528040" y="55206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4" name="Line 24"/>
            <p:cNvSpPr/>
            <p:nvPr/>
          </p:nvSpPr>
          <p:spPr>
            <a:xfrm flipV="1">
              <a:off x="5014800" y="55350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5" name="Line 25"/>
            <p:cNvSpPr/>
            <p:nvPr/>
          </p:nvSpPr>
          <p:spPr>
            <a:xfrm flipV="1">
              <a:off x="501480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6" name="Line 26"/>
            <p:cNvSpPr/>
            <p:nvPr/>
          </p:nvSpPr>
          <p:spPr>
            <a:xfrm flipH="1">
              <a:off x="50148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7" name="Line 27"/>
            <p:cNvSpPr/>
            <p:nvPr/>
          </p:nvSpPr>
          <p:spPr>
            <a:xfrm flipH="1">
              <a:off x="501480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8" name="Line 28"/>
            <p:cNvSpPr/>
            <p:nvPr/>
          </p:nvSpPr>
          <p:spPr>
            <a:xfrm flipH="1">
              <a:off x="680364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19" name="Line 29"/>
            <p:cNvSpPr/>
            <p:nvPr/>
          </p:nvSpPr>
          <p:spPr>
            <a:xfrm flipH="1">
              <a:off x="7733520" y="371448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20" name="CustomShape 30"/>
            <p:cNvSpPr/>
            <p:nvPr/>
          </p:nvSpPr>
          <p:spPr>
            <a:xfrm>
              <a:off x="6700680" y="4530960"/>
              <a:ext cx="232200" cy="25236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22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Finite cycles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5" name="CustomShape 5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Claim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For all  and all  sufficiently small,  contains only finite cycles almost surely.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Tx/>
                <a:latin typeface="Cambria"/>
                <a:ea typeface="ヒラギノ角ゴ Pro W3"/>
              </a:rPr>
              <a:t>Proof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Consider the set of edges that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rang at least once. This is a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percolation with parameter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If  then all the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components are finite.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226" name="CustomShape 6"/>
          <p:cNvSpPr/>
          <p:nvPr/>
        </p:nvSpPr>
        <p:spPr>
          <a:xfrm>
            <a:off x="79200" y="1143000"/>
            <a:ext cx="9064440" cy="5750640"/>
          </a:xfrm>
          <a:prstGeom prst="rect">
            <a:avLst/>
          </a:prstGeom>
          <a:blipFill rotWithShape="0">
            <a:blip r:embed="rId1"/>
            <a:stretch>
              <a:fillRect l="-134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227" name="Group 7"/>
          <p:cNvGrpSpPr/>
          <p:nvPr/>
        </p:nvGrpSpPr>
        <p:grpSpPr>
          <a:xfrm>
            <a:off x="4724280" y="3352680"/>
            <a:ext cx="4343400" cy="3352680"/>
            <a:chOff x="4724280" y="3352680"/>
            <a:chExt cx="4343400" cy="3352680"/>
          </a:xfrm>
        </p:grpSpPr>
        <p:sp>
          <p:nvSpPr>
            <p:cNvPr id="1228" name="Line 8"/>
            <p:cNvSpPr/>
            <p:nvPr/>
          </p:nvSpPr>
          <p:spPr>
            <a:xfrm>
              <a:off x="4724280" y="371448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29" name="Line 9"/>
            <p:cNvSpPr/>
            <p:nvPr/>
          </p:nvSpPr>
          <p:spPr>
            <a:xfrm>
              <a:off x="4724280" y="4624560"/>
              <a:ext cx="41864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0" name="Line 10"/>
            <p:cNvSpPr/>
            <p:nvPr/>
          </p:nvSpPr>
          <p:spPr>
            <a:xfrm>
              <a:off x="4724280" y="553500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1" name="Line 11"/>
            <p:cNvSpPr/>
            <p:nvPr/>
          </p:nvSpPr>
          <p:spPr>
            <a:xfrm>
              <a:off x="4724280" y="6445440"/>
              <a:ext cx="4184640" cy="3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2" name="Line 12"/>
            <p:cNvSpPr/>
            <p:nvPr/>
          </p:nvSpPr>
          <p:spPr>
            <a:xfrm flipV="1">
              <a:off x="501480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3" name="Line 13"/>
            <p:cNvSpPr/>
            <p:nvPr/>
          </p:nvSpPr>
          <p:spPr>
            <a:xfrm flipV="1">
              <a:off x="5886720" y="3454200"/>
              <a:ext cx="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4" name="Line 14"/>
            <p:cNvSpPr/>
            <p:nvPr/>
          </p:nvSpPr>
          <p:spPr>
            <a:xfrm flipV="1">
              <a:off x="6768000" y="3454200"/>
              <a:ext cx="486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5" name="Line 15"/>
            <p:cNvSpPr/>
            <p:nvPr/>
          </p:nvSpPr>
          <p:spPr>
            <a:xfrm flipV="1">
              <a:off x="7643160" y="3454200"/>
              <a:ext cx="4536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6" name="Line 16"/>
            <p:cNvSpPr/>
            <p:nvPr/>
          </p:nvSpPr>
          <p:spPr>
            <a:xfrm flipV="1">
              <a:off x="8515080" y="3454200"/>
              <a:ext cx="45000" cy="3251160"/>
            </a:xfrm>
            <a:prstGeom prst="line">
              <a:avLst/>
            </a:prstGeom>
            <a:ln w="38160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7" name="Line 17"/>
            <p:cNvSpPr/>
            <p:nvPr/>
          </p:nvSpPr>
          <p:spPr>
            <a:xfrm flipV="1">
              <a:off x="679716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8" name="Line 18"/>
            <p:cNvSpPr/>
            <p:nvPr/>
          </p:nvSpPr>
          <p:spPr>
            <a:xfrm flipH="1">
              <a:off x="68166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39" name="Line 19"/>
            <p:cNvSpPr/>
            <p:nvPr/>
          </p:nvSpPr>
          <p:spPr>
            <a:xfrm flipH="1">
              <a:off x="768852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0" name="Line 20"/>
            <p:cNvSpPr/>
            <p:nvPr/>
          </p:nvSpPr>
          <p:spPr>
            <a:xfrm flipH="1">
              <a:off x="5941440" y="553500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1" name="Line 21"/>
            <p:cNvSpPr/>
            <p:nvPr/>
          </p:nvSpPr>
          <p:spPr>
            <a:xfrm flipV="1">
              <a:off x="681012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2" name="Line 22"/>
            <p:cNvSpPr/>
            <p:nvPr/>
          </p:nvSpPr>
          <p:spPr>
            <a:xfrm flipV="1">
              <a:off x="7669080" y="462456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3" name="Line 23"/>
            <p:cNvSpPr/>
            <p:nvPr/>
          </p:nvSpPr>
          <p:spPr>
            <a:xfrm flipV="1">
              <a:off x="8528040" y="55206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4" name="Line 24"/>
            <p:cNvSpPr/>
            <p:nvPr/>
          </p:nvSpPr>
          <p:spPr>
            <a:xfrm flipV="1">
              <a:off x="5014800" y="5535000"/>
              <a:ext cx="360" cy="91044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5" name="Line 25"/>
            <p:cNvSpPr/>
            <p:nvPr/>
          </p:nvSpPr>
          <p:spPr>
            <a:xfrm flipV="1">
              <a:off x="5014800" y="3714480"/>
              <a:ext cx="360" cy="91008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6" name="Line 26"/>
            <p:cNvSpPr/>
            <p:nvPr/>
          </p:nvSpPr>
          <p:spPr>
            <a:xfrm flipH="1">
              <a:off x="5014800" y="462456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7" name="Line 27"/>
            <p:cNvSpPr/>
            <p:nvPr/>
          </p:nvSpPr>
          <p:spPr>
            <a:xfrm flipH="1">
              <a:off x="501480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8" name="Line 28"/>
            <p:cNvSpPr/>
            <p:nvPr/>
          </p:nvSpPr>
          <p:spPr>
            <a:xfrm flipH="1">
              <a:off x="6803640" y="644544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49" name="Line 29"/>
            <p:cNvSpPr/>
            <p:nvPr/>
          </p:nvSpPr>
          <p:spPr>
            <a:xfrm flipH="1">
              <a:off x="7733520" y="3714480"/>
              <a:ext cx="826560" cy="360"/>
            </a:xfrm>
            <a:prstGeom prst="line">
              <a:avLst/>
            </a:prstGeom>
            <a:ln w="57240">
              <a:solidFill>
                <a:srgbClr val="ff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250" name="CustomShape 30"/>
            <p:cNvSpPr/>
            <p:nvPr/>
          </p:nvSpPr>
          <p:spPr>
            <a:xfrm>
              <a:off x="6700680" y="4530960"/>
              <a:ext cx="232200" cy="25236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1" name="CustomShape 31"/>
            <p:cNvSpPr/>
            <p:nvPr/>
          </p:nvSpPr>
          <p:spPr>
            <a:xfrm>
              <a:off x="5335920" y="3352680"/>
              <a:ext cx="3731760" cy="2685960"/>
            </a:xfrm>
            <a:custGeom>
              <a:avLst/>
              <a:gdLst/>
              <a:ahLst/>
              <a:rect l="l" t="t" r="r" b="b"/>
              <a:pathLst>
                <a:path w="4892876" h="3148234">
                  <a:moveTo>
                    <a:pt x="273755" y="3082416"/>
                  </a:moveTo>
                  <a:cubicBezTo>
                    <a:pt x="663222" y="3116283"/>
                    <a:pt x="1828800" y="3131805"/>
                    <a:pt x="2381955" y="3124750"/>
                  </a:cubicBezTo>
                  <a:cubicBezTo>
                    <a:pt x="2935110" y="3117695"/>
                    <a:pt x="3382433" y="3222116"/>
                    <a:pt x="3592688" y="3040083"/>
                  </a:cubicBezTo>
                  <a:cubicBezTo>
                    <a:pt x="3802944" y="2858050"/>
                    <a:pt x="3476977" y="2224461"/>
                    <a:pt x="3643488" y="2032550"/>
                  </a:cubicBezTo>
                  <a:cubicBezTo>
                    <a:pt x="3809999" y="1840639"/>
                    <a:pt x="4408310" y="2060772"/>
                    <a:pt x="4591755" y="1888616"/>
                  </a:cubicBezTo>
                  <a:cubicBezTo>
                    <a:pt x="4775200" y="1716460"/>
                    <a:pt x="5075766" y="1157660"/>
                    <a:pt x="4744155" y="999616"/>
                  </a:cubicBezTo>
                  <a:cubicBezTo>
                    <a:pt x="4412544" y="841572"/>
                    <a:pt x="2997199" y="1071583"/>
                    <a:pt x="2602088" y="940350"/>
                  </a:cubicBezTo>
                  <a:cubicBezTo>
                    <a:pt x="2206977" y="809117"/>
                    <a:pt x="2539999" y="361794"/>
                    <a:pt x="2373488" y="212216"/>
                  </a:cubicBezTo>
                  <a:cubicBezTo>
                    <a:pt x="2206977" y="62638"/>
                    <a:pt x="1785054" y="-71417"/>
                    <a:pt x="1603021" y="42883"/>
                  </a:cubicBezTo>
                  <a:cubicBezTo>
                    <a:pt x="1420988" y="157183"/>
                    <a:pt x="1329266" y="583338"/>
                    <a:pt x="1281288" y="898016"/>
                  </a:cubicBezTo>
                  <a:cubicBezTo>
                    <a:pt x="1233310" y="1212694"/>
                    <a:pt x="1507066" y="1751739"/>
                    <a:pt x="1315155" y="1930950"/>
                  </a:cubicBezTo>
                  <a:cubicBezTo>
                    <a:pt x="1123244" y="2110161"/>
                    <a:pt x="341488" y="1808183"/>
                    <a:pt x="129821" y="1973283"/>
                  </a:cubicBezTo>
                  <a:cubicBezTo>
                    <a:pt x="-81846" y="2138383"/>
                    <a:pt x="23988" y="2742339"/>
                    <a:pt x="45155" y="2921550"/>
                  </a:cubicBezTo>
                  <a:cubicBezTo>
                    <a:pt x="66322" y="3100761"/>
                    <a:pt x="-115712" y="3048549"/>
                    <a:pt x="273755" y="3082416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25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55" name="CustomShape 4"/>
          <p:cNvSpPr/>
          <p:nvPr/>
        </p:nvSpPr>
        <p:spPr>
          <a:xfrm>
            <a:off x="2353680" y="1028880"/>
            <a:ext cx="464796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256" name="CustomShape 5"/>
          <p:cNvSpPr/>
          <p:nvPr/>
        </p:nvSpPr>
        <p:spPr>
          <a:xfrm>
            <a:off x="2353680" y="1028880"/>
            <a:ext cx="464796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57" name="Line 6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58" name="Line 7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59" name="Line 8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0" name="Line 9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1" name="Line 10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2" name="Line 11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3" name="Line 12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4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5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6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7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8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9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0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1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2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3" name="CustomShape 22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4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5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6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7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8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9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0" name="CustomShape 29"/>
          <p:cNvSpPr/>
          <p:nvPr/>
        </p:nvSpPr>
        <p:spPr>
          <a:xfrm>
            <a:off x="3543480" y="45043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1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2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3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4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5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6" name="CustomShape 35"/>
          <p:cNvSpPr/>
          <p:nvPr/>
        </p:nvSpPr>
        <p:spPr>
          <a:xfrm flipV="1">
            <a:off x="3949560" y="2658600"/>
            <a:ext cx="1864440" cy="76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87" name="CustomShape 36"/>
          <p:cNvSpPr/>
          <p:nvPr/>
        </p:nvSpPr>
        <p:spPr>
          <a:xfrm flipH="1">
            <a:off x="4976280" y="2793960"/>
            <a:ext cx="933120" cy="263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88" name="CustomShape 37"/>
          <p:cNvSpPr/>
          <p:nvPr/>
        </p:nvSpPr>
        <p:spPr>
          <a:xfrm>
            <a:off x="5086440" y="5615640"/>
            <a:ext cx="658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89" name="CustomShape 38"/>
          <p:cNvSpPr/>
          <p:nvPr/>
        </p:nvSpPr>
        <p:spPr>
          <a:xfrm flipH="1" flipV="1">
            <a:off x="5022000" y="4776480"/>
            <a:ext cx="767880" cy="77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0" name="CustomShape 39"/>
          <p:cNvSpPr/>
          <p:nvPr/>
        </p:nvSpPr>
        <p:spPr>
          <a:xfrm flipH="1" flipV="1">
            <a:off x="3885480" y="3733200"/>
            <a:ext cx="767880" cy="77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1" name="CustomShape 40"/>
          <p:cNvSpPr/>
          <p:nvPr/>
        </p:nvSpPr>
        <p:spPr>
          <a:xfrm flipH="1" flipV="1">
            <a:off x="3978720" y="2666160"/>
            <a:ext cx="744840" cy="69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2" name="CustomShape 41"/>
          <p:cNvSpPr/>
          <p:nvPr/>
        </p:nvSpPr>
        <p:spPr>
          <a:xfrm flipH="1">
            <a:off x="1622880" y="4800600"/>
            <a:ext cx="1729080" cy="76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3" name="CustomShape 42"/>
          <p:cNvSpPr/>
          <p:nvPr/>
        </p:nvSpPr>
        <p:spPr>
          <a:xfrm flipV="1">
            <a:off x="3581280" y="4876200"/>
            <a:ext cx="360" cy="66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4" name="CustomShape 43"/>
          <p:cNvSpPr/>
          <p:nvPr/>
        </p:nvSpPr>
        <p:spPr>
          <a:xfrm flipV="1">
            <a:off x="1490040" y="4842360"/>
            <a:ext cx="360" cy="66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5" name="CustomShape 44"/>
          <p:cNvSpPr/>
          <p:nvPr/>
        </p:nvSpPr>
        <p:spPr>
          <a:xfrm flipV="1">
            <a:off x="1494720" y="3436920"/>
            <a:ext cx="867240" cy="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6" name="CustomShape 45"/>
          <p:cNvSpPr/>
          <p:nvPr/>
        </p:nvSpPr>
        <p:spPr>
          <a:xfrm>
            <a:off x="3916800" y="2743200"/>
            <a:ext cx="679680" cy="66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7" name="CustomShape 46"/>
          <p:cNvSpPr/>
          <p:nvPr/>
        </p:nvSpPr>
        <p:spPr>
          <a:xfrm flipH="1">
            <a:off x="1557720" y="3691440"/>
            <a:ext cx="752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98" name="Group 47"/>
          <p:cNvGrpSpPr/>
          <p:nvPr/>
        </p:nvGrpSpPr>
        <p:grpSpPr>
          <a:xfrm>
            <a:off x="6214680" y="4462200"/>
            <a:ext cx="490680" cy="462240"/>
            <a:chOff x="6214680" y="4462200"/>
            <a:chExt cx="490680" cy="462240"/>
          </a:xfrm>
        </p:grpSpPr>
        <p:sp>
          <p:nvSpPr>
            <p:cNvPr id="1299" name="CustomShape 48"/>
            <p:cNvSpPr/>
            <p:nvPr/>
          </p:nvSpPr>
          <p:spPr>
            <a:xfrm>
              <a:off x="6214680" y="4462200"/>
              <a:ext cx="490680" cy="462240"/>
            </a:xfrm>
            <a:custGeom>
              <a:avLst/>
              <a:gdLst/>
              <a:ahLst/>
              <a:rect l="l" t="t" r="r" b="b"/>
              <a:pathLst>
                <a:path w="490920" h="462467">
                  <a:moveTo>
                    <a:pt x="0" y="329841"/>
                  </a:moveTo>
                  <a:cubicBezTo>
                    <a:pt x="146755" y="413097"/>
                    <a:pt x="293511" y="496353"/>
                    <a:pt x="372533" y="448375"/>
                  </a:cubicBezTo>
                  <a:cubicBezTo>
                    <a:pt x="451555" y="400397"/>
                    <a:pt x="524933" y="111119"/>
                    <a:pt x="474133" y="41975"/>
                  </a:cubicBezTo>
                  <a:cubicBezTo>
                    <a:pt x="423333" y="-27169"/>
                    <a:pt x="245533" y="3169"/>
                    <a:pt x="67733" y="3350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0" name="CustomShape 49"/>
            <p:cNvSpPr/>
            <p:nvPr/>
          </p:nvSpPr>
          <p:spPr>
            <a:xfrm flipH="1">
              <a:off x="6247800" y="4495680"/>
              <a:ext cx="75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1" name="Group 50"/>
          <p:cNvGrpSpPr/>
          <p:nvPr/>
        </p:nvGrpSpPr>
        <p:grpSpPr>
          <a:xfrm>
            <a:off x="2251800" y="3962880"/>
            <a:ext cx="567360" cy="587880"/>
            <a:chOff x="2251800" y="3962880"/>
            <a:chExt cx="567360" cy="587880"/>
          </a:xfrm>
        </p:grpSpPr>
        <p:sp>
          <p:nvSpPr>
            <p:cNvPr id="1302" name="CustomShape 51"/>
            <p:cNvSpPr/>
            <p:nvPr/>
          </p:nvSpPr>
          <p:spPr>
            <a:xfrm rot="15359400">
              <a:off x="2289960" y="4025520"/>
              <a:ext cx="490680" cy="462240"/>
            </a:xfrm>
            <a:custGeom>
              <a:avLst/>
              <a:gdLst/>
              <a:ahLst/>
              <a:rect l="l" t="t" r="r" b="b"/>
              <a:pathLst>
                <a:path w="490920" h="462467">
                  <a:moveTo>
                    <a:pt x="0" y="329841"/>
                  </a:moveTo>
                  <a:cubicBezTo>
                    <a:pt x="146755" y="413097"/>
                    <a:pt x="293511" y="496353"/>
                    <a:pt x="372533" y="448375"/>
                  </a:cubicBezTo>
                  <a:cubicBezTo>
                    <a:pt x="451555" y="400397"/>
                    <a:pt x="524933" y="111119"/>
                    <a:pt x="474133" y="41975"/>
                  </a:cubicBezTo>
                  <a:cubicBezTo>
                    <a:pt x="423333" y="-27169"/>
                    <a:pt x="245533" y="3169"/>
                    <a:pt x="67733" y="3350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CustomShape 52"/>
            <p:cNvSpPr/>
            <p:nvPr/>
          </p:nvSpPr>
          <p:spPr>
            <a:xfrm flipH="1" rot="15359400">
              <a:off x="2347560" y="4472280"/>
              <a:ext cx="75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9999"/>
            </a:solidFill>
            <a:ln w="28440">
              <a:solidFill>
                <a:srgbClr val="00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04" name="Line 53"/>
          <p:cNvSpPr/>
          <p:nvPr/>
        </p:nvSpPr>
        <p:spPr>
          <a:xfrm flipH="1" flipV="1">
            <a:off x="990360" y="2133360"/>
            <a:ext cx="228600" cy="228600"/>
          </a:xfrm>
          <a:prstGeom prst="line">
            <a:avLst/>
          </a:prstGeom>
          <a:ln w="2844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5" name="Line 54"/>
          <p:cNvSpPr/>
          <p:nvPr/>
        </p:nvSpPr>
        <p:spPr>
          <a:xfrm flipV="1">
            <a:off x="2666880" y="2133360"/>
            <a:ext cx="304920" cy="228600"/>
          </a:xfrm>
          <a:prstGeom prst="line">
            <a:avLst/>
          </a:prstGeom>
          <a:ln w="2844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6" name="Line 55"/>
          <p:cNvSpPr/>
          <p:nvPr/>
        </p:nvSpPr>
        <p:spPr>
          <a:xfrm>
            <a:off x="6172200" y="3459960"/>
            <a:ext cx="457200" cy="11160"/>
          </a:xfrm>
          <a:prstGeom prst="line">
            <a:avLst/>
          </a:prstGeom>
          <a:ln w="2844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7" name="CustomShape 56"/>
          <p:cNvSpPr/>
          <p:nvPr/>
        </p:nvSpPr>
        <p:spPr>
          <a:xfrm>
            <a:off x="1523880" y="4800600"/>
            <a:ext cx="1999800" cy="74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8" name="TextShape 57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31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12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313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14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15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16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17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18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19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20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21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22" name="CustomShape 14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3" name="CustomShape 15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4" name="CustomShape 16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5" name="CustomShape 17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6" name="CustomShape 18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7" name="CustomShape 19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8" name="CustomShape 20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9" name="CustomShape 21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0" name="CustomShape 22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1" name="CustomShape 23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2" name="CustomShape 24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3" name="CustomShape 25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4" name="CustomShape 26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5" name="CustomShape 27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6" name="CustomShape 28"/>
          <p:cNvSpPr/>
          <p:nvPr/>
        </p:nvSpPr>
        <p:spPr>
          <a:xfrm>
            <a:off x="3543480" y="45043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7" name="CustomShape 29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8" name="CustomShape 30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9" name="CustomShape 31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0" name="CustomShape 32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1" name="CustomShape 33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2" name="TextShape 3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34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46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347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48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49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0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1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2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3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4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5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6" name="CustomShape 14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7" name="TextShape 15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35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1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362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3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4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5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6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7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8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9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70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71" name="CustomShape 14"/>
          <p:cNvSpPr/>
          <p:nvPr/>
        </p:nvSpPr>
        <p:spPr>
          <a:xfrm>
            <a:off x="47242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2" name="TextShape 15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37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76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377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78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79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0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1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2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3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4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5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6" name="CustomShape 14"/>
          <p:cNvSpPr/>
          <p:nvPr/>
        </p:nvSpPr>
        <p:spPr>
          <a:xfrm>
            <a:off x="4699080" y="450432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7" name="TextShape 15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38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1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392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3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4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5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6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7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8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99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00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01" name="CustomShape 14"/>
          <p:cNvSpPr/>
          <p:nvPr/>
        </p:nvSpPr>
        <p:spPr>
          <a:xfrm>
            <a:off x="5842080" y="450432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2" name="TextShape 15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0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6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07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08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09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0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1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2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3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4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5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6" name="CustomShape 14"/>
          <p:cNvSpPr/>
          <p:nvPr/>
        </p:nvSpPr>
        <p:spPr>
          <a:xfrm>
            <a:off x="5842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7" name="TextShape 15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1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1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22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3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4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5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6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7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8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9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0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1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2" name="CustomShape 15"/>
          <p:cNvSpPr/>
          <p:nvPr/>
        </p:nvSpPr>
        <p:spPr>
          <a:xfrm>
            <a:off x="5835600" y="342900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136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3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1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9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2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9"/>
          <p:cNvSpPr/>
          <p:nvPr/>
        </p:nvSpPr>
        <p:spPr>
          <a:xfrm>
            <a:off x="3543480" y="45043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5"/>
          <p:cNvSpPr/>
          <p:nvPr/>
        </p:nvSpPr>
        <p:spPr>
          <a:xfrm>
            <a:off x="3568680" y="3962520"/>
            <a:ext cx="317160" cy="2959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36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3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36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37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8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9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0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1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2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3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4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5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6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7" name="CustomShape 15"/>
          <p:cNvSpPr/>
          <p:nvPr/>
        </p:nvSpPr>
        <p:spPr>
          <a:xfrm>
            <a:off x="4724280" y="342900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4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51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52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3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4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5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6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7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8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9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0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1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2" name="CustomShape 15"/>
          <p:cNvSpPr/>
          <p:nvPr/>
        </p:nvSpPr>
        <p:spPr>
          <a:xfrm>
            <a:off x="4724280" y="2362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6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6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67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8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9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0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1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2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3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4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5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6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7" name="CustomShape 15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7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1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82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3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4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5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6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7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8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9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90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91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2" name="CustomShape 15"/>
          <p:cNvSpPr/>
          <p:nvPr/>
        </p:nvSpPr>
        <p:spPr>
          <a:xfrm>
            <a:off x="2362320" y="2362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49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6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497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98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99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0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1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2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3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4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5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06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7" name="CustomShape 15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50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1" name="CustomShape 4"/>
          <p:cNvSpPr/>
          <p:nvPr/>
        </p:nvSpPr>
        <p:spPr>
          <a:xfrm>
            <a:off x="457200" y="1001160"/>
            <a:ext cx="754344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Consider only the trajectory of the blue particle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512" name="Line 5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3" name="Line 6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4" name="Line 7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5" name="Line 8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6" name="Line 9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7" name="Line 10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8" name="Line 1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19" name="Line 12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20" name="Line 13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21" name="TextShape 1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2" name="CustomShape 15"/>
          <p:cNvSpPr/>
          <p:nvPr/>
        </p:nvSpPr>
        <p:spPr>
          <a:xfrm>
            <a:off x="2362320" y="343764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52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6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7" name="CustomShape 5"/>
          <p:cNvSpPr/>
          <p:nvPr/>
        </p:nvSpPr>
        <p:spPr>
          <a:xfrm>
            <a:off x="4123440" y="3225960"/>
            <a:ext cx="2877480" cy="989640"/>
          </a:xfrm>
          <a:custGeom>
            <a:avLst/>
            <a:gdLst/>
            <a:ahLst/>
            <a:rect l="l" t="t" r="r" b="b"/>
            <a:pathLst>
              <a:path w="2877785" h="990107">
                <a:moveTo>
                  <a:pt x="0" y="541867"/>
                </a:moveTo>
                <a:cubicBezTo>
                  <a:pt x="309739" y="416983"/>
                  <a:pt x="619478" y="292100"/>
                  <a:pt x="838200" y="364067"/>
                </a:cubicBezTo>
                <a:cubicBezTo>
                  <a:pt x="1056922" y="436034"/>
                  <a:pt x="1007533" y="910167"/>
                  <a:pt x="1312333" y="973667"/>
                </a:cubicBezTo>
                <a:cubicBezTo>
                  <a:pt x="1617133" y="1037167"/>
                  <a:pt x="2410178" y="907345"/>
                  <a:pt x="2667000" y="745067"/>
                </a:cubicBezTo>
                <a:cubicBezTo>
                  <a:pt x="2923822" y="582789"/>
                  <a:pt x="2888544" y="291394"/>
                  <a:pt x="2853266" y="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8" name="CustomShape 6"/>
          <p:cNvSpPr/>
          <p:nvPr/>
        </p:nvSpPr>
        <p:spPr>
          <a:xfrm>
            <a:off x="3970800" y="3606840"/>
            <a:ext cx="304560" cy="29592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530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1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32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3" name="CustomShape 5"/>
          <p:cNvSpPr/>
          <p:nvPr/>
        </p:nvSpPr>
        <p:spPr>
          <a:xfrm>
            <a:off x="4123440" y="3225960"/>
            <a:ext cx="2877480" cy="989640"/>
          </a:xfrm>
          <a:custGeom>
            <a:avLst/>
            <a:gdLst/>
            <a:ahLst/>
            <a:rect l="l" t="t" r="r" b="b"/>
            <a:pathLst>
              <a:path w="2877785" h="990107">
                <a:moveTo>
                  <a:pt x="0" y="541867"/>
                </a:moveTo>
                <a:cubicBezTo>
                  <a:pt x="309739" y="416983"/>
                  <a:pt x="619478" y="292100"/>
                  <a:pt x="838200" y="364067"/>
                </a:cubicBezTo>
                <a:cubicBezTo>
                  <a:pt x="1056922" y="436034"/>
                  <a:pt x="1007533" y="910167"/>
                  <a:pt x="1312333" y="973667"/>
                </a:cubicBezTo>
                <a:cubicBezTo>
                  <a:pt x="1617133" y="1037167"/>
                  <a:pt x="2410178" y="907345"/>
                  <a:pt x="2667000" y="745067"/>
                </a:cubicBezTo>
                <a:cubicBezTo>
                  <a:pt x="2923822" y="582789"/>
                  <a:pt x="2888544" y="291394"/>
                  <a:pt x="2853266" y="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4" name="CustomShape 6"/>
          <p:cNvSpPr/>
          <p:nvPr/>
        </p:nvSpPr>
        <p:spPr>
          <a:xfrm>
            <a:off x="4004640" y="1683720"/>
            <a:ext cx="3052800" cy="1609560"/>
          </a:xfrm>
          <a:custGeom>
            <a:avLst/>
            <a:gdLst/>
            <a:ahLst/>
            <a:rect l="l" t="t" r="r" b="b"/>
            <a:pathLst>
              <a:path w="3053018" h="1609800">
                <a:moveTo>
                  <a:pt x="2971800" y="1609800"/>
                </a:moveTo>
                <a:cubicBezTo>
                  <a:pt x="2953455" y="1496911"/>
                  <a:pt x="2935111" y="1384022"/>
                  <a:pt x="2946400" y="1228800"/>
                </a:cubicBezTo>
                <a:cubicBezTo>
                  <a:pt x="2957689" y="1073578"/>
                  <a:pt x="3095978" y="871789"/>
                  <a:pt x="3039534" y="678467"/>
                </a:cubicBezTo>
                <a:cubicBezTo>
                  <a:pt x="2983090" y="485145"/>
                  <a:pt x="2802467" y="104145"/>
                  <a:pt x="2607734" y="68867"/>
                </a:cubicBezTo>
                <a:cubicBezTo>
                  <a:pt x="2413001" y="33589"/>
                  <a:pt x="2109612" y="468211"/>
                  <a:pt x="1871134" y="466800"/>
                </a:cubicBezTo>
                <a:cubicBezTo>
                  <a:pt x="1632656" y="465389"/>
                  <a:pt x="1488723" y="136600"/>
                  <a:pt x="1176867" y="60400"/>
                </a:cubicBezTo>
                <a:cubicBezTo>
                  <a:pt x="865011" y="-15800"/>
                  <a:pt x="432505" y="-3100"/>
                  <a:pt x="0" y="9600"/>
                </a:cubicBezTo>
              </a:path>
            </a:pathLst>
          </a:cu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5" name="CustomShape 7"/>
          <p:cNvSpPr/>
          <p:nvPr/>
        </p:nvSpPr>
        <p:spPr>
          <a:xfrm>
            <a:off x="3970800" y="3606840"/>
            <a:ext cx="304560" cy="29592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53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3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40" name="Group 5"/>
          <p:cNvGrpSpPr/>
          <p:nvPr/>
        </p:nvGrpSpPr>
        <p:grpSpPr>
          <a:xfrm>
            <a:off x="1286280" y="1683720"/>
            <a:ext cx="5779800" cy="2531880"/>
            <a:chOff x="1286280" y="1683720"/>
            <a:chExt cx="5779800" cy="2531880"/>
          </a:xfrm>
        </p:grpSpPr>
        <p:sp>
          <p:nvSpPr>
            <p:cNvPr id="1541" name="CustomShape 6"/>
            <p:cNvSpPr/>
            <p:nvPr/>
          </p:nvSpPr>
          <p:spPr>
            <a:xfrm>
              <a:off x="4123440" y="3225960"/>
              <a:ext cx="2877480" cy="989640"/>
            </a:xfrm>
            <a:custGeom>
              <a:avLst/>
              <a:gdLst/>
              <a:ahLst/>
              <a:rect l="l" t="t" r="r" b="b"/>
              <a:pathLst>
                <a:path w="2877785" h="990107">
                  <a:moveTo>
                    <a:pt x="0" y="541867"/>
                  </a:moveTo>
                  <a:cubicBezTo>
                    <a:pt x="309739" y="416983"/>
                    <a:pt x="619478" y="292100"/>
                    <a:pt x="838200" y="364067"/>
                  </a:cubicBezTo>
                  <a:cubicBezTo>
                    <a:pt x="1056922" y="436034"/>
                    <a:pt x="1007533" y="910167"/>
                    <a:pt x="1312333" y="973667"/>
                  </a:cubicBezTo>
                  <a:cubicBezTo>
                    <a:pt x="1617133" y="1037167"/>
                    <a:pt x="2410178" y="907345"/>
                    <a:pt x="2667000" y="745067"/>
                  </a:cubicBezTo>
                  <a:cubicBezTo>
                    <a:pt x="2923822" y="582789"/>
                    <a:pt x="2888544" y="291394"/>
                    <a:pt x="2853266" y="0"/>
                  </a:cubicBezTo>
                </a:path>
              </a:pathLst>
            </a:custGeom>
            <a:noFill/>
            <a:ln w="28440">
              <a:solidFill>
                <a:srgbClr val="0070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2" name="CustomShape 7"/>
            <p:cNvSpPr/>
            <p:nvPr/>
          </p:nvSpPr>
          <p:spPr>
            <a:xfrm>
              <a:off x="4013280" y="1683720"/>
              <a:ext cx="3052800" cy="1609560"/>
            </a:xfrm>
            <a:custGeom>
              <a:avLst/>
              <a:gdLst/>
              <a:ahLst/>
              <a:rect l="l" t="t" r="r" b="b"/>
              <a:pathLst>
                <a:path w="3053018" h="1609800">
                  <a:moveTo>
                    <a:pt x="2971800" y="1609800"/>
                  </a:moveTo>
                  <a:cubicBezTo>
                    <a:pt x="2953455" y="1496911"/>
                    <a:pt x="2935111" y="1384022"/>
                    <a:pt x="2946400" y="1228800"/>
                  </a:cubicBezTo>
                  <a:cubicBezTo>
                    <a:pt x="2957689" y="1073578"/>
                    <a:pt x="3095978" y="871789"/>
                    <a:pt x="3039534" y="678467"/>
                  </a:cubicBezTo>
                  <a:cubicBezTo>
                    <a:pt x="2983090" y="485145"/>
                    <a:pt x="2802467" y="104145"/>
                    <a:pt x="2607734" y="68867"/>
                  </a:cubicBezTo>
                  <a:cubicBezTo>
                    <a:pt x="2413001" y="33589"/>
                    <a:pt x="2109612" y="468211"/>
                    <a:pt x="1871134" y="466800"/>
                  </a:cubicBezTo>
                  <a:cubicBezTo>
                    <a:pt x="1632656" y="465389"/>
                    <a:pt x="1488723" y="136600"/>
                    <a:pt x="1176867" y="60400"/>
                  </a:cubicBezTo>
                  <a:cubicBezTo>
                    <a:pt x="865011" y="-15800"/>
                    <a:pt x="432505" y="-3100"/>
                    <a:pt x="0" y="9600"/>
                  </a:cubicBezTo>
                </a:path>
              </a:pathLst>
            </a:custGeom>
            <a:noFill/>
            <a:ln w="2844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3" name="CustomShape 8"/>
            <p:cNvSpPr/>
            <p:nvPr/>
          </p:nvSpPr>
          <p:spPr>
            <a:xfrm rot="21316200">
              <a:off x="1376640" y="1793520"/>
              <a:ext cx="2732040" cy="2306880"/>
            </a:xfrm>
            <a:custGeom>
              <a:avLst/>
              <a:gdLst/>
              <a:ahLst/>
              <a:rect l="l" t="t" r="r" b="b"/>
              <a:pathLst>
                <a:path w="3361266" h="2790087">
                  <a:moveTo>
                    <a:pt x="3361266" y="21487"/>
                  </a:moveTo>
                  <a:cubicBezTo>
                    <a:pt x="3022599" y="-6735"/>
                    <a:pt x="2683933" y="-34957"/>
                    <a:pt x="2362200" y="131554"/>
                  </a:cubicBezTo>
                  <a:cubicBezTo>
                    <a:pt x="2040467" y="298065"/>
                    <a:pt x="1538110" y="738332"/>
                    <a:pt x="1430866" y="1020554"/>
                  </a:cubicBezTo>
                  <a:cubicBezTo>
                    <a:pt x="1323621" y="1302776"/>
                    <a:pt x="1758244" y="1537021"/>
                    <a:pt x="1718733" y="1824887"/>
                  </a:cubicBezTo>
                  <a:cubicBezTo>
                    <a:pt x="1679222" y="2112753"/>
                    <a:pt x="1439333" y="2650387"/>
                    <a:pt x="1193800" y="2747754"/>
                  </a:cubicBezTo>
                  <a:cubicBezTo>
                    <a:pt x="948267" y="2845121"/>
                    <a:pt x="444500" y="2402032"/>
                    <a:pt x="245533" y="2409087"/>
                  </a:cubicBezTo>
                  <a:cubicBezTo>
                    <a:pt x="46566" y="2416143"/>
                    <a:pt x="23283" y="2603115"/>
                    <a:pt x="0" y="2790087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4" name="CustomShape 9"/>
            <p:cNvSpPr/>
            <p:nvPr/>
          </p:nvSpPr>
          <p:spPr>
            <a:xfrm>
              <a:off x="3970800" y="3606840"/>
              <a:ext cx="304560" cy="29592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54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4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49" name="Group 5"/>
          <p:cNvGrpSpPr/>
          <p:nvPr/>
        </p:nvGrpSpPr>
        <p:grpSpPr>
          <a:xfrm>
            <a:off x="1286280" y="1683720"/>
            <a:ext cx="5779800" cy="2531880"/>
            <a:chOff x="1286280" y="1683720"/>
            <a:chExt cx="5779800" cy="2531880"/>
          </a:xfrm>
        </p:grpSpPr>
        <p:sp>
          <p:nvSpPr>
            <p:cNvPr id="1550" name="CustomShape 6"/>
            <p:cNvSpPr/>
            <p:nvPr/>
          </p:nvSpPr>
          <p:spPr>
            <a:xfrm>
              <a:off x="4123440" y="3225960"/>
              <a:ext cx="2877480" cy="989640"/>
            </a:xfrm>
            <a:custGeom>
              <a:avLst/>
              <a:gdLst/>
              <a:ahLst/>
              <a:rect l="l" t="t" r="r" b="b"/>
              <a:pathLst>
                <a:path w="2877785" h="990107">
                  <a:moveTo>
                    <a:pt x="0" y="541867"/>
                  </a:moveTo>
                  <a:cubicBezTo>
                    <a:pt x="309739" y="416983"/>
                    <a:pt x="619478" y="292100"/>
                    <a:pt x="838200" y="364067"/>
                  </a:cubicBezTo>
                  <a:cubicBezTo>
                    <a:pt x="1056922" y="436034"/>
                    <a:pt x="1007533" y="910167"/>
                    <a:pt x="1312333" y="973667"/>
                  </a:cubicBezTo>
                  <a:cubicBezTo>
                    <a:pt x="1617133" y="1037167"/>
                    <a:pt x="2410178" y="907345"/>
                    <a:pt x="2667000" y="745067"/>
                  </a:cubicBezTo>
                  <a:cubicBezTo>
                    <a:pt x="2923822" y="582789"/>
                    <a:pt x="2888544" y="291394"/>
                    <a:pt x="2853266" y="0"/>
                  </a:cubicBezTo>
                </a:path>
              </a:pathLst>
            </a:custGeom>
            <a:noFill/>
            <a:ln w="28440">
              <a:solidFill>
                <a:srgbClr val="0070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1" name="CustomShape 7"/>
            <p:cNvSpPr/>
            <p:nvPr/>
          </p:nvSpPr>
          <p:spPr>
            <a:xfrm>
              <a:off x="4013280" y="1683720"/>
              <a:ext cx="3052800" cy="1609560"/>
            </a:xfrm>
            <a:custGeom>
              <a:avLst/>
              <a:gdLst/>
              <a:ahLst/>
              <a:rect l="l" t="t" r="r" b="b"/>
              <a:pathLst>
                <a:path w="3053018" h="1609800">
                  <a:moveTo>
                    <a:pt x="2971800" y="1609800"/>
                  </a:moveTo>
                  <a:cubicBezTo>
                    <a:pt x="2953455" y="1496911"/>
                    <a:pt x="2935111" y="1384022"/>
                    <a:pt x="2946400" y="1228800"/>
                  </a:cubicBezTo>
                  <a:cubicBezTo>
                    <a:pt x="2957689" y="1073578"/>
                    <a:pt x="3095978" y="871789"/>
                    <a:pt x="3039534" y="678467"/>
                  </a:cubicBezTo>
                  <a:cubicBezTo>
                    <a:pt x="2983090" y="485145"/>
                    <a:pt x="2802467" y="104145"/>
                    <a:pt x="2607734" y="68867"/>
                  </a:cubicBezTo>
                  <a:cubicBezTo>
                    <a:pt x="2413001" y="33589"/>
                    <a:pt x="2109612" y="468211"/>
                    <a:pt x="1871134" y="466800"/>
                  </a:cubicBezTo>
                  <a:cubicBezTo>
                    <a:pt x="1632656" y="465389"/>
                    <a:pt x="1488723" y="136600"/>
                    <a:pt x="1176867" y="60400"/>
                  </a:cubicBezTo>
                  <a:cubicBezTo>
                    <a:pt x="865011" y="-15800"/>
                    <a:pt x="432505" y="-3100"/>
                    <a:pt x="0" y="9600"/>
                  </a:cubicBezTo>
                </a:path>
              </a:pathLst>
            </a:custGeom>
            <a:noFill/>
            <a:ln w="2844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2" name="CustomShape 8"/>
            <p:cNvSpPr/>
            <p:nvPr/>
          </p:nvSpPr>
          <p:spPr>
            <a:xfrm rot="21316200">
              <a:off x="1376640" y="1793520"/>
              <a:ext cx="2732040" cy="2306880"/>
            </a:xfrm>
            <a:custGeom>
              <a:avLst/>
              <a:gdLst/>
              <a:ahLst/>
              <a:rect l="l" t="t" r="r" b="b"/>
              <a:pathLst>
                <a:path w="3361266" h="2790087">
                  <a:moveTo>
                    <a:pt x="3361266" y="21487"/>
                  </a:moveTo>
                  <a:cubicBezTo>
                    <a:pt x="3022599" y="-6735"/>
                    <a:pt x="2683933" y="-34957"/>
                    <a:pt x="2362200" y="131554"/>
                  </a:cubicBezTo>
                  <a:cubicBezTo>
                    <a:pt x="2040467" y="298065"/>
                    <a:pt x="1538110" y="738332"/>
                    <a:pt x="1430866" y="1020554"/>
                  </a:cubicBezTo>
                  <a:cubicBezTo>
                    <a:pt x="1323621" y="1302776"/>
                    <a:pt x="1758244" y="1537021"/>
                    <a:pt x="1718733" y="1824887"/>
                  </a:cubicBezTo>
                  <a:cubicBezTo>
                    <a:pt x="1679222" y="2112753"/>
                    <a:pt x="1439333" y="2650387"/>
                    <a:pt x="1193800" y="2747754"/>
                  </a:cubicBezTo>
                  <a:cubicBezTo>
                    <a:pt x="948267" y="2845121"/>
                    <a:pt x="444500" y="2402032"/>
                    <a:pt x="245533" y="2409087"/>
                  </a:cubicBezTo>
                  <a:cubicBezTo>
                    <a:pt x="46566" y="2416143"/>
                    <a:pt x="23283" y="2603115"/>
                    <a:pt x="0" y="2790087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3" name="CustomShape 9"/>
            <p:cNvSpPr/>
            <p:nvPr/>
          </p:nvSpPr>
          <p:spPr>
            <a:xfrm>
              <a:off x="3970800" y="3606840"/>
              <a:ext cx="304560" cy="29592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54" name="CustomShape 10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The cyclic walk is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555" name="CustomShape 11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56" name="CustomShape 12"/>
          <p:cNvSpPr/>
          <p:nvPr/>
        </p:nvSpPr>
        <p:spPr>
          <a:xfrm>
            <a:off x="4123440" y="6400800"/>
            <a:ext cx="75960" cy="7596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7" name="CustomShape 13"/>
          <p:cNvSpPr/>
          <p:nvPr/>
        </p:nvSpPr>
        <p:spPr>
          <a:xfrm>
            <a:off x="4121280" y="6546960"/>
            <a:ext cx="75960" cy="7596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8" name="CustomShape 14"/>
          <p:cNvSpPr/>
          <p:nvPr/>
        </p:nvSpPr>
        <p:spPr>
          <a:xfrm>
            <a:off x="4121280" y="6699240"/>
            <a:ext cx="75960" cy="7596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172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7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5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7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8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9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0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1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2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3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4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5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2"/>
          <p:cNvSpPr/>
          <p:nvPr/>
        </p:nvSpPr>
        <p:spPr>
          <a:xfrm>
            <a:off x="3556080" y="34290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29"/>
          <p:cNvSpPr/>
          <p:nvPr/>
        </p:nvSpPr>
        <p:spPr>
          <a:xfrm>
            <a:off x="3543480" y="450432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35"/>
          <p:cNvSpPr/>
          <p:nvPr/>
        </p:nvSpPr>
        <p:spPr>
          <a:xfrm rot="16200000">
            <a:off x="3586680" y="3948840"/>
            <a:ext cx="903600" cy="30456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6"/>
          <p:cNvSpPr/>
          <p:nvPr/>
        </p:nvSpPr>
        <p:spPr>
          <a:xfrm rot="5400000">
            <a:off x="2898000" y="3979440"/>
            <a:ext cx="911880" cy="2854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7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roup 1"/>
          <p:cNvGrpSpPr/>
          <p:nvPr/>
        </p:nvGrpSpPr>
        <p:grpSpPr>
          <a:xfrm>
            <a:off x="380880" y="1447920"/>
            <a:ext cx="8305560" cy="5866920"/>
            <a:chOff x="380880" y="1447920"/>
            <a:chExt cx="8305560" cy="5866920"/>
          </a:xfrm>
        </p:grpSpPr>
        <p:sp>
          <p:nvSpPr>
            <p:cNvPr id="1560" name="CustomShape 2"/>
            <p:cNvSpPr/>
            <p:nvPr/>
          </p:nvSpPr>
          <p:spPr>
            <a:xfrm>
              <a:off x="448452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1" name="CustomShape 3"/>
            <p:cNvSpPr/>
            <p:nvPr/>
          </p:nvSpPr>
          <p:spPr>
            <a:xfrm>
              <a:off x="4484520" y="6293520"/>
              <a:ext cx="613080" cy="10213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2" name="CustomShape 4"/>
            <p:cNvSpPr/>
            <p:nvPr/>
          </p:nvSpPr>
          <p:spPr>
            <a:xfrm>
              <a:off x="537768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3" name="CustomShape 5"/>
            <p:cNvSpPr/>
            <p:nvPr/>
          </p:nvSpPr>
          <p:spPr>
            <a:xfrm>
              <a:off x="5377680" y="6293520"/>
              <a:ext cx="613080" cy="10213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4" name="CustomShape 6"/>
            <p:cNvSpPr/>
            <p:nvPr/>
          </p:nvSpPr>
          <p:spPr>
            <a:xfrm>
              <a:off x="62589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5" name="CustomShape 7"/>
            <p:cNvSpPr/>
            <p:nvPr/>
          </p:nvSpPr>
          <p:spPr>
            <a:xfrm>
              <a:off x="6258960" y="6293520"/>
              <a:ext cx="613080" cy="10213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6" name="CustomShape 8"/>
            <p:cNvSpPr/>
            <p:nvPr/>
          </p:nvSpPr>
          <p:spPr>
            <a:xfrm>
              <a:off x="71517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7" name="CustomShape 9"/>
            <p:cNvSpPr/>
            <p:nvPr/>
          </p:nvSpPr>
          <p:spPr>
            <a:xfrm>
              <a:off x="7151760" y="6293520"/>
              <a:ext cx="613080" cy="10213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8" name="CustomShape 10"/>
            <p:cNvSpPr/>
            <p:nvPr/>
          </p:nvSpPr>
          <p:spPr>
            <a:xfrm>
              <a:off x="35456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69" name="CustomShape 11"/>
            <p:cNvSpPr/>
            <p:nvPr/>
          </p:nvSpPr>
          <p:spPr>
            <a:xfrm>
              <a:off x="3545640" y="6293520"/>
              <a:ext cx="613080" cy="10213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70" name="CustomShape 12"/>
            <p:cNvSpPr/>
            <p:nvPr/>
          </p:nvSpPr>
          <p:spPr>
            <a:xfrm>
              <a:off x="26553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71" name="CustomShape 13"/>
            <p:cNvSpPr/>
            <p:nvPr/>
          </p:nvSpPr>
          <p:spPr>
            <a:xfrm>
              <a:off x="2655360" y="6293520"/>
              <a:ext cx="613080" cy="102132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72" name="CustomShape 14"/>
            <p:cNvSpPr/>
            <p:nvPr/>
          </p:nvSpPr>
          <p:spPr>
            <a:xfrm>
              <a:off x="17654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73" name="CustomShape 15"/>
            <p:cNvSpPr/>
            <p:nvPr/>
          </p:nvSpPr>
          <p:spPr>
            <a:xfrm>
              <a:off x="1765440" y="6293520"/>
              <a:ext cx="613080" cy="102132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grpSp>
          <p:nvGrpSpPr>
            <p:cNvPr id="1574" name="Group 16"/>
            <p:cNvGrpSpPr/>
            <p:nvPr/>
          </p:nvGrpSpPr>
          <p:grpSpPr>
            <a:xfrm>
              <a:off x="380880" y="1447920"/>
              <a:ext cx="8305560" cy="5650200"/>
              <a:chOff x="380880" y="1447920"/>
              <a:chExt cx="8305560" cy="5650200"/>
            </a:xfrm>
          </p:grpSpPr>
          <p:sp>
            <p:nvSpPr>
              <p:cNvPr id="1575" name="CustomShape 17"/>
              <p:cNvSpPr/>
              <p:nvPr/>
            </p:nvSpPr>
            <p:spPr>
              <a:xfrm>
                <a:off x="380880" y="4384080"/>
                <a:ext cx="8169840" cy="2013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2100" spc="-1" strike="noStrike">
                    <a:solidFill>
                      <a:srgbClr val="000000"/>
                    </a:solidFill>
                    <a:latin typeface="Cambria"/>
                    <a:ea typeface="ヒラギノ角ゴ Pro W3"/>
                  </a:rPr>
                  <a:t> </a:t>
                </a: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</p:txBody>
          </p:sp>
          <p:sp>
            <p:nvSpPr>
              <p:cNvPr id="1576" name="CustomShape 18"/>
              <p:cNvSpPr/>
              <p:nvPr/>
            </p:nvSpPr>
            <p:spPr>
              <a:xfrm flipV="1">
                <a:off x="971280" y="-3193200"/>
                <a:ext cx="360" cy="47314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577" name="Group 19"/>
              <p:cNvGrpSpPr/>
              <p:nvPr/>
            </p:nvGrpSpPr>
            <p:grpSpPr>
              <a:xfrm>
                <a:off x="2134080" y="2228400"/>
                <a:ext cx="883800" cy="4041720"/>
                <a:chOff x="2134080" y="2228400"/>
                <a:chExt cx="883800" cy="4041720"/>
              </a:xfrm>
            </p:grpSpPr>
            <p:sp>
              <p:nvSpPr>
                <p:cNvPr id="1578" name="Line 20"/>
                <p:cNvSpPr/>
                <p:nvPr/>
              </p:nvSpPr>
              <p:spPr>
                <a:xfrm>
                  <a:off x="2134080" y="222984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79" name="Line 21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80" name="Group 22"/>
              <p:cNvGrpSpPr/>
              <p:nvPr/>
            </p:nvGrpSpPr>
            <p:grpSpPr>
              <a:xfrm>
                <a:off x="3017520" y="2226960"/>
                <a:ext cx="883800" cy="4041720"/>
                <a:chOff x="3017520" y="2226960"/>
                <a:chExt cx="883800" cy="4041720"/>
              </a:xfrm>
            </p:grpSpPr>
            <p:sp>
              <p:nvSpPr>
                <p:cNvPr id="1581" name="Line 23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82" name="Line 24"/>
                <p:cNvSpPr/>
                <p:nvPr/>
              </p:nvSpPr>
              <p:spPr>
                <a:xfrm>
                  <a:off x="390096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83" name="Group 25"/>
              <p:cNvGrpSpPr/>
              <p:nvPr/>
            </p:nvGrpSpPr>
            <p:grpSpPr>
              <a:xfrm>
                <a:off x="3902400" y="2226960"/>
                <a:ext cx="883800" cy="4041720"/>
                <a:chOff x="3902400" y="2226960"/>
                <a:chExt cx="883800" cy="4041720"/>
              </a:xfrm>
            </p:grpSpPr>
            <p:sp>
              <p:nvSpPr>
                <p:cNvPr id="1584" name="Line 26"/>
                <p:cNvSpPr/>
                <p:nvPr/>
              </p:nvSpPr>
              <p:spPr>
                <a:xfrm>
                  <a:off x="390240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85" name="Line 27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86" name="Group 28"/>
              <p:cNvGrpSpPr/>
              <p:nvPr/>
            </p:nvGrpSpPr>
            <p:grpSpPr>
              <a:xfrm>
                <a:off x="4785840" y="2225160"/>
                <a:ext cx="883800" cy="4042080"/>
                <a:chOff x="4785840" y="2225160"/>
                <a:chExt cx="883800" cy="4042080"/>
              </a:xfrm>
            </p:grpSpPr>
            <p:sp>
              <p:nvSpPr>
                <p:cNvPr id="1587" name="Line 29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88" name="Line 30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89" name="Group 31"/>
              <p:cNvGrpSpPr/>
              <p:nvPr/>
            </p:nvGrpSpPr>
            <p:grpSpPr>
              <a:xfrm>
                <a:off x="5669280" y="2223720"/>
                <a:ext cx="883800" cy="4041720"/>
                <a:chOff x="5669280" y="2223720"/>
                <a:chExt cx="883800" cy="4041720"/>
              </a:xfrm>
            </p:grpSpPr>
            <p:sp>
              <p:nvSpPr>
                <p:cNvPr id="1590" name="Line 32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91" name="Line 33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92" name="Group 34"/>
              <p:cNvGrpSpPr/>
              <p:nvPr/>
            </p:nvGrpSpPr>
            <p:grpSpPr>
              <a:xfrm>
                <a:off x="6552720" y="2222280"/>
                <a:ext cx="883800" cy="4041720"/>
                <a:chOff x="6552720" y="2222280"/>
                <a:chExt cx="883800" cy="4041720"/>
              </a:xfrm>
            </p:grpSpPr>
            <p:sp>
              <p:nvSpPr>
                <p:cNvPr id="1593" name="Line 35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94" name="Line 36"/>
                <p:cNvSpPr/>
                <p:nvPr/>
              </p:nvSpPr>
              <p:spPr>
                <a:xfrm>
                  <a:off x="7436160" y="222228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95" name="Group 37"/>
              <p:cNvGrpSpPr/>
              <p:nvPr/>
            </p:nvGrpSpPr>
            <p:grpSpPr>
              <a:xfrm>
                <a:off x="1274400" y="4962600"/>
                <a:ext cx="6991560" cy="1306440"/>
                <a:chOff x="1274400" y="4962600"/>
                <a:chExt cx="6991560" cy="1306440"/>
              </a:xfrm>
            </p:grpSpPr>
            <p:grpSp>
              <p:nvGrpSpPr>
                <p:cNvPr id="1596" name="Group 38"/>
                <p:cNvGrpSpPr/>
                <p:nvPr/>
              </p:nvGrpSpPr>
              <p:grpSpPr>
                <a:xfrm>
                  <a:off x="1274400" y="4962600"/>
                  <a:ext cx="6991560" cy="1306440"/>
                  <a:chOff x="1274400" y="4962600"/>
                  <a:chExt cx="6991560" cy="1306440"/>
                </a:xfrm>
              </p:grpSpPr>
              <p:grpSp>
                <p:nvGrpSpPr>
                  <p:cNvPr id="1597" name="Group 39"/>
                  <p:cNvGrpSpPr/>
                  <p:nvPr/>
                </p:nvGrpSpPr>
                <p:grpSpPr>
                  <a:xfrm>
                    <a:off x="1274400" y="4962600"/>
                    <a:ext cx="6991560" cy="1306440"/>
                    <a:chOff x="1274400" y="4962600"/>
                    <a:chExt cx="6991560" cy="1306440"/>
                  </a:xfrm>
                </p:grpSpPr>
                <p:grpSp>
                  <p:nvGrpSpPr>
                    <p:cNvPr id="1598" name="Group 40"/>
                    <p:cNvGrpSpPr/>
                    <p:nvPr/>
                  </p:nvGrpSpPr>
                  <p:grpSpPr>
                    <a:xfrm>
                      <a:off x="1274400" y="6268680"/>
                      <a:ext cx="6991560" cy="360"/>
                      <a:chOff x="1274400" y="6268680"/>
                      <a:chExt cx="6991560" cy="360"/>
                    </a:xfrm>
                  </p:grpSpPr>
                  <p:sp>
                    <p:nvSpPr>
                      <p:cNvPr id="1599" name="Line 41"/>
                      <p:cNvSpPr/>
                      <p:nvPr/>
                    </p:nvSpPr>
                    <p:spPr>
                      <a:xfrm>
                        <a:off x="1853640" y="62686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00" name="Line 42"/>
                      <p:cNvSpPr/>
                      <p:nvPr/>
                    </p:nvSpPr>
                    <p:spPr>
                      <a:xfrm>
                        <a:off x="7724880" y="62686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01" name="Line 43"/>
                      <p:cNvSpPr/>
                      <p:nvPr/>
                    </p:nvSpPr>
                    <p:spPr>
                      <a:xfrm>
                        <a:off x="1274400" y="62686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602" name="Group 44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603" name="Line 45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04" name="Line 46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05" name="Line 47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606" name="Line 48"/>
                  <p:cNvSpPr/>
                  <p:nvPr/>
                </p:nvSpPr>
                <p:spPr>
                  <a:xfrm flipH="1">
                    <a:off x="3017160" y="5880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07" name="Line 49"/>
                  <p:cNvSpPr/>
                  <p:nvPr/>
                </p:nvSpPr>
                <p:spPr>
                  <a:xfrm flipH="1">
                    <a:off x="3017160" y="52686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08" name="Line 50"/>
                  <p:cNvSpPr/>
                  <p:nvPr/>
                </p:nvSpPr>
                <p:spPr>
                  <a:xfrm flipH="1">
                    <a:off x="3902400" y="5665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09" name="Line 51"/>
                  <p:cNvSpPr/>
                  <p:nvPr/>
                </p:nvSpPr>
                <p:spPr>
                  <a:xfrm flipH="1">
                    <a:off x="4787640" y="6070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10" name="Line 52"/>
                  <p:cNvSpPr/>
                  <p:nvPr/>
                </p:nvSpPr>
                <p:spPr>
                  <a:xfrm flipH="1">
                    <a:off x="6558120" y="538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611" name="Line 53"/>
                <p:cNvSpPr/>
                <p:nvPr/>
              </p:nvSpPr>
              <p:spPr>
                <a:xfrm flipH="1">
                  <a:off x="1274400" y="550836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12" name="Line 54"/>
                <p:cNvSpPr/>
                <p:nvPr/>
              </p:nvSpPr>
              <p:spPr>
                <a:xfrm flipH="1">
                  <a:off x="1853640" y="550836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613" name="Group 55"/>
              <p:cNvGrpSpPr/>
              <p:nvPr/>
            </p:nvGrpSpPr>
            <p:grpSpPr>
              <a:xfrm>
                <a:off x="1274400" y="3656880"/>
                <a:ext cx="6991560" cy="1306440"/>
                <a:chOff x="1274400" y="3656880"/>
                <a:chExt cx="6991560" cy="1306440"/>
              </a:xfrm>
            </p:grpSpPr>
            <p:grpSp>
              <p:nvGrpSpPr>
                <p:cNvPr id="1614" name="Group 56"/>
                <p:cNvGrpSpPr/>
                <p:nvPr/>
              </p:nvGrpSpPr>
              <p:grpSpPr>
                <a:xfrm>
                  <a:off x="1274400" y="3656880"/>
                  <a:ext cx="6991560" cy="1306440"/>
                  <a:chOff x="1274400" y="3656880"/>
                  <a:chExt cx="6991560" cy="1306440"/>
                </a:xfrm>
              </p:grpSpPr>
              <p:grpSp>
                <p:nvGrpSpPr>
                  <p:cNvPr id="1615" name="Group 57"/>
                  <p:cNvGrpSpPr/>
                  <p:nvPr/>
                </p:nvGrpSpPr>
                <p:grpSpPr>
                  <a:xfrm>
                    <a:off x="1274400" y="3656880"/>
                    <a:ext cx="6991560" cy="1306440"/>
                    <a:chOff x="1274400" y="3656880"/>
                    <a:chExt cx="6991560" cy="1306440"/>
                  </a:xfrm>
                </p:grpSpPr>
                <p:grpSp>
                  <p:nvGrpSpPr>
                    <p:cNvPr id="1616" name="Group 58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617" name="Line 59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18" name="Line 60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19" name="Line 61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620" name="Group 62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621" name="Line 63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22" name="Line 64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23" name="Line 65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624" name="Line 66"/>
                  <p:cNvSpPr/>
                  <p:nvPr/>
                </p:nvSpPr>
                <p:spPr>
                  <a:xfrm flipH="1">
                    <a:off x="3017160" y="457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25" name="Line 67"/>
                  <p:cNvSpPr/>
                  <p:nvPr/>
                </p:nvSpPr>
                <p:spPr>
                  <a:xfrm flipH="1">
                    <a:off x="3017160" y="3962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26" name="Line 68"/>
                  <p:cNvSpPr/>
                  <p:nvPr/>
                </p:nvSpPr>
                <p:spPr>
                  <a:xfrm flipH="1">
                    <a:off x="3902400" y="4359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27" name="Line 69"/>
                  <p:cNvSpPr/>
                  <p:nvPr/>
                </p:nvSpPr>
                <p:spPr>
                  <a:xfrm flipH="1">
                    <a:off x="4787640" y="4764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28" name="Line 70"/>
                  <p:cNvSpPr/>
                  <p:nvPr/>
                </p:nvSpPr>
                <p:spPr>
                  <a:xfrm flipH="1">
                    <a:off x="6558120" y="407844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629" name="Line 71"/>
                <p:cNvSpPr/>
                <p:nvPr/>
              </p:nvSpPr>
              <p:spPr>
                <a:xfrm flipH="1">
                  <a:off x="1274400" y="420228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30" name="Line 72"/>
                <p:cNvSpPr/>
                <p:nvPr/>
              </p:nvSpPr>
              <p:spPr>
                <a:xfrm flipH="1">
                  <a:off x="1853640" y="420228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631" name="Group 73"/>
              <p:cNvGrpSpPr/>
              <p:nvPr/>
            </p:nvGrpSpPr>
            <p:grpSpPr>
              <a:xfrm>
                <a:off x="1274400" y="2350800"/>
                <a:ext cx="6991560" cy="1306440"/>
                <a:chOff x="1274400" y="2350800"/>
                <a:chExt cx="6991560" cy="1306440"/>
              </a:xfrm>
            </p:grpSpPr>
            <p:grpSp>
              <p:nvGrpSpPr>
                <p:cNvPr id="1632" name="Group 74"/>
                <p:cNvGrpSpPr/>
                <p:nvPr/>
              </p:nvGrpSpPr>
              <p:grpSpPr>
                <a:xfrm>
                  <a:off x="1274400" y="2350800"/>
                  <a:ext cx="6991560" cy="1306440"/>
                  <a:chOff x="1274400" y="2350800"/>
                  <a:chExt cx="6991560" cy="1306440"/>
                </a:xfrm>
              </p:grpSpPr>
              <p:grpSp>
                <p:nvGrpSpPr>
                  <p:cNvPr id="1633" name="Group 75"/>
                  <p:cNvGrpSpPr/>
                  <p:nvPr/>
                </p:nvGrpSpPr>
                <p:grpSpPr>
                  <a:xfrm>
                    <a:off x="1274400" y="2350800"/>
                    <a:ext cx="6991560" cy="1306440"/>
                    <a:chOff x="1274400" y="2350800"/>
                    <a:chExt cx="6991560" cy="1306440"/>
                  </a:xfrm>
                </p:grpSpPr>
                <p:grpSp>
                  <p:nvGrpSpPr>
                    <p:cNvPr id="1634" name="Group 76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635" name="Line 77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36" name="Line 78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37" name="Line 79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638" name="Group 80"/>
                    <p:cNvGrpSpPr/>
                    <p:nvPr/>
                  </p:nvGrpSpPr>
                  <p:grpSpPr>
                    <a:xfrm>
                      <a:off x="1274400" y="2350800"/>
                      <a:ext cx="6991560" cy="360"/>
                      <a:chOff x="1274400" y="2350800"/>
                      <a:chExt cx="6991560" cy="360"/>
                    </a:xfrm>
                  </p:grpSpPr>
                  <p:sp>
                    <p:nvSpPr>
                      <p:cNvPr id="1639" name="Line 81"/>
                      <p:cNvSpPr/>
                      <p:nvPr/>
                    </p:nvSpPr>
                    <p:spPr>
                      <a:xfrm>
                        <a:off x="7724880" y="235080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640" name="Line 82"/>
                      <p:cNvSpPr/>
                      <p:nvPr/>
                    </p:nvSpPr>
                    <p:spPr>
                      <a:xfrm>
                        <a:off x="1274400" y="235080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641" name="Line 83"/>
                  <p:cNvSpPr/>
                  <p:nvPr/>
                </p:nvSpPr>
                <p:spPr>
                  <a:xfrm flipH="1">
                    <a:off x="3017160" y="32684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42" name="Line 84"/>
                  <p:cNvSpPr/>
                  <p:nvPr/>
                </p:nvSpPr>
                <p:spPr>
                  <a:xfrm flipH="1">
                    <a:off x="3017160" y="26568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43" name="Line 85"/>
                  <p:cNvSpPr/>
                  <p:nvPr/>
                </p:nvSpPr>
                <p:spPr>
                  <a:xfrm flipH="1">
                    <a:off x="3902400" y="3053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44" name="Line 86"/>
                  <p:cNvSpPr/>
                  <p:nvPr/>
                </p:nvSpPr>
                <p:spPr>
                  <a:xfrm flipH="1">
                    <a:off x="4787640" y="3458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45" name="Line 87"/>
                  <p:cNvSpPr/>
                  <p:nvPr/>
                </p:nvSpPr>
                <p:spPr>
                  <a:xfrm flipH="1">
                    <a:off x="6558120" y="277236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646" name="Line 88"/>
                <p:cNvSpPr/>
                <p:nvPr/>
              </p:nvSpPr>
              <p:spPr>
                <a:xfrm flipH="1">
                  <a:off x="1274400" y="289620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47" name="Line 89"/>
                <p:cNvSpPr/>
                <p:nvPr/>
              </p:nvSpPr>
              <p:spPr>
                <a:xfrm flipH="1">
                  <a:off x="1853640" y="289656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648" name="CustomShape 90"/>
              <p:cNvSpPr/>
              <p:nvPr/>
            </p:nvSpPr>
            <p:spPr>
              <a:xfrm>
                <a:off x="207216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9" name="CustomShape 91"/>
              <p:cNvSpPr/>
              <p:nvPr/>
            </p:nvSpPr>
            <p:spPr>
              <a:xfrm>
                <a:off x="29570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0" name="CustomShape 92"/>
              <p:cNvSpPr/>
              <p:nvPr/>
            </p:nvSpPr>
            <p:spPr>
              <a:xfrm>
                <a:off x="383472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1" name="CustomShape 93"/>
              <p:cNvSpPr/>
              <p:nvPr/>
            </p:nvSpPr>
            <p:spPr>
              <a:xfrm>
                <a:off x="471996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2" name="CustomShape 94"/>
              <p:cNvSpPr/>
              <p:nvPr/>
            </p:nvSpPr>
            <p:spPr>
              <a:xfrm>
                <a:off x="560520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3" name="CustomShape 95"/>
              <p:cNvSpPr/>
              <p:nvPr/>
            </p:nvSpPr>
            <p:spPr>
              <a:xfrm>
                <a:off x="64904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4" name="CustomShape 96"/>
              <p:cNvSpPr/>
              <p:nvPr/>
            </p:nvSpPr>
            <p:spPr>
              <a:xfrm>
                <a:off x="737568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5" name="CustomShape 97"/>
              <p:cNvSpPr/>
              <p:nvPr/>
            </p:nvSpPr>
            <p:spPr>
              <a:xfrm>
                <a:off x="8073360" y="5896800"/>
                <a:ext cx="613080" cy="912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56" name="CustomShape 98"/>
              <p:cNvSpPr/>
              <p:nvPr/>
            </p:nvSpPr>
            <p:spPr>
              <a:xfrm>
                <a:off x="8073360" y="5896800"/>
                <a:ext cx="613080" cy="12013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57" name="CustomShape 99"/>
              <p:cNvSpPr/>
              <p:nvPr/>
            </p:nvSpPr>
            <p:spPr>
              <a:xfrm>
                <a:off x="395640" y="335880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58" name="CustomShape 100"/>
              <p:cNvSpPr/>
              <p:nvPr/>
            </p:nvSpPr>
            <p:spPr>
              <a:xfrm>
                <a:off x="395640" y="3358800"/>
                <a:ext cx="613080" cy="10213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59" name="CustomShape 101"/>
              <p:cNvSpPr/>
              <p:nvPr/>
            </p:nvSpPr>
            <p:spPr>
              <a:xfrm>
                <a:off x="394200" y="2050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60" name="CustomShape 102"/>
              <p:cNvSpPr/>
              <p:nvPr/>
            </p:nvSpPr>
            <p:spPr>
              <a:xfrm>
                <a:off x="394200" y="2050920"/>
                <a:ext cx="613080" cy="10213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61" name="CustomShape 103"/>
              <p:cNvSpPr/>
              <p:nvPr/>
            </p:nvSpPr>
            <p:spPr>
              <a:xfrm>
                <a:off x="516600" y="1447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62" name="CustomShape 104"/>
              <p:cNvSpPr/>
              <p:nvPr/>
            </p:nvSpPr>
            <p:spPr>
              <a:xfrm>
                <a:off x="516600" y="1447920"/>
                <a:ext cx="613080" cy="10213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663" name="Line 105"/>
              <p:cNvSpPr/>
              <p:nvPr/>
            </p:nvSpPr>
            <p:spPr>
              <a:xfrm>
                <a:off x="891360" y="365544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4" name="Line 106"/>
              <p:cNvSpPr/>
              <p:nvPr/>
            </p:nvSpPr>
            <p:spPr>
              <a:xfrm>
                <a:off x="892800" y="2348640"/>
                <a:ext cx="157680" cy="180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5" name="Line 107"/>
              <p:cNvSpPr/>
              <p:nvPr/>
            </p:nvSpPr>
            <p:spPr>
              <a:xfrm>
                <a:off x="888480" y="496008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666" name="TextShape 108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67" name="Group 109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668" name="CustomShape 110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9" name="CustomShape 111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0" name="CustomShape 112"/>
          <p:cNvSpPr/>
          <p:nvPr/>
        </p:nvSpPr>
        <p:spPr>
          <a:xfrm>
            <a:off x="228600" y="1467000"/>
            <a:ext cx="8534160" cy="348732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1" name="CustomShape 113"/>
          <p:cNvSpPr/>
          <p:nvPr/>
        </p:nvSpPr>
        <p:spPr>
          <a:xfrm>
            <a:off x="465840" y="472428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672" name="CustomShape 114"/>
          <p:cNvSpPr/>
          <p:nvPr/>
        </p:nvSpPr>
        <p:spPr>
          <a:xfrm>
            <a:off x="465840" y="4724280"/>
            <a:ext cx="613080" cy="102132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73" name="CustomShape 115"/>
          <p:cNvSpPr/>
          <p:nvPr/>
        </p:nvSpPr>
        <p:spPr>
          <a:xfrm>
            <a:off x="419040" y="383940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674" name="CustomShape 116"/>
          <p:cNvSpPr/>
          <p:nvPr/>
        </p:nvSpPr>
        <p:spPr>
          <a:xfrm>
            <a:off x="419040" y="3839400"/>
            <a:ext cx="613080" cy="102132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75" name="CustomShape 117"/>
          <p:cNvSpPr/>
          <p:nvPr/>
        </p:nvSpPr>
        <p:spPr>
          <a:xfrm flipV="1">
            <a:off x="971280" y="3933360"/>
            <a:ext cx="360" cy="234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roup 1"/>
          <p:cNvGrpSpPr/>
          <p:nvPr/>
        </p:nvGrpSpPr>
        <p:grpSpPr>
          <a:xfrm>
            <a:off x="380880" y="1447920"/>
            <a:ext cx="8305560" cy="5866920"/>
            <a:chOff x="380880" y="1447920"/>
            <a:chExt cx="8305560" cy="5866920"/>
          </a:xfrm>
        </p:grpSpPr>
        <p:sp>
          <p:nvSpPr>
            <p:cNvPr id="1677" name="CustomShape 2"/>
            <p:cNvSpPr/>
            <p:nvPr/>
          </p:nvSpPr>
          <p:spPr>
            <a:xfrm>
              <a:off x="448452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78" name="CustomShape 3"/>
            <p:cNvSpPr/>
            <p:nvPr/>
          </p:nvSpPr>
          <p:spPr>
            <a:xfrm>
              <a:off x="4484520" y="6293520"/>
              <a:ext cx="613080" cy="10213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79" name="CustomShape 4"/>
            <p:cNvSpPr/>
            <p:nvPr/>
          </p:nvSpPr>
          <p:spPr>
            <a:xfrm>
              <a:off x="537768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0" name="CustomShape 5"/>
            <p:cNvSpPr/>
            <p:nvPr/>
          </p:nvSpPr>
          <p:spPr>
            <a:xfrm>
              <a:off x="5377680" y="6293520"/>
              <a:ext cx="613080" cy="10213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1" name="CustomShape 6"/>
            <p:cNvSpPr/>
            <p:nvPr/>
          </p:nvSpPr>
          <p:spPr>
            <a:xfrm>
              <a:off x="62589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2" name="CustomShape 7"/>
            <p:cNvSpPr/>
            <p:nvPr/>
          </p:nvSpPr>
          <p:spPr>
            <a:xfrm>
              <a:off x="6258960" y="6293520"/>
              <a:ext cx="613080" cy="10213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3" name="CustomShape 8"/>
            <p:cNvSpPr/>
            <p:nvPr/>
          </p:nvSpPr>
          <p:spPr>
            <a:xfrm>
              <a:off x="71517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4" name="CustomShape 9"/>
            <p:cNvSpPr/>
            <p:nvPr/>
          </p:nvSpPr>
          <p:spPr>
            <a:xfrm>
              <a:off x="7151760" y="6293520"/>
              <a:ext cx="613080" cy="10213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5" name="CustomShape 10"/>
            <p:cNvSpPr/>
            <p:nvPr/>
          </p:nvSpPr>
          <p:spPr>
            <a:xfrm>
              <a:off x="35456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6" name="CustomShape 11"/>
            <p:cNvSpPr/>
            <p:nvPr/>
          </p:nvSpPr>
          <p:spPr>
            <a:xfrm>
              <a:off x="3545640" y="6293520"/>
              <a:ext cx="613080" cy="10213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7" name="CustomShape 12"/>
            <p:cNvSpPr/>
            <p:nvPr/>
          </p:nvSpPr>
          <p:spPr>
            <a:xfrm>
              <a:off x="26553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8" name="CustomShape 13"/>
            <p:cNvSpPr/>
            <p:nvPr/>
          </p:nvSpPr>
          <p:spPr>
            <a:xfrm>
              <a:off x="2655360" y="6293520"/>
              <a:ext cx="613080" cy="102132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89" name="CustomShape 14"/>
            <p:cNvSpPr/>
            <p:nvPr/>
          </p:nvSpPr>
          <p:spPr>
            <a:xfrm>
              <a:off x="17654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90" name="CustomShape 15"/>
            <p:cNvSpPr/>
            <p:nvPr/>
          </p:nvSpPr>
          <p:spPr>
            <a:xfrm>
              <a:off x="1765440" y="6293520"/>
              <a:ext cx="613080" cy="102132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grpSp>
          <p:nvGrpSpPr>
            <p:cNvPr id="1691" name="Group 16"/>
            <p:cNvGrpSpPr/>
            <p:nvPr/>
          </p:nvGrpSpPr>
          <p:grpSpPr>
            <a:xfrm>
              <a:off x="380880" y="1447920"/>
              <a:ext cx="8305560" cy="5650200"/>
              <a:chOff x="380880" y="1447920"/>
              <a:chExt cx="8305560" cy="5650200"/>
            </a:xfrm>
          </p:grpSpPr>
          <p:sp>
            <p:nvSpPr>
              <p:cNvPr id="1692" name="CustomShape 17"/>
              <p:cNvSpPr/>
              <p:nvPr/>
            </p:nvSpPr>
            <p:spPr>
              <a:xfrm>
                <a:off x="380880" y="4384080"/>
                <a:ext cx="8169840" cy="2013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2100" spc="-1" strike="noStrike">
                    <a:solidFill>
                      <a:srgbClr val="000000"/>
                    </a:solidFill>
                    <a:latin typeface="Cambria"/>
                    <a:ea typeface="ヒラギノ角ゴ Pro W3"/>
                  </a:rPr>
                  <a:t> </a:t>
                </a: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</p:txBody>
          </p:sp>
          <p:sp>
            <p:nvSpPr>
              <p:cNvPr id="1693" name="CustomShape 18"/>
              <p:cNvSpPr/>
              <p:nvPr/>
            </p:nvSpPr>
            <p:spPr>
              <a:xfrm flipV="1">
                <a:off x="971280" y="-3193200"/>
                <a:ext cx="360" cy="47314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694" name="Group 19"/>
              <p:cNvGrpSpPr/>
              <p:nvPr/>
            </p:nvGrpSpPr>
            <p:grpSpPr>
              <a:xfrm>
                <a:off x="2134080" y="2228400"/>
                <a:ext cx="883800" cy="4041720"/>
                <a:chOff x="2134080" y="2228400"/>
                <a:chExt cx="883800" cy="4041720"/>
              </a:xfrm>
            </p:grpSpPr>
            <p:sp>
              <p:nvSpPr>
                <p:cNvPr id="1695" name="Line 20"/>
                <p:cNvSpPr/>
                <p:nvPr/>
              </p:nvSpPr>
              <p:spPr>
                <a:xfrm>
                  <a:off x="2134080" y="222984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96" name="Line 21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697" name="Group 22"/>
              <p:cNvGrpSpPr/>
              <p:nvPr/>
            </p:nvGrpSpPr>
            <p:grpSpPr>
              <a:xfrm>
                <a:off x="3017520" y="2226960"/>
                <a:ext cx="883800" cy="4041720"/>
                <a:chOff x="3017520" y="2226960"/>
                <a:chExt cx="883800" cy="4041720"/>
              </a:xfrm>
            </p:grpSpPr>
            <p:sp>
              <p:nvSpPr>
                <p:cNvPr id="1698" name="Line 23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99" name="Line 24"/>
                <p:cNvSpPr/>
                <p:nvPr/>
              </p:nvSpPr>
              <p:spPr>
                <a:xfrm>
                  <a:off x="390096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00" name="Group 25"/>
              <p:cNvGrpSpPr/>
              <p:nvPr/>
            </p:nvGrpSpPr>
            <p:grpSpPr>
              <a:xfrm>
                <a:off x="3902400" y="2226960"/>
                <a:ext cx="883800" cy="4041720"/>
                <a:chOff x="3902400" y="2226960"/>
                <a:chExt cx="883800" cy="4041720"/>
              </a:xfrm>
            </p:grpSpPr>
            <p:sp>
              <p:nvSpPr>
                <p:cNvPr id="1701" name="Line 26"/>
                <p:cNvSpPr/>
                <p:nvPr/>
              </p:nvSpPr>
              <p:spPr>
                <a:xfrm>
                  <a:off x="390240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02" name="Line 27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03" name="Group 28"/>
              <p:cNvGrpSpPr/>
              <p:nvPr/>
            </p:nvGrpSpPr>
            <p:grpSpPr>
              <a:xfrm>
                <a:off x="4785840" y="2225160"/>
                <a:ext cx="883800" cy="4042080"/>
                <a:chOff x="4785840" y="2225160"/>
                <a:chExt cx="883800" cy="4042080"/>
              </a:xfrm>
            </p:grpSpPr>
            <p:sp>
              <p:nvSpPr>
                <p:cNvPr id="1704" name="Line 29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05" name="Line 30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06" name="Group 31"/>
              <p:cNvGrpSpPr/>
              <p:nvPr/>
            </p:nvGrpSpPr>
            <p:grpSpPr>
              <a:xfrm>
                <a:off x="5669280" y="2223720"/>
                <a:ext cx="883800" cy="4041720"/>
                <a:chOff x="5669280" y="2223720"/>
                <a:chExt cx="883800" cy="4041720"/>
              </a:xfrm>
            </p:grpSpPr>
            <p:sp>
              <p:nvSpPr>
                <p:cNvPr id="1707" name="Line 32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08" name="Line 33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09" name="Group 34"/>
              <p:cNvGrpSpPr/>
              <p:nvPr/>
            </p:nvGrpSpPr>
            <p:grpSpPr>
              <a:xfrm>
                <a:off x="6552720" y="2222280"/>
                <a:ext cx="883800" cy="4041720"/>
                <a:chOff x="6552720" y="2222280"/>
                <a:chExt cx="883800" cy="4041720"/>
              </a:xfrm>
            </p:grpSpPr>
            <p:sp>
              <p:nvSpPr>
                <p:cNvPr id="1710" name="Line 35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11" name="Line 36"/>
                <p:cNvSpPr/>
                <p:nvPr/>
              </p:nvSpPr>
              <p:spPr>
                <a:xfrm>
                  <a:off x="7436160" y="222228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12" name="Group 37"/>
              <p:cNvGrpSpPr/>
              <p:nvPr/>
            </p:nvGrpSpPr>
            <p:grpSpPr>
              <a:xfrm>
                <a:off x="1274400" y="4962600"/>
                <a:ext cx="6991560" cy="1306440"/>
                <a:chOff x="1274400" y="4962600"/>
                <a:chExt cx="6991560" cy="1306440"/>
              </a:xfrm>
            </p:grpSpPr>
            <p:grpSp>
              <p:nvGrpSpPr>
                <p:cNvPr id="1713" name="Group 38"/>
                <p:cNvGrpSpPr/>
                <p:nvPr/>
              </p:nvGrpSpPr>
              <p:grpSpPr>
                <a:xfrm>
                  <a:off x="1274400" y="4962600"/>
                  <a:ext cx="6991560" cy="1306440"/>
                  <a:chOff x="1274400" y="4962600"/>
                  <a:chExt cx="6991560" cy="1306440"/>
                </a:xfrm>
              </p:grpSpPr>
              <p:grpSp>
                <p:nvGrpSpPr>
                  <p:cNvPr id="1714" name="Group 39"/>
                  <p:cNvGrpSpPr/>
                  <p:nvPr/>
                </p:nvGrpSpPr>
                <p:grpSpPr>
                  <a:xfrm>
                    <a:off x="1274400" y="4962600"/>
                    <a:ext cx="6991560" cy="1306440"/>
                    <a:chOff x="1274400" y="4962600"/>
                    <a:chExt cx="6991560" cy="1306440"/>
                  </a:xfrm>
                </p:grpSpPr>
                <p:grpSp>
                  <p:nvGrpSpPr>
                    <p:cNvPr id="1715" name="Group 40"/>
                    <p:cNvGrpSpPr/>
                    <p:nvPr/>
                  </p:nvGrpSpPr>
                  <p:grpSpPr>
                    <a:xfrm>
                      <a:off x="1274400" y="6268680"/>
                      <a:ext cx="6991560" cy="360"/>
                      <a:chOff x="1274400" y="6268680"/>
                      <a:chExt cx="6991560" cy="360"/>
                    </a:xfrm>
                  </p:grpSpPr>
                  <p:sp>
                    <p:nvSpPr>
                      <p:cNvPr id="1716" name="Line 41"/>
                      <p:cNvSpPr/>
                      <p:nvPr/>
                    </p:nvSpPr>
                    <p:spPr>
                      <a:xfrm>
                        <a:off x="1853640" y="62686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17" name="Line 42"/>
                      <p:cNvSpPr/>
                      <p:nvPr/>
                    </p:nvSpPr>
                    <p:spPr>
                      <a:xfrm>
                        <a:off x="7724880" y="62686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18" name="Line 43"/>
                      <p:cNvSpPr/>
                      <p:nvPr/>
                    </p:nvSpPr>
                    <p:spPr>
                      <a:xfrm>
                        <a:off x="1274400" y="62686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719" name="Group 44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720" name="Line 45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21" name="Line 46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22" name="Line 47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723" name="Line 48"/>
                  <p:cNvSpPr/>
                  <p:nvPr/>
                </p:nvSpPr>
                <p:spPr>
                  <a:xfrm flipH="1">
                    <a:off x="3017160" y="5880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24" name="Line 49"/>
                  <p:cNvSpPr/>
                  <p:nvPr/>
                </p:nvSpPr>
                <p:spPr>
                  <a:xfrm flipH="1">
                    <a:off x="3017160" y="52686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25" name="Line 50"/>
                  <p:cNvSpPr/>
                  <p:nvPr/>
                </p:nvSpPr>
                <p:spPr>
                  <a:xfrm flipH="1">
                    <a:off x="3902400" y="5665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26" name="Line 51"/>
                  <p:cNvSpPr/>
                  <p:nvPr/>
                </p:nvSpPr>
                <p:spPr>
                  <a:xfrm flipH="1">
                    <a:off x="4787640" y="6070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27" name="Line 52"/>
                  <p:cNvSpPr/>
                  <p:nvPr/>
                </p:nvSpPr>
                <p:spPr>
                  <a:xfrm flipH="1">
                    <a:off x="6558120" y="538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728" name="Line 53"/>
                <p:cNvSpPr/>
                <p:nvPr/>
              </p:nvSpPr>
              <p:spPr>
                <a:xfrm flipH="1">
                  <a:off x="1274400" y="550836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29" name="Line 54"/>
                <p:cNvSpPr/>
                <p:nvPr/>
              </p:nvSpPr>
              <p:spPr>
                <a:xfrm flipH="1">
                  <a:off x="1853640" y="550836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30" name="Group 55"/>
              <p:cNvGrpSpPr/>
              <p:nvPr/>
            </p:nvGrpSpPr>
            <p:grpSpPr>
              <a:xfrm>
                <a:off x="1274400" y="3656880"/>
                <a:ext cx="6991560" cy="1306440"/>
                <a:chOff x="1274400" y="3656880"/>
                <a:chExt cx="6991560" cy="1306440"/>
              </a:xfrm>
            </p:grpSpPr>
            <p:grpSp>
              <p:nvGrpSpPr>
                <p:cNvPr id="1731" name="Group 56"/>
                <p:cNvGrpSpPr/>
                <p:nvPr/>
              </p:nvGrpSpPr>
              <p:grpSpPr>
                <a:xfrm>
                  <a:off x="1274400" y="3656880"/>
                  <a:ext cx="6991560" cy="1306440"/>
                  <a:chOff x="1274400" y="3656880"/>
                  <a:chExt cx="6991560" cy="1306440"/>
                </a:xfrm>
              </p:grpSpPr>
              <p:grpSp>
                <p:nvGrpSpPr>
                  <p:cNvPr id="1732" name="Group 57"/>
                  <p:cNvGrpSpPr/>
                  <p:nvPr/>
                </p:nvGrpSpPr>
                <p:grpSpPr>
                  <a:xfrm>
                    <a:off x="1274400" y="3656880"/>
                    <a:ext cx="6991560" cy="1306440"/>
                    <a:chOff x="1274400" y="3656880"/>
                    <a:chExt cx="6991560" cy="1306440"/>
                  </a:xfrm>
                </p:grpSpPr>
                <p:grpSp>
                  <p:nvGrpSpPr>
                    <p:cNvPr id="1733" name="Group 58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734" name="Line 59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35" name="Line 60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36" name="Line 61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737" name="Group 62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738" name="Line 63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39" name="Line 64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40" name="Line 65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741" name="Line 66"/>
                  <p:cNvSpPr/>
                  <p:nvPr/>
                </p:nvSpPr>
                <p:spPr>
                  <a:xfrm flipH="1">
                    <a:off x="3017160" y="457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42" name="Line 67"/>
                  <p:cNvSpPr/>
                  <p:nvPr/>
                </p:nvSpPr>
                <p:spPr>
                  <a:xfrm flipH="1">
                    <a:off x="3017160" y="3962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43" name="Line 68"/>
                  <p:cNvSpPr/>
                  <p:nvPr/>
                </p:nvSpPr>
                <p:spPr>
                  <a:xfrm flipH="1">
                    <a:off x="3902400" y="4359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44" name="Line 69"/>
                  <p:cNvSpPr/>
                  <p:nvPr/>
                </p:nvSpPr>
                <p:spPr>
                  <a:xfrm flipH="1">
                    <a:off x="4787640" y="4764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45" name="Line 70"/>
                  <p:cNvSpPr/>
                  <p:nvPr/>
                </p:nvSpPr>
                <p:spPr>
                  <a:xfrm flipH="1">
                    <a:off x="6558120" y="407844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746" name="Line 71"/>
                <p:cNvSpPr/>
                <p:nvPr/>
              </p:nvSpPr>
              <p:spPr>
                <a:xfrm flipH="1">
                  <a:off x="1274400" y="420228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47" name="Line 72"/>
                <p:cNvSpPr/>
                <p:nvPr/>
              </p:nvSpPr>
              <p:spPr>
                <a:xfrm flipH="1">
                  <a:off x="1853640" y="420228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48" name="Group 73"/>
              <p:cNvGrpSpPr/>
              <p:nvPr/>
            </p:nvGrpSpPr>
            <p:grpSpPr>
              <a:xfrm>
                <a:off x="1274400" y="2350800"/>
                <a:ext cx="6991560" cy="1306440"/>
                <a:chOff x="1274400" y="2350800"/>
                <a:chExt cx="6991560" cy="1306440"/>
              </a:xfrm>
            </p:grpSpPr>
            <p:grpSp>
              <p:nvGrpSpPr>
                <p:cNvPr id="1749" name="Group 74"/>
                <p:cNvGrpSpPr/>
                <p:nvPr/>
              </p:nvGrpSpPr>
              <p:grpSpPr>
                <a:xfrm>
                  <a:off x="1274400" y="2350800"/>
                  <a:ext cx="6991560" cy="1306440"/>
                  <a:chOff x="1274400" y="2350800"/>
                  <a:chExt cx="6991560" cy="1306440"/>
                </a:xfrm>
              </p:grpSpPr>
              <p:grpSp>
                <p:nvGrpSpPr>
                  <p:cNvPr id="1750" name="Group 75"/>
                  <p:cNvGrpSpPr/>
                  <p:nvPr/>
                </p:nvGrpSpPr>
                <p:grpSpPr>
                  <a:xfrm>
                    <a:off x="1274400" y="2350800"/>
                    <a:ext cx="6991560" cy="1306440"/>
                    <a:chOff x="1274400" y="2350800"/>
                    <a:chExt cx="6991560" cy="1306440"/>
                  </a:xfrm>
                </p:grpSpPr>
                <p:grpSp>
                  <p:nvGrpSpPr>
                    <p:cNvPr id="1751" name="Group 76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752" name="Line 77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53" name="Line 78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54" name="Line 79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755" name="Group 80"/>
                    <p:cNvGrpSpPr/>
                    <p:nvPr/>
                  </p:nvGrpSpPr>
                  <p:grpSpPr>
                    <a:xfrm>
                      <a:off x="1274400" y="2350800"/>
                      <a:ext cx="6991560" cy="360"/>
                      <a:chOff x="1274400" y="2350800"/>
                      <a:chExt cx="6991560" cy="360"/>
                    </a:xfrm>
                  </p:grpSpPr>
                  <p:sp>
                    <p:nvSpPr>
                      <p:cNvPr id="1756" name="Line 81"/>
                      <p:cNvSpPr/>
                      <p:nvPr/>
                    </p:nvSpPr>
                    <p:spPr>
                      <a:xfrm>
                        <a:off x="7724880" y="235080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757" name="Line 82"/>
                      <p:cNvSpPr/>
                      <p:nvPr/>
                    </p:nvSpPr>
                    <p:spPr>
                      <a:xfrm>
                        <a:off x="1274400" y="235080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758" name="Line 83"/>
                  <p:cNvSpPr/>
                  <p:nvPr/>
                </p:nvSpPr>
                <p:spPr>
                  <a:xfrm flipH="1">
                    <a:off x="3017160" y="32684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59" name="Line 84"/>
                  <p:cNvSpPr/>
                  <p:nvPr/>
                </p:nvSpPr>
                <p:spPr>
                  <a:xfrm flipH="1">
                    <a:off x="3017160" y="26568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60" name="Line 85"/>
                  <p:cNvSpPr/>
                  <p:nvPr/>
                </p:nvSpPr>
                <p:spPr>
                  <a:xfrm flipH="1">
                    <a:off x="3902400" y="3053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61" name="Line 86"/>
                  <p:cNvSpPr/>
                  <p:nvPr/>
                </p:nvSpPr>
                <p:spPr>
                  <a:xfrm flipH="1">
                    <a:off x="4787640" y="3458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62" name="Line 87"/>
                  <p:cNvSpPr/>
                  <p:nvPr/>
                </p:nvSpPr>
                <p:spPr>
                  <a:xfrm flipH="1">
                    <a:off x="6558120" y="277236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763" name="Line 88"/>
                <p:cNvSpPr/>
                <p:nvPr/>
              </p:nvSpPr>
              <p:spPr>
                <a:xfrm flipH="1">
                  <a:off x="1274400" y="289620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64" name="Line 89"/>
                <p:cNvSpPr/>
                <p:nvPr/>
              </p:nvSpPr>
              <p:spPr>
                <a:xfrm flipH="1">
                  <a:off x="1853640" y="289656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765" name="CustomShape 90"/>
              <p:cNvSpPr/>
              <p:nvPr/>
            </p:nvSpPr>
            <p:spPr>
              <a:xfrm>
                <a:off x="207216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6" name="CustomShape 91"/>
              <p:cNvSpPr/>
              <p:nvPr/>
            </p:nvSpPr>
            <p:spPr>
              <a:xfrm>
                <a:off x="29570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7" name="CustomShape 92"/>
              <p:cNvSpPr/>
              <p:nvPr/>
            </p:nvSpPr>
            <p:spPr>
              <a:xfrm>
                <a:off x="383472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8" name="CustomShape 93"/>
              <p:cNvSpPr/>
              <p:nvPr/>
            </p:nvSpPr>
            <p:spPr>
              <a:xfrm>
                <a:off x="471996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9" name="CustomShape 94"/>
              <p:cNvSpPr/>
              <p:nvPr/>
            </p:nvSpPr>
            <p:spPr>
              <a:xfrm>
                <a:off x="560520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0" name="CustomShape 95"/>
              <p:cNvSpPr/>
              <p:nvPr/>
            </p:nvSpPr>
            <p:spPr>
              <a:xfrm>
                <a:off x="64904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1" name="CustomShape 96"/>
              <p:cNvSpPr/>
              <p:nvPr/>
            </p:nvSpPr>
            <p:spPr>
              <a:xfrm>
                <a:off x="737568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2" name="CustomShape 97"/>
              <p:cNvSpPr/>
              <p:nvPr/>
            </p:nvSpPr>
            <p:spPr>
              <a:xfrm>
                <a:off x="8073360" y="5896800"/>
                <a:ext cx="613080" cy="912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773" name="CustomShape 98"/>
              <p:cNvSpPr/>
              <p:nvPr/>
            </p:nvSpPr>
            <p:spPr>
              <a:xfrm>
                <a:off x="8073360" y="5896800"/>
                <a:ext cx="613080" cy="12013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774" name="CustomShape 99"/>
              <p:cNvSpPr/>
              <p:nvPr/>
            </p:nvSpPr>
            <p:spPr>
              <a:xfrm>
                <a:off x="394200" y="2050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775" name="CustomShape 100"/>
              <p:cNvSpPr/>
              <p:nvPr/>
            </p:nvSpPr>
            <p:spPr>
              <a:xfrm>
                <a:off x="394200" y="2050920"/>
                <a:ext cx="613080" cy="10213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776" name="CustomShape 101"/>
              <p:cNvSpPr/>
              <p:nvPr/>
            </p:nvSpPr>
            <p:spPr>
              <a:xfrm>
                <a:off x="516600" y="1447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777" name="CustomShape 102"/>
              <p:cNvSpPr/>
              <p:nvPr/>
            </p:nvSpPr>
            <p:spPr>
              <a:xfrm>
                <a:off x="516600" y="1447920"/>
                <a:ext cx="613080" cy="10213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778" name="Line 103"/>
              <p:cNvSpPr/>
              <p:nvPr/>
            </p:nvSpPr>
            <p:spPr>
              <a:xfrm>
                <a:off x="891360" y="365544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9" name="Line 104"/>
              <p:cNvSpPr/>
              <p:nvPr/>
            </p:nvSpPr>
            <p:spPr>
              <a:xfrm>
                <a:off x="892800" y="2348640"/>
                <a:ext cx="157680" cy="180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80" name="Line 105"/>
              <p:cNvSpPr/>
              <p:nvPr/>
            </p:nvSpPr>
            <p:spPr>
              <a:xfrm>
                <a:off x="888480" y="496008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781" name="TextShape 106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2" name="Group 107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783" name="CustomShape 108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4" name="CustomShape 109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85" name="CustomShape 110"/>
          <p:cNvSpPr/>
          <p:nvPr/>
        </p:nvSpPr>
        <p:spPr>
          <a:xfrm>
            <a:off x="228600" y="1447920"/>
            <a:ext cx="8534160" cy="219996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6" name="CustomShape 111"/>
          <p:cNvSpPr/>
          <p:nvPr/>
        </p:nvSpPr>
        <p:spPr>
          <a:xfrm>
            <a:off x="465840" y="472428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787" name="CustomShape 112"/>
          <p:cNvSpPr/>
          <p:nvPr/>
        </p:nvSpPr>
        <p:spPr>
          <a:xfrm>
            <a:off x="465840" y="4724280"/>
            <a:ext cx="613080" cy="102132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88" name="CustomShape 113"/>
          <p:cNvSpPr/>
          <p:nvPr/>
        </p:nvSpPr>
        <p:spPr>
          <a:xfrm>
            <a:off x="419040" y="213372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789" name="CustomShape 114"/>
          <p:cNvSpPr/>
          <p:nvPr/>
        </p:nvSpPr>
        <p:spPr>
          <a:xfrm>
            <a:off x="419040" y="2133720"/>
            <a:ext cx="613080" cy="102132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90" name="CustomShape 115"/>
          <p:cNvSpPr/>
          <p:nvPr/>
        </p:nvSpPr>
        <p:spPr>
          <a:xfrm flipV="1">
            <a:off x="971280" y="2468520"/>
            <a:ext cx="360" cy="380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2844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1" name="CustomShape 116"/>
          <p:cNvSpPr/>
          <p:nvPr/>
        </p:nvSpPr>
        <p:spPr>
          <a:xfrm>
            <a:off x="304920" y="347436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792" name="CustomShape 117"/>
          <p:cNvSpPr/>
          <p:nvPr/>
        </p:nvSpPr>
        <p:spPr>
          <a:xfrm>
            <a:off x="304920" y="3474360"/>
            <a:ext cx="613080" cy="102132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Group 1"/>
          <p:cNvGrpSpPr/>
          <p:nvPr/>
        </p:nvGrpSpPr>
        <p:grpSpPr>
          <a:xfrm>
            <a:off x="380880" y="1447920"/>
            <a:ext cx="8305560" cy="5866920"/>
            <a:chOff x="380880" y="1447920"/>
            <a:chExt cx="8305560" cy="5866920"/>
          </a:xfrm>
        </p:grpSpPr>
        <p:sp>
          <p:nvSpPr>
            <p:cNvPr id="1794" name="CustomShape 2"/>
            <p:cNvSpPr/>
            <p:nvPr/>
          </p:nvSpPr>
          <p:spPr>
            <a:xfrm>
              <a:off x="448452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95" name="CustomShape 3"/>
            <p:cNvSpPr/>
            <p:nvPr/>
          </p:nvSpPr>
          <p:spPr>
            <a:xfrm>
              <a:off x="4484520" y="6293520"/>
              <a:ext cx="613080" cy="10213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96" name="CustomShape 4"/>
            <p:cNvSpPr/>
            <p:nvPr/>
          </p:nvSpPr>
          <p:spPr>
            <a:xfrm>
              <a:off x="537768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97" name="CustomShape 5"/>
            <p:cNvSpPr/>
            <p:nvPr/>
          </p:nvSpPr>
          <p:spPr>
            <a:xfrm>
              <a:off x="5377680" y="6293520"/>
              <a:ext cx="613080" cy="10213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98" name="CustomShape 6"/>
            <p:cNvSpPr/>
            <p:nvPr/>
          </p:nvSpPr>
          <p:spPr>
            <a:xfrm>
              <a:off x="62589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99" name="CustomShape 7"/>
            <p:cNvSpPr/>
            <p:nvPr/>
          </p:nvSpPr>
          <p:spPr>
            <a:xfrm>
              <a:off x="6258960" y="6293520"/>
              <a:ext cx="613080" cy="10213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0" name="CustomShape 8"/>
            <p:cNvSpPr/>
            <p:nvPr/>
          </p:nvSpPr>
          <p:spPr>
            <a:xfrm>
              <a:off x="71517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1" name="CustomShape 9"/>
            <p:cNvSpPr/>
            <p:nvPr/>
          </p:nvSpPr>
          <p:spPr>
            <a:xfrm>
              <a:off x="7151760" y="6293520"/>
              <a:ext cx="613080" cy="10213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2" name="CustomShape 10"/>
            <p:cNvSpPr/>
            <p:nvPr/>
          </p:nvSpPr>
          <p:spPr>
            <a:xfrm>
              <a:off x="35456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3" name="CustomShape 11"/>
            <p:cNvSpPr/>
            <p:nvPr/>
          </p:nvSpPr>
          <p:spPr>
            <a:xfrm>
              <a:off x="3545640" y="6293520"/>
              <a:ext cx="613080" cy="10213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4" name="CustomShape 12"/>
            <p:cNvSpPr/>
            <p:nvPr/>
          </p:nvSpPr>
          <p:spPr>
            <a:xfrm>
              <a:off x="26553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5" name="CustomShape 13"/>
            <p:cNvSpPr/>
            <p:nvPr/>
          </p:nvSpPr>
          <p:spPr>
            <a:xfrm>
              <a:off x="2655360" y="6293520"/>
              <a:ext cx="613080" cy="102132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6" name="CustomShape 14"/>
            <p:cNvSpPr/>
            <p:nvPr/>
          </p:nvSpPr>
          <p:spPr>
            <a:xfrm>
              <a:off x="17654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807" name="CustomShape 15"/>
            <p:cNvSpPr/>
            <p:nvPr/>
          </p:nvSpPr>
          <p:spPr>
            <a:xfrm>
              <a:off x="1765440" y="6293520"/>
              <a:ext cx="613080" cy="102132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grpSp>
          <p:nvGrpSpPr>
            <p:cNvPr id="1808" name="Group 16"/>
            <p:cNvGrpSpPr/>
            <p:nvPr/>
          </p:nvGrpSpPr>
          <p:grpSpPr>
            <a:xfrm>
              <a:off x="380880" y="1447920"/>
              <a:ext cx="8305560" cy="5650200"/>
              <a:chOff x="380880" y="1447920"/>
              <a:chExt cx="8305560" cy="5650200"/>
            </a:xfrm>
          </p:grpSpPr>
          <p:sp>
            <p:nvSpPr>
              <p:cNvPr id="1809" name="CustomShape 17"/>
              <p:cNvSpPr/>
              <p:nvPr/>
            </p:nvSpPr>
            <p:spPr>
              <a:xfrm>
                <a:off x="380880" y="4384080"/>
                <a:ext cx="8169840" cy="2013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2100" spc="-1" strike="noStrike">
                    <a:solidFill>
                      <a:srgbClr val="000000"/>
                    </a:solidFill>
                    <a:latin typeface="Cambria"/>
                    <a:ea typeface="ヒラギノ角ゴ Pro W3"/>
                  </a:rPr>
                  <a:t> </a:t>
                </a: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</p:txBody>
          </p:sp>
          <p:sp>
            <p:nvSpPr>
              <p:cNvPr id="1810" name="CustomShape 18"/>
              <p:cNvSpPr/>
              <p:nvPr/>
            </p:nvSpPr>
            <p:spPr>
              <a:xfrm flipV="1">
                <a:off x="971280" y="-3193200"/>
                <a:ext cx="360" cy="47314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811" name="Group 19"/>
              <p:cNvGrpSpPr/>
              <p:nvPr/>
            </p:nvGrpSpPr>
            <p:grpSpPr>
              <a:xfrm>
                <a:off x="2134080" y="2228400"/>
                <a:ext cx="883800" cy="4041720"/>
                <a:chOff x="2134080" y="2228400"/>
                <a:chExt cx="883800" cy="4041720"/>
              </a:xfrm>
            </p:grpSpPr>
            <p:sp>
              <p:nvSpPr>
                <p:cNvPr id="1812" name="Line 20"/>
                <p:cNvSpPr/>
                <p:nvPr/>
              </p:nvSpPr>
              <p:spPr>
                <a:xfrm>
                  <a:off x="2134080" y="222984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13" name="Line 21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14" name="Group 22"/>
              <p:cNvGrpSpPr/>
              <p:nvPr/>
            </p:nvGrpSpPr>
            <p:grpSpPr>
              <a:xfrm>
                <a:off x="3017520" y="2226960"/>
                <a:ext cx="883800" cy="4041720"/>
                <a:chOff x="3017520" y="2226960"/>
                <a:chExt cx="883800" cy="4041720"/>
              </a:xfrm>
            </p:grpSpPr>
            <p:sp>
              <p:nvSpPr>
                <p:cNvPr id="1815" name="Line 23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16" name="Line 24"/>
                <p:cNvSpPr/>
                <p:nvPr/>
              </p:nvSpPr>
              <p:spPr>
                <a:xfrm>
                  <a:off x="390096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17" name="Group 25"/>
              <p:cNvGrpSpPr/>
              <p:nvPr/>
            </p:nvGrpSpPr>
            <p:grpSpPr>
              <a:xfrm>
                <a:off x="3902400" y="2226960"/>
                <a:ext cx="883800" cy="4041720"/>
                <a:chOff x="3902400" y="2226960"/>
                <a:chExt cx="883800" cy="4041720"/>
              </a:xfrm>
            </p:grpSpPr>
            <p:sp>
              <p:nvSpPr>
                <p:cNvPr id="1818" name="Line 26"/>
                <p:cNvSpPr/>
                <p:nvPr/>
              </p:nvSpPr>
              <p:spPr>
                <a:xfrm>
                  <a:off x="390240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19" name="Line 27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20" name="Group 28"/>
              <p:cNvGrpSpPr/>
              <p:nvPr/>
            </p:nvGrpSpPr>
            <p:grpSpPr>
              <a:xfrm>
                <a:off x="4785840" y="2225160"/>
                <a:ext cx="883800" cy="4042080"/>
                <a:chOff x="4785840" y="2225160"/>
                <a:chExt cx="883800" cy="4042080"/>
              </a:xfrm>
            </p:grpSpPr>
            <p:sp>
              <p:nvSpPr>
                <p:cNvPr id="1821" name="Line 29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22" name="Line 30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23" name="Group 31"/>
              <p:cNvGrpSpPr/>
              <p:nvPr/>
            </p:nvGrpSpPr>
            <p:grpSpPr>
              <a:xfrm>
                <a:off x="5669280" y="2223720"/>
                <a:ext cx="883800" cy="4041720"/>
                <a:chOff x="5669280" y="2223720"/>
                <a:chExt cx="883800" cy="4041720"/>
              </a:xfrm>
            </p:grpSpPr>
            <p:sp>
              <p:nvSpPr>
                <p:cNvPr id="1824" name="Line 32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25" name="Line 33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26" name="Group 34"/>
              <p:cNvGrpSpPr/>
              <p:nvPr/>
            </p:nvGrpSpPr>
            <p:grpSpPr>
              <a:xfrm>
                <a:off x="6552720" y="2222280"/>
                <a:ext cx="883800" cy="4041720"/>
                <a:chOff x="6552720" y="2222280"/>
                <a:chExt cx="883800" cy="4041720"/>
              </a:xfrm>
            </p:grpSpPr>
            <p:sp>
              <p:nvSpPr>
                <p:cNvPr id="1827" name="Line 35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28" name="Line 36"/>
                <p:cNvSpPr/>
                <p:nvPr/>
              </p:nvSpPr>
              <p:spPr>
                <a:xfrm>
                  <a:off x="7436160" y="222228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29" name="Group 37"/>
              <p:cNvGrpSpPr/>
              <p:nvPr/>
            </p:nvGrpSpPr>
            <p:grpSpPr>
              <a:xfrm>
                <a:off x="1274400" y="4962600"/>
                <a:ext cx="6991560" cy="1306440"/>
                <a:chOff x="1274400" y="4962600"/>
                <a:chExt cx="6991560" cy="1306440"/>
              </a:xfrm>
            </p:grpSpPr>
            <p:grpSp>
              <p:nvGrpSpPr>
                <p:cNvPr id="1830" name="Group 38"/>
                <p:cNvGrpSpPr/>
                <p:nvPr/>
              </p:nvGrpSpPr>
              <p:grpSpPr>
                <a:xfrm>
                  <a:off x="1274400" y="4962600"/>
                  <a:ext cx="6991560" cy="1306440"/>
                  <a:chOff x="1274400" y="4962600"/>
                  <a:chExt cx="6991560" cy="1306440"/>
                </a:xfrm>
              </p:grpSpPr>
              <p:grpSp>
                <p:nvGrpSpPr>
                  <p:cNvPr id="1831" name="Group 39"/>
                  <p:cNvGrpSpPr/>
                  <p:nvPr/>
                </p:nvGrpSpPr>
                <p:grpSpPr>
                  <a:xfrm>
                    <a:off x="1274400" y="4962600"/>
                    <a:ext cx="6991560" cy="1306440"/>
                    <a:chOff x="1274400" y="4962600"/>
                    <a:chExt cx="6991560" cy="1306440"/>
                  </a:xfrm>
                </p:grpSpPr>
                <p:grpSp>
                  <p:nvGrpSpPr>
                    <p:cNvPr id="1832" name="Group 40"/>
                    <p:cNvGrpSpPr/>
                    <p:nvPr/>
                  </p:nvGrpSpPr>
                  <p:grpSpPr>
                    <a:xfrm>
                      <a:off x="1274400" y="6268680"/>
                      <a:ext cx="6991560" cy="360"/>
                      <a:chOff x="1274400" y="6268680"/>
                      <a:chExt cx="6991560" cy="360"/>
                    </a:xfrm>
                  </p:grpSpPr>
                  <p:sp>
                    <p:nvSpPr>
                      <p:cNvPr id="1833" name="Line 41"/>
                      <p:cNvSpPr/>
                      <p:nvPr/>
                    </p:nvSpPr>
                    <p:spPr>
                      <a:xfrm>
                        <a:off x="1853640" y="62686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34" name="Line 42"/>
                      <p:cNvSpPr/>
                      <p:nvPr/>
                    </p:nvSpPr>
                    <p:spPr>
                      <a:xfrm>
                        <a:off x="7724880" y="62686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35" name="Line 43"/>
                      <p:cNvSpPr/>
                      <p:nvPr/>
                    </p:nvSpPr>
                    <p:spPr>
                      <a:xfrm>
                        <a:off x="1274400" y="62686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836" name="Group 44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837" name="Line 45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38" name="Line 46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39" name="Line 47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840" name="Line 48"/>
                  <p:cNvSpPr/>
                  <p:nvPr/>
                </p:nvSpPr>
                <p:spPr>
                  <a:xfrm flipH="1">
                    <a:off x="3017160" y="5880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41" name="Line 49"/>
                  <p:cNvSpPr/>
                  <p:nvPr/>
                </p:nvSpPr>
                <p:spPr>
                  <a:xfrm flipH="1">
                    <a:off x="3017160" y="52686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42" name="Line 50"/>
                  <p:cNvSpPr/>
                  <p:nvPr/>
                </p:nvSpPr>
                <p:spPr>
                  <a:xfrm flipH="1">
                    <a:off x="3902400" y="5665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43" name="Line 51"/>
                  <p:cNvSpPr/>
                  <p:nvPr/>
                </p:nvSpPr>
                <p:spPr>
                  <a:xfrm flipH="1">
                    <a:off x="4787640" y="6070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44" name="Line 52"/>
                  <p:cNvSpPr/>
                  <p:nvPr/>
                </p:nvSpPr>
                <p:spPr>
                  <a:xfrm flipH="1">
                    <a:off x="6558120" y="538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845" name="Line 53"/>
                <p:cNvSpPr/>
                <p:nvPr/>
              </p:nvSpPr>
              <p:spPr>
                <a:xfrm flipH="1">
                  <a:off x="1274400" y="550836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46" name="Line 54"/>
                <p:cNvSpPr/>
                <p:nvPr/>
              </p:nvSpPr>
              <p:spPr>
                <a:xfrm flipH="1">
                  <a:off x="1853640" y="550836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47" name="Group 55"/>
              <p:cNvGrpSpPr/>
              <p:nvPr/>
            </p:nvGrpSpPr>
            <p:grpSpPr>
              <a:xfrm>
                <a:off x="1274400" y="3656880"/>
                <a:ext cx="6991560" cy="1306440"/>
                <a:chOff x="1274400" y="3656880"/>
                <a:chExt cx="6991560" cy="1306440"/>
              </a:xfrm>
            </p:grpSpPr>
            <p:grpSp>
              <p:nvGrpSpPr>
                <p:cNvPr id="1848" name="Group 56"/>
                <p:cNvGrpSpPr/>
                <p:nvPr/>
              </p:nvGrpSpPr>
              <p:grpSpPr>
                <a:xfrm>
                  <a:off x="1274400" y="3656880"/>
                  <a:ext cx="6991560" cy="1306440"/>
                  <a:chOff x="1274400" y="3656880"/>
                  <a:chExt cx="6991560" cy="1306440"/>
                </a:xfrm>
              </p:grpSpPr>
              <p:grpSp>
                <p:nvGrpSpPr>
                  <p:cNvPr id="1849" name="Group 57"/>
                  <p:cNvGrpSpPr/>
                  <p:nvPr/>
                </p:nvGrpSpPr>
                <p:grpSpPr>
                  <a:xfrm>
                    <a:off x="1274400" y="3656880"/>
                    <a:ext cx="6991560" cy="1306440"/>
                    <a:chOff x="1274400" y="3656880"/>
                    <a:chExt cx="6991560" cy="1306440"/>
                  </a:xfrm>
                </p:grpSpPr>
                <p:grpSp>
                  <p:nvGrpSpPr>
                    <p:cNvPr id="1850" name="Group 58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851" name="Line 59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52" name="Line 60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53" name="Line 61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854" name="Group 62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855" name="Line 63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56" name="Line 64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57" name="Line 65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858" name="Line 66"/>
                  <p:cNvSpPr/>
                  <p:nvPr/>
                </p:nvSpPr>
                <p:spPr>
                  <a:xfrm flipH="1">
                    <a:off x="3017160" y="457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59" name="Line 67"/>
                  <p:cNvSpPr/>
                  <p:nvPr/>
                </p:nvSpPr>
                <p:spPr>
                  <a:xfrm flipH="1">
                    <a:off x="3017160" y="3962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60" name="Line 68"/>
                  <p:cNvSpPr/>
                  <p:nvPr/>
                </p:nvSpPr>
                <p:spPr>
                  <a:xfrm flipH="1">
                    <a:off x="3902400" y="4359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61" name="Line 69"/>
                  <p:cNvSpPr/>
                  <p:nvPr/>
                </p:nvSpPr>
                <p:spPr>
                  <a:xfrm flipH="1">
                    <a:off x="4787640" y="4764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62" name="Line 70"/>
                  <p:cNvSpPr/>
                  <p:nvPr/>
                </p:nvSpPr>
                <p:spPr>
                  <a:xfrm flipH="1">
                    <a:off x="6558120" y="407844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863" name="Line 71"/>
                <p:cNvSpPr/>
                <p:nvPr/>
              </p:nvSpPr>
              <p:spPr>
                <a:xfrm flipH="1">
                  <a:off x="1274400" y="420228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64" name="Line 72"/>
                <p:cNvSpPr/>
                <p:nvPr/>
              </p:nvSpPr>
              <p:spPr>
                <a:xfrm flipH="1">
                  <a:off x="1853640" y="420228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65" name="Group 73"/>
              <p:cNvGrpSpPr/>
              <p:nvPr/>
            </p:nvGrpSpPr>
            <p:grpSpPr>
              <a:xfrm>
                <a:off x="1274400" y="2350800"/>
                <a:ext cx="6991560" cy="1306440"/>
                <a:chOff x="1274400" y="2350800"/>
                <a:chExt cx="6991560" cy="1306440"/>
              </a:xfrm>
            </p:grpSpPr>
            <p:grpSp>
              <p:nvGrpSpPr>
                <p:cNvPr id="1866" name="Group 74"/>
                <p:cNvGrpSpPr/>
                <p:nvPr/>
              </p:nvGrpSpPr>
              <p:grpSpPr>
                <a:xfrm>
                  <a:off x="1274400" y="2350800"/>
                  <a:ext cx="6991560" cy="1306440"/>
                  <a:chOff x="1274400" y="2350800"/>
                  <a:chExt cx="6991560" cy="1306440"/>
                </a:xfrm>
              </p:grpSpPr>
              <p:grpSp>
                <p:nvGrpSpPr>
                  <p:cNvPr id="1867" name="Group 75"/>
                  <p:cNvGrpSpPr/>
                  <p:nvPr/>
                </p:nvGrpSpPr>
                <p:grpSpPr>
                  <a:xfrm>
                    <a:off x="1274400" y="2350800"/>
                    <a:ext cx="6991560" cy="1306440"/>
                    <a:chOff x="1274400" y="2350800"/>
                    <a:chExt cx="6991560" cy="1306440"/>
                  </a:xfrm>
                </p:grpSpPr>
                <p:grpSp>
                  <p:nvGrpSpPr>
                    <p:cNvPr id="1868" name="Group 76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869" name="Line 77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70" name="Line 78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71" name="Line 79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872" name="Group 80"/>
                    <p:cNvGrpSpPr/>
                    <p:nvPr/>
                  </p:nvGrpSpPr>
                  <p:grpSpPr>
                    <a:xfrm>
                      <a:off x="1274400" y="2350800"/>
                      <a:ext cx="6991560" cy="360"/>
                      <a:chOff x="1274400" y="2350800"/>
                      <a:chExt cx="6991560" cy="360"/>
                    </a:xfrm>
                  </p:grpSpPr>
                  <p:sp>
                    <p:nvSpPr>
                      <p:cNvPr id="1873" name="Line 81"/>
                      <p:cNvSpPr/>
                      <p:nvPr/>
                    </p:nvSpPr>
                    <p:spPr>
                      <a:xfrm>
                        <a:off x="1853640" y="23508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74" name="Line 82"/>
                      <p:cNvSpPr/>
                      <p:nvPr/>
                    </p:nvSpPr>
                    <p:spPr>
                      <a:xfrm>
                        <a:off x="7724880" y="235080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875" name="Line 83"/>
                      <p:cNvSpPr/>
                      <p:nvPr/>
                    </p:nvSpPr>
                    <p:spPr>
                      <a:xfrm>
                        <a:off x="1274400" y="235080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876" name="Line 84"/>
                  <p:cNvSpPr/>
                  <p:nvPr/>
                </p:nvSpPr>
                <p:spPr>
                  <a:xfrm flipH="1">
                    <a:off x="3017160" y="32684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77" name="Line 85"/>
                  <p:cNvSpPr/>
                  <p:nvPr/>
                </p:nvSpPr>
                <p:spPr>
                  <a:xfrm flipH="1">
                    <a:off x="3017160" y="26568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78" name="Line 86"/>
                  <p:cNvSpPr/>
                  <p:nvPr/>
                </p:nvSpPr>
                <p:spPr>
                  <a:xfrm flipH="1">
                    <a:off x="3902400" y="3053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79" name="Line 87"/>
                  <p:cNvSpPr/>
                  <p:nvPr/>
                </p:nvSpPr>
                <p:spPr>
                  <a:xfrm flipH="1">
                    <a:off x="4787640" y="3458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80" name="Line 88"/>
                  <p:cNvSpPr/>
                  <p:nvPr/>
                </p:nvSpPr>
                <p:spPr>
                  <a:xfrm flipH="1">
                    <a:off x="6558120" y="277236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881" name="Line 89"/>
                <p:cNvSpPr/>
                <p:nvPr/>
              </p:nvSpPr>
              <p:spPr>
                <a:xfrm flipH="1">
                  <a:off x="1274400" y="289620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82" name="Line 90"/>
                <p:cNvSpPr/>
                <p:nvPr/>
              </p:nvSpPr>
              <p:spPr>
                <a:xfrm flipH="1">
                  <a:off x="1853640" y="289620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883" name="CustomShape 91"/>
              <p:cNvSpPr/>
              <p:nvPr/>
            </p:nvSpPr>
            <p:spPr>
              <a:xfrm>
                <a:off x="207216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4" name="CustomShape 92"/>
              <p:cNvSpPr/>
              <p:nvPr/>
            </p:nvSpPr>
            <p:spPr>
              <a:xfrm>
                <a:off x="29570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5" name="CustomShape 93"/>
              <p:cNvSpPr/>
              <p:nvPr/>
            </p:nvSpPr>
            <p:spPr>
              <a:xfrm>
                <a:off x="383472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6" name="CustomShape 94"/>
              <p:cNvSpPr/>
              <p:nvPr/>
            </p:nvSpPr>
            <p:spPr>
              <a:xfrm>
                <a:off x="471996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7" name="CustomShape 95"/>
              <p:cNvSpPr/>
              <p:nvPr/>
            </p:nvSpPr>
            <p:spPr>
              <a:xfrm>
                <a:off x="560520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8" name="CustomShape 96"/>
              <p:cNvSpPr/>
              <p:nvPr/>
            </p:nvSpPr>
            <p:spPr>
              <a:xfrm>
                <a:off x="64904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9" name="CustomShape 97"/>
              <p:cNvSpPr/>
              <p:nvPr/>
            </p:nvSpPr>
            <p:spPr>
              <a:xfrm>
                <a:off x="737568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0" name="CustomShape 98"/>
              <p:cNvSpPr/>
              <p:nvPr/>
            </p:nvSpPr>
            <p:spPr>
              <a:xfrm>
                <a:off x="8073360" y="5896800"/>
                <a:ext cx="613080" cy="912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891" name="CustomShape 99"/>
              <p:cNvSpPr/>
              <p:nvPr/>
            </p:nvSpPr>
            <p:spPr>
              <a:xfrm>
                <a:off x="8073360" y="5896800"/>
                <a:ext cx="613080" cy="12013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892" name="CustomShape 100"/>
              <p:cNvSpPr/>
              <p:nvPr/>
            </p:nvSpPr>
            <p:spPr>
              <a:xfrm>
                <a:off x="394200" y="2050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893" name="CustomShape 101"/>
              <p:cNvSpPr/>
              <p:nvPr/>
            </p:nvSpPr>
            <p:spPr>
              <a:xfrm>
                <a:off x="394200" y="2050920"/>
                <a:ext cx="613080" cy="10213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894" name="CustomShape 102"/>
              <p:cNvSpPr/>
              <p:nvPr/>
            </p:nvSpPr>
            <p:spPr>
              <a:xfrm>
                <a:off x="516600" y="1447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895" name="CustomShape 103"/>
              <p:cNvSpPr/>
              <p:nvPr/>
            </p:nvSpPr>
            <p:spPr>
              <a:xfrm>
                <a:off x="516600" y="1447920"/>
                <a:ext cx="613080" cy="10213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1896" name="Line 104"/>
              <p:cNvSpPr/>
              <p:nvPr/>
            </p:nvSpPr>
            <p:spPr>
              <a:xfrm>
                <a:off x="891360" y="365544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7" name="Line 105"/>
              <p:cNvSpPr/>
              <p:nvPr/>
            </p:nvSpPr>
            <p:spPr>
              <a:xfrm>
                <a:off x="892800" y="2348640"/>
                <a:ext cx="157680" cy="180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8" name="Line 106"/>
              <p:cNvSpPr/>
              <p:nvPr/>
            </p:nvSpPr>
            <p:spPr>
              <a:xfrm>
                <a:off x="888480" y="496008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899" name="TextShape 107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00" name="Group 108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1901" name="CustomShape 109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2" name="CustomShape 110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03" name="CustomShape 111"/>
          <p:cNvSpPr/>
          <p:nvPr/>
        </p:nvSpPr>
        <p:spPr>
          <a:xfrm>
            <a:off x="465840" y="472428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904" name="CustomShape 112"/>
          <p:cNvSpPr/>
          <p:nvPr/>
        </p:nvSpPr>
        <p:spPr>
          <a:xfrm>
            <a:off x="465840" y="4724280"/>
            <a:ext cx="613080" cy="102132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05" name="CustomShape 113"/>
          <p:cNvSpPr/>
          <p:nvPr/>
        </p:nvSpPr>
        <p:spPr>
          <a:xfrm>
            <a:off x="304920" y="347436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906" name="CustomShape 114"/>
          <p:cNvSpPr/>
          <p:nvPr/>
        </p:nvSpPr>
        <p:spPr>
          <a:xfrm>
            <a:off x="304920" y="3474360"/>
            <a:ext cx="613080" cy="102132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7" name="Group 1"/>
          <p:cNvGrpSpPr/>
          <p:nvPr/>
        </p:nvGrpSpPr>
        <p:grpSpPr>
          <a:xfrm>
            <a:off x="380880" y="1447920"/>
            <a:ext cx="8305560" cy="5866920"/>
            <a:chOff x="380880" y="1447920"/>
            <a:chExt cx="8305560" cy="5866920"/>
          </a:xfrm>
        </p:grpSpPr>
        <p:sp>
          <p:nvSpPr>
            <p:cNvPr id="1908" name="CustomShape 2"/>
            <p:cNvSpPr/>
            <p:nvPr/>
          </p:nvSpPr>
          <p:spPr>
            <a:xfrm>
              <a:off x="448452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09" name="CustomShape 3"/>
            <p:cNvSpPr/>
            <p:nvPr/>
          </p:nvSpPr>
          <p:spPr>
            <a:xfrm>
              <a:off x="4484520" y="6293520"/>
              <a:ext cx="613080" cy="10213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0" name="CustomShape 4"/>
            <p:cNvSpPr/>
            <p:nvPr/>
          </p:nvSpPr>
          <p:spPr>
            <a:xfrm>
              <a:off x="537768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1" name="CustomShape 5"/>
            <p:cNvSpPr/>
            <p:nvPr/>
          </p:nvSpPr>
          <p:spPr>
            <a:xfrm>
              <a:off x="5377680" y="6293520"/>
              <a:ext cx="613080" cy="10213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2" name="CustomShape 6"/>
            <p:cNvSpPr/>
            <p:nvPr/>
          </p:nvSpPr>
          <p:spPr>
            <a:xfrm>
              <a:off x="62589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3" name="CustomShape 7"/>
            <p:cNvSpPr/>
            <p:nvPr/>
          </p:nvSpPr>
          <p:spPr>
            <a:xfrm>
              <a:off x="6258960" y="6293520"/>
              <a:ext cx="613080" cy="10213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4" name="CustomShape 8"/>
            <p:cNvSpPr/>
            <p:nvPr/>
          </p:nvSpPr>
          <p:spPr>
            <a:xfrm>
              <a:off x="71517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5" name="CustomShape 9"/>
            <p:cNvSpPr/>
            <p:nvPr/>
          </p:nvSpPr>
          <p:spPr>
            <a:xfrm>
              <a:off x="7151760" y="6293520"/>
              <a:ext cx="613080" cy="10213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6" name="CustomShape 10"/>
            <p:cNvSpPr/>
            <p:nvPr/>
          </p:nvSpPr>
          <p:spPr>
            <a:xfrm>
              <a:off x="35456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7" name="CustomShape 11"/>
            <p:cNvSpPr/>
            <p:nvPr/>
          </p:nvSpPr>
          <p:spPr>
            <a:xfrm>
              <a:off x="3545640" y="6293520"/>
              <a:ext cx="613080" cy="10213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8" name="CustomShape 12"/>
            <p:cNvSpPr/>
            <p:nvPr/>
          </p:nvSpPr>
          <p:spPr>
            <a:xfrm>
              <a:off x="265536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19" name="CustomShape 13"/>
            <p:cNvSpPr/>
            <p:nvPr/>
          </p:nvSpPr>
          <p:spPr>
            <a:xfrm>
              <a:off x="2655360" y="6293520"/>
              <a:ext cx="613080" cy="102132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20" name="CustomShape 14"/>
            <p:cNvSpPr/>
            <p:nvPr/>
          </p:nvSpPr>
          <p:spPr>
            <a:xfrm>
              <a:off x="1765440" y="6293520"/>
              <a:ext cx="613080" cy="776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921" name="CustomShape 15"/>
            <p:cNvSpPr/>
            <p:nvPr/>
          </p:nvSpPr>
          <p:spPr>
            <a:xfrm>
              <a:off x="1765440" y="6293520"/>
              <a:ext cx="613080" cy="102132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latin typeface="Arial"/>
                  <a:ea typeface="ヒラギノ角ゴ Pro W3"/>
                </a:rPr>
                <a:t> </a:t>
              </a:r>
              <a:endParaRPr b="0" lang="fr-FR" sz="1800" spc="-1" strike="noStrike">
                <a:latin typeface="Arial"/>
              </a:endParaRPr>
            </a:p>
          </p:txBody>
        </p:sp>
        <p:grpSp>
          <p:nvGrpSpPr>
            <p:cNvPr id="1922" name="Group 16"/>
            <p:cNvGrpSpPr/>
            <p:nvPr/>
          </p:nvGrpSpPr>
          <p:grpSpPr>
            <a:xfrm>
              <a:off x="380880" y="1447920"/>
              <a:ext cx="8305560" cy="5650200"/>
              <a:chOff x="380880" y="1447920"/>
              <a:chExt cx="8305560" cy="5650200"/>
            </a:xfrm>
          </p:grpSpPr>
          <p:sp>
            <p:nvSpPr>
              <p:cNvPr id="1923" name="CustomShape 17"/>
              <p:cNvSpPr/>
              <p:nvPr/>
            </p:nvSpPr>
            <p:spPr>
              <a:xfrm>
                <a:off x="380880" y="4384080"/>
                <a:ext cx="8169840" cy="2013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2100" spc="-1" strike="noStrike">
                    <a:solidFill>
                      <a:srgbClr val="000000"/>
                    </a:solidFill>
                    <a:latin typeface="Cambria"/>
                    <a:ea typeface="ヒラギノ角ゴ Pro W3"/>
                  </a:rPr>
                  <a:t> </a:t>
                </a: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2100" spc="-1" strike="noStrike">
                  <a:latin typeface="Arial"/>
                </a:endParaRPr>
              </a:p>
            </p:txBody>
          </p:sp>
          <p:sp>
            <p:nvSpPr>
              <p:cNvPr id="1924" name="CustomShape 18"/>
              <p:cNvSpPr/>
              <p:nvPr/>
            </p:nvSpPr>
            <p:spPr>
              <a:xfrm flipV="1">
                <a:off x="971280" y="-3193200"/>
                <a:ext cx="360" cy="47314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solidFill>
                <a:srgbClr val="009999"/>
              </a:solidFill>
              <a:ln w="2844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925" name="Group 19"/>
              <p:cNvGrpSpPr/>
              <p:nvPr/>
            </p:nvGrpSpPr>
            <p:grpSpPr>
              <a:xfrm>
                <a:off x="2134080" y="2228400"/>
                <a:ext cx="883800" cy="4041720"/>
                <a:chOff x="2134080" y="2228400"/>
                <a:chExt cx="883800" cy="4041720"/>
              </a:xfrm>
            </p:grpSpPr>
            <p:sp>
              <p:nvSpPr>
                <p:cNvPr id="1926" name="Line 20"/>
                <p:cNvSpPr/>
                <p:nvPr/>
              </p:nvSpPr>
              <p:spPr>
                <a:xfrm>
                  <a:off x="2134080" y="222984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27" name="Line 21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28" name="Group 22"/>
              <p:cNvGrpSpPr/>
              <p:nvPr/>
            </p:nvGrpSpPr>
            <p:grpSpPr>
              <a:xfrm>
                <a:off x="3017520" y="2226960"/>
                <a:ext cx="883800" cy="4041720"/>
                <a:chOff x="3017520" y="2226960"/>
                <a:chExt cx="883800" cy="4041720"/>
              </a:xfrm>
            </p:grpSpPr>
            <p:sp>
              <p:nvSpPr>
                <p:cNvPr id="1929" name="Line 23"/>
                <p:cNvSpPr/>
                <p:nvPr/>
              </p:nvSpPr>
              <p:spPr>
                <a:xfrm>
                  <a:off x="301752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0" name="Line 24"/>
                <p:cNvSpPr/>
                <p:nvPr/>
              </p:nvSpPr>
              <p:spPr>
                <a:xfrm>
                  <a:off x="390096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31" name="Group 25"/>
              <p:cNvGrpSpPr/>
              <p:nvPr/>
            </p:nvGrpSpPr>
            <p:grpSpPr>
              <a:xfrm>
                <a:off x="3902400" y="2226960"/>
                <a:ext cx="883800" cy="4041720"/>
                <a:chOff x="3902400" y="2226960"/>
                <a:chExt cx="883800" cy="4041720"/>
              </a:xfrm>
            </p:grpSpPr>
            <p:sp>
              <p:nvSpPr>
                <p:cNvPr id="1932" name="Line 26"/>
                <p:cNvSpPr/>
                <p:nvPr/>
              </p:nvSpPr>
              <p:spPr>
                <a:xfrm>
                  <a:off x="3902400" y="222840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3" name="Line 27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34" name="Group 28"/>
              <p:cNvGrpSpPr/>
              <p:nvPr/>
            </p:nvGrpSpPr>
            <p:grpSpPr>
              <a:xfrm>
                <a:off x="4785840" y="2225160"/>
                <a:ext cx="883800" cy="4042080"/>
                <a:chOff x="4785840" y="2225160"/>
                <a:chExt cx="883800" cy="4042080"/>
              </a:xfrm>
            </p:grpSpPr>
            <p:sp>
              <p:nvSpPr>
                <p:cNvPr id="1935" name="Line 29"/>
                <p:cNvSpPr/>
                <p:nvPr/>
              </p:nvSpPr>
              <p:spPr>
                <a:xfrm>
                  <a:off x="4785840" y="22269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6" name="Line 30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37" name="Group 31"/>
              <p:cNvGrpSpPr/>
              <p:nvPr/>
            </p:nvGrpSpPr>
            <p:grpSpPr>
              <a:xfrm>
                <a:off x="5669280" y="2223720"/>
                <a:ext cx="883800" cy="4041720"/>
                <a:chOff x="5669280" y="2223720"/>
                <a:chExt cx="883800" cy="4041720"/>
              </a:xfrm>
            </p:grpSpPr>
            <p:sp>
              <p:nvSpPr>
                <p:cNvPr id="1938" name="Line 32"/>
                <p:cNvSpPr/>
                <p:nvPr/>
              </p:nvSpPr>
              <p:spPr>
                <a:xfrm>
                  <a:off x="5669280" y="222516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9" name="Line 33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40" name="Group 34"/>
              <p:cNvGrpSpPr/>
              <p:nvPr/>
            </p:nvGrpSpPr>
            <p:grpSpPr>
              <a:xfrm>
                <a:off x="6552720" y="2222280"/>
                <a:ext cx="883800" cy="4041720"/>
                <a:chOff x="6552720" y="2222280"/>
                <a:chExt cx="883800" cy="4041720"/>
              </a:xfrm>
            </p:grpSpPr>
            <p:sp>
              <p:nvSpPr>
                <p:cNvPr id="1941" name="Line 35"/>
                <p:cNvSpPr/>
                <p:nvPr/>
              </p:nvSpPr>
              <p:spPr>
                <a:xfrm>
                  <a:off x="6552720" y="222372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42" name="Line 36"/>
                <p:cNvSpPr/>
                <p:nvPr/>
              </p:nvSpPr>
              <p:spPr>
                <a:xfrm>
                  <a:off x="7436160" y="2222280"/>
                  <a:ext cx="360" cy="404028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43" name="Group 37"/>
              <p:cNvGrpSpPr/>
              <p:nvPr/>
            </p:nvGrpSpPr>
            <p:grpSpPr>
              <a:xfrm>
                <a:off x="1274400" y="4962600"/>
                <a:ext cx="6991560" cy="1306440"/>
                <a:chOff x="1274400" y="4962600"/>
                <a:chExt cx="6991560" cy="1306440"/>
              </a:xfrm>
            </p:grpSpPr>
            <p:grpSp>
              <p:nvGrpSpPr>
                <p:cNvPr id="1944" name="Group 38"/>
                <p:cNvGrpSpPr/>
                <p:nvPr/>
              </p:nvGrpSpPr>
              <p:grpSpPr>
                <a:xfrm>
                  <a:off x="1274400" y="4962600"/>
                  <a:ext cx="6991560" cy="1306440"/>
                  <a:chOff x="1274400" y="4962600"/>
                  <a:chExt cx="6991560" cy="1306440"/>
                </a:xfrm>
              </p:grpSpPr>
              <p:grpSp>
                <p:nvGrpSpPr>
                  <p:cNvPr id="1945" name="Group 39"/>
                  <p:cNvGrpSpPr/>
                  <p:nvPr/>
                </p:nvGrpSpPr>
                <p:grpSpPr>
                  <a:xfrm>
                    <a:off x="1274400" y="4962600"/>
                    <a:ext cx="6991560" cy="1306440"/>
                    <a:chOff x="1274400" y="4962600"/>
                    <a:chExt cx="6991560" cy="1306440"/>
                  </a:xfrm>
                </p:grpSpPr>
                <p:grpSp>
                  <p:nvGrpSpPr>
                    <p:cNvPr id="1946" name="Group 40"/>
                    <p:cNvGrpSpPr/>
                    <p:nvPr/>
                  </p:nvGrpSpPr>
                  <p:grpSpPr>
                    <a:xfrm>
                      <a:off x="1274400" y="6268680"/>
                      <a:ext cx="6991560" cy="360"/>
                      <a:chOff x="1274400" y="6268680"/>
                      <a:chExt cx="6991560" cy="360"/>
                    </a:xfrm>
                  </p:grpSpPr>
                  <p:sp>
                    <p:nvSpPr>
                      <p:cNvPr id="1947" name="Line 41"/>
                      <p:cNvSpPr/>
                      <p:nvPr/>
                    </p:nvSpPr>
                    <p:spPr>
                      <a:xfrm>
                        <a:off x="1853640" y="62686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48" name="Line 42"/>
                      <p:cNvSpPr/>
                      <p:nvPr/>
                    </p:nvSpPr>
                    <p:spPr>
                      <a:xfrm>
                        <a:off x="7724880" y="62686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49" name="Line 43"/>
                      <p:cNvSpPr/>
                      <p:nvPr/>
                    </p:nvSpPr>
                    <p:spPr>
                      <a:xfrm>
                        <a:off x="1274400" y="62686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950" name="Group 44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951" name="Line 45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52" name="Line 46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53" name="Line 47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954" name="Line 48"/>
                  <p:cNvSpPr/>
                  <p:nvPr/>
                </p:nvSpPr>
                <p:spPr>
                  <a:xfrm flipH="1">
                    <a:off x="3017160" y="5880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55" name="Line 49"/>
                  <p:cNvSpPr/>
                  <p:nvPr/>
                </p:nvSpPr>
                <p:spPr>
                  <a:xfrm flipH="1">
                    <a:off x="3017160" y="52686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56" name="Line 50"/>
                  <p:cNvSpPr/>
                  <p:nvPr/>
                </p:nvSpPr>
                <p:spPr>
                  <a:xfrm flipH="1">
                    <a:off x="3902400" y="5665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57" name="Line 51"/>
                  <p:cNvSpPr/>
                  <p:nvPr/>
                </p:nvSpPr>
                <p:spPr>
                  <a:xfrm flipH="1">
                    <a:off x="4787640" y="60703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58" name="Line 52"/>
                  <p:cNvSpPr/>
                  <p:nvPr/>
                </p:nvSpPr>
                <p:spPr>
                  <a:xfrm flipH="1">
                    <a:off x="6558120" y="538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959" name="Line 53"/>
                <p:cNvSpPr/>
                <p:nvPr/>
              </p:nvSpPr>
              <p:spPr>
                <a:xfrm flipH="1">
                  <a:off x="1274400" y="550836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60" name="Line 54"/>
                <p:cNvSpPr/>
                <p:nvPr/>
              </p:nvSpPr>
              <p:spPr>
                <a:xfrm flipH="1">
                  <a:off x="1853640" y="550836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61" name="Group 55"/>
              <p:cNvGrpSpPr/>
              <p:nvPr/>
            </p:nvGrpSpPr>
            <p:grpSpPr>
              <a:xfrm>
                <a:off x="1274400" y="3656880"/>
                <a:ext cx="6991560" cy="1306440"/>
                <a:chOff x="1274400" y="3656880"/>
                <a:chExt cx="6991560" cy="1306440"/>
              </a:xfrm>
            </p:grpSpPr>
            <p:grpSp>
              <p:nvGrpSpPr>
                <p:cNvPr id="1962" name="Group 56"/>
                <p:cNvGrpSpPr/>
                <p:nvPr/>
              </p:nvGrpSpPr>
              <p:grpSpPr>
                <a:xfrm>
                  <a:off x="1274400" y="3656880"/>
                  <a:ext cx="6991560" cy="1306440"/>
                  <a:chOff x="1274400" y="3656880"/>
                  <a:chExt cx="6991560" cy="1306440"/>
                </a:xfrm>
              </p:grpSpPr>
              <p:grpSp>
                <p:nvGrpSpPr>
                  <p:cNvPr id="1963" name="Group 57"/>
                  <p:cNvGrpSpPr/>
                  <p:nvPr/>
                </p:nvGrpSpPr>
                <p:grpSpPr>
                  <a:xfrm>
                    <a:off x="1274400" y="3656880"/>
                    <a:ext cx="6991560" cy="1306440"/>
                    <a:chOff x="1274400" y="3656880"/>
                    <a:chExt cx="6991560" cy="1306440"/>
                  </a:xfrm>
                </p:grpSpPr>
                <p:grpSp>
                  <p:nvGrpSpPr>
                    <p:cNvPr id="1964" name="Group 58"/>
                    <p:cNvGrpSpPr/>
                    <p:nvPr/>
                  </p:nvGrpSpPr>
                  <p:grpSpPr>
                    <a:xfrm>
                      <a:off x="1274400" y="4962600"/>
                      <a:ext cx="6991560" cy="720"/>
                      <a:chOff x="1274400" y="4962600"/>
                      <a:chExt cx="6991560" cy="720"/>
                    </a:xfrm>
                  </p:grpSpPr>
                  <p:sp>
                    <p:nvSpPr>
                      <p:cNvPr id="1965" name="Line 59"/>
                      <p:cNvSpPr/>
                      <p:nvPr/>
                    </p:nvSpPr>
                    <p:spPr>
                      <a:xfrm>
                        <a:off x="1853640" y="49626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66" name="Line 60"/>
                      <p:cNvSpPr/>
                      <p:nvPr/>
                    </p:nvSpPr>
                    <p:spPr>
                      <a:xfrm>
                        <a:off x="7724880" y="496296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67" name="Line 61"/>
                      <p:cNvSpPr/>
                      <p:nvPr/>
                    </p:nvSpPr>
                    <p:spPr>
                      <a:xfrm>
                        <a:off x="1274400" y="496296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968" name="Group 62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969" name="Line 63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70" name="Line 64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71" name="Line 65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972" name="Line 66"/>
                  <p:cNvSpPr/>
                  <p:nvPr/>
                </p:nvSpPr>
                <p:spPr>
                  <a:xfrm flipH="1">
                    <a:off x="3017160" y="457416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73" name="Line 67"/>
                  <p:cNvSpPr/>
                  <p:nvPr/>
                </p:nvSpPr>
                <p:spPr>
                  <a:xfrm flipH="1">
                    <a:off x="3017160" y="3962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74" name="Line 68"/>
                  <p:cNvSpPr/>
                  <p:nvPr/>
                </p:nvSpPr>
                <p:spPr>
                  <a:xfrm flipH="1">
                    <a:off x="3902400" y="4359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75" name="Line 69"/>
                  <p:cNvSpPr/>
                  <p:nvPr/>
                </p:nvSpPr>
                <p:spPr>
                  <a:xfrm flipH="1">
                    <a:off x="4787640" y="47642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76" name="Line 70"/>
                  <p:cNvSpPr/>
                  <p:nvPr/>
                </p:nvSpPr>
                <p:spPr>
                  <a:xfrm flipH="1">
                    <a:off x="6558120" y="407844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977" name="Line 71"/>
                <p:cNvSpPr/>
                <p:nvPr/>
              </p:nvSpPr>
              <p:spPr>
                <a:xfrm flipH="1">
                  <a:off x="1274400" y="420228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78" name="Line 72"/>
                <p:cNvSpPr/>
                <p:nvPr/>
              </p:nvSpPr>
              <p:spPr>
                <a:xfrm flipH="1">
                  <a:off x="1853640" y="420228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79" name="Group 73"/>
              <p:cNvGrpSpPr/>
              <p:nvPr/>
            </p:nvGrpSpPr>
            <p:grpSpPr>
              <a:xfrm>
                <a:off x="1274400" y="2350800"/>
                <a:ext cx="6991560" cy="1306440"/>
                <a:chOff x="1274400" y="2350800"/>
                <a:chExt cx="6991560" cy="1306440"/>
              </a:xfrm>
            </p:grpSpPr>
            <p:grpSp>
              <p:nvGrpSpPr>
                <p:cNvPr id="1980" name="Group 74"/>
                <p:cNvGrpSpPr/>
                <p:nvPr/>
              </p:nvGrpSpPr>
              <p:grpSpPr>
                <a:xfrm>
                  <a:off x="1274400" y="2350800"/>
                  <a:ext cx="6991560" cy="1306440"/>
                  <a:chOff x="1274400" y="2350800"/>
                  <a:chExt cx="6991560" cy="1306440"/>
                </a:xfrm>
              </p:grpSpPr>
              <p:grpSp>
                <p:nvGrpSpPr>
                  <p:cNvPr id="1981" name="Group 75"/>
                  <p:cNvGrpSpPr/>
                  <p:nvPr/>
                </p:nvGrpSpPr>
                <p:grpSpPr>
                  <a:xfrm>
                    <a:off x="1274400" y="2350800"/>
                    <a:ext cx="6991560" cy="1306440"/>
                    <a:chOff x="1274400" y="2350800"/>
                    <a:chExt cx="6991560" cy="1306440"/>
                  </a:xfrm>
                </p:grpSpPr>
                <p:grpSp>
                  <p:nvGrpSpPr>
                    <p:cNvPr id="1982" name="Group 76"/>
                    <p:cNvGrpSpPr/>
                    <p:nvPr/>
                  </p:nvGrpSpPr>
                  <p:grpSpPr>
                    <a:xfrm>
                      <a:off x="1274400" y="3656880"/>
                      <a:ext cx="6991560" cy="360"/>
                      <a:chOff x="1274400" y="3656880"/>
                      <a:chExt cx="6991560" cy="360"/>
                    </a:xfrm>
                  </p:grpSpPr>
                  <p:sp>
                    <p:nvSpPr>
                      <p:cNvPr id="1983" name="Line 77"/>
                      <p:cNvSpPr/>
                      <p:nvPr/>
                    </p:nvSpPr>
                    <p:spPr>
                      <a:xfrm>
                        <a:off x="1853640" y="365688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84" name="Line 78"/>
                      <p:cNvSpPr/>
                      <p:nvPr/>
                    </p:nvSpPr>
                    <p:spPr>
                      <a:xfrm>
                        <a:off x="7724880" y="365688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85" name="Line 79"/>
                      <p:cNvSpPr/>
                      <p:nvPr/>
                    </p:nvSpPr>
                    <p:spPr>
                      <a:xfrm>
                        <a:off x="1274400" y="365688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1986" name="Group 80"/>
                    <p:cNvGrpSpPr/>
                    <p:nvPr/>
                  </p:nvGrpSpPr>
                  <p:grpSpPr>
                    <a:xfrm>
                      <a:off x="1274400" y="2350800"/>
                      <a:ext cx="6991560" cy="360"/>
                      <a:chOff x="1274400" y="2350800"/>
                      <a:chExt cx="6991560" cy="360"/>
                    </a:xfrm>
                  </p:grpSpPr>
                  <p:sp>
                    <p:nvSpPr>
                      <p:cNvPr id="1987" name="Line 81"/>
                      <p:cNvSpPr/>
                      <p:nvPr/>
                    </p:nvSpPr>
                    <p:spPr>
                      <a:xfrm>
                        <a:off x="1853640" y="2350800"/>
                        <a:ext cx="57844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88" name="Line 82"/>
                      <p:cNvSpPr/>
                      <p:nvPr/>
                    </p:nvSpPr>
                    <p:spPr>
                      <a:xfrm>
                        <a:off x="7724880" y="2350800"/>
                        <a:ext cx="54108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989" name="Line 83"/>
                      <p:cNvSpPr/>
                      <p:nvPr/>
                    </p:nvSpPr>
                    <p:spPr>
                      <a:xfrm>
                        <a:off x="1274400" y="2350800"/>
                        <a:ext cx="540720" cy="360"/>
                      </a:xfrm>
                      <a:prstGeom prst="line">
                        <a:avLst/>
                      </a:prstGeom>
                      <a:ln w="28440">
                        <a:solidFill>
                          <a:srgbClr val="000000"/>
                        </a:solidFill>
                        <a:custDash>
                          <a:ds d="400000" sp="300000"/>
                        </a:custDash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  <p:sp>
                <p:nvSpPr>
                  <p:cNvPr id="1990" name="Line 84"/>
                  <p:cNvSpPr/>
                  <p:nvPr/>
                </p:nvSpPr>
                <p:spPr>
                  <a:xfrm flipH="1">
                    <a:off x="3017160" y="326844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91" name="Line 85"/>
                  <p:cNvSpPr/>
                  <p:nvPr/>
                </p:nvSpPr>
                <p:spPr>
                  <a:xfrm flipH="1">
                    <a:off x="3017160" y="265680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92" name="Line 86"/>
                  <p:cNvSpPr/>
                  <p:nvPr/>
                </p:nvSpPr>
                <p:spPr>
                  <a:xfrm flipH="1">
                    <a:off x="3902400" y="3053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93" name="Line 87"/>
                  <p:cNvSpPr/>
                  <p:nvPr/>
                </p:nvSpPr>
                <p:spPr>
                  <a:xfrm flipH="1">
                    <a:off x="4787640" y="3458520"/>
                    <a:ext cx="87804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94" name="Line 88"/>
                  <p:cNvSpPr/>
                  <p:nvPr/>
                </p:nvSpPr>
                <p:spPr>
                  <a:xfrm flipH="1">
                    <a:off x="6558120" y="2772360"/>
                    <a:ext cx="877680" cy="360"/>
                  </a:xfrm>
                  <a:prstGeom prst="line">
                    <a:avLst/>
                  </a:prstGeom>
                  <a:ln w="2844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1995" name="Line 89"/>
                <p:cNvSpPr/>
                <p:nvPr/>
              </p:nvSpPr>
              <p:spPr>
                <a:xfrm flipH="1">
                  <a:off x="1274400" y="2896200"/>
                  <a:ext cx="85788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custDash>
                    <a:ds d="400000" sp="3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96" name="Line 90"/>
                <p:cNvSpPr/>
                <p:nvPr/>
              </p:nvSpPr>
              <p:spPr>
                <a:xfrm flipH="1">
                  <a:off x="1853640" y="2896200"/>
                  <a:ext cx="263520" cy="36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997" name="CustomShape 91"/>
              <p:cNvSpPr/>
              <p:nvPr/>
            </p:nvSpPr>
            <p:spPr>
              <a:xfrm>
                <a:off x="207216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98" name="CustomShape 92"/>
              <p:cNvSpPr/>
              <p:nvPr/>
            </p:nvSpPr>
            <p:spPr>
              <a:xfrm>
                <a:off x="29570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99" name="CustomShape 93"/>
              <p:cNvSpPr/>
              <p:nvPr/>
            </p:nvSpPr>
            <p:spPr>
              <a:xfrm>
                <a:off x="383472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0" name="CustomShape 94"/>
              <p:cNvSpPr/>
              <p:nvPr/>
            </p:nvSpPr>
            <p:spPr>
              <a:xfrm>
                <a:off x="471996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1" name="CustomShape 95"/>
              <p:cNvSpPr/>
              <p:nvPr/>
            </p:nvSpPr>
            <p:spPr>
              <a:xfrm>
                <a:off x="560520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2" name="CustomShape 96"/>
              <p:cNvSpPr/>
              <p:nvPr/>
            </p:nvSpPr>
            <p:spPr>
              <a:xfrm>
                <a:off x="6490440" y="620424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3" name="CustomShape 97"/>
              <p:cNvSpPr/>
              <p:nvPr/>
            </p:nvSpPr>
            <p:spPr>
              <a:xfrm>
                <a:off x="7375680" y="6195960"/>
                <a:ext cx="138600" cy="148320"/>
              </a:xfrm>
              <a:prstGeom prst="ellipse">
                <a:avLst/>
              </a:prstGeom>
              <a:solidFill>
                <a:schemeClr val="tx1"/>
              </a:solidFill>
              <a:ln w="1260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4" name="Line 98"/>
              <p:cNvSpPr/>
              <p:nvPr/>
            </p:nvSpPr>
            <p:spPr>
              <a:xfrm flipV="1">
                <a:off x="4786200" y="5995800"/>
                <a:ext cx="875520" cy="14472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5" name="Line 99"/>
              <p:cNvSpPr/>
              <p:nvPr/>
            </p:nvSpPr>
            <p:spPr>
              <a:xfrm flipV="1">
                <a:off x="3019680" y="3197880"/>
                <a:ext cx="875520" cy="14472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6" name="Line 100"/>
              <p:cNvSpPr/>
              <p:nvPr/>
            </p:nvSpPr>
            <p:spPr>
              <a:xfrm flipV="1">
                <a:off x="3904920" y="2982960"/>
                <a:ext cx="875520" cy="14472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7" name="Line 101"/>
              <p:cNvSpPr/>
              <p:nvPr/>
            </p:nvSpPr>
            <p:spPr>
              <a:xfrm>
                <a:off x="3019680" y="3895560"/>
                <a:ext cx="879120" cy="13644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8" name="Line 102"/>
              <p:cNvSpPr/>
              <p:nvPr/>
            </p:nvSpPr>
            <p:spPr>
              <a:xfrm>
                <a:off x="3900960" y="4292280"/>
                <a:ext cx="879480" cy="13644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9" name="Line 103"/>
              <p:cNvSpPr/>
              <p:nvPr/>
            </p:nvSpPr>
            <p:spPr>
              <a:xfrm>
                <a:off x="4785120" y="4701240"/>
                <a:ext cx="879480" cy="13644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0" name="Line 104"/>
              <p:cNvSpPr/>
              <p:nvPr/>
            </p:nvSpPr>
            <p:spPr>
              <a:xfrm>
                <a:off x="5669280" y="4819680"/>
                <a:ext cx="360" cy="119232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1" name="Line 105"/>
              <p:cNvSpPr/>
              <p:nvPr/>
            </p:nvSpPr>
            <p:spPr>
              <a:xfrm>
                <a:off x="4786920" y="4414320"/>
                <a:ext cx="720" cy="30600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2" name="Line 106"/>
              <p:cNvSpPr/>
              <p:nvPr/>
            </p:nvSpPr>
            <p:spPr>
              <a:xfrm>
                <a:off x="3900960" y="4021560"/>
                <a:ext cx="360" cy="28368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3" name="Line 107"/>
              <p:cNvSpPr/>
              <p:nvPr/>
            </p:nvSpPr>
            <p:spPr>
              <a:xfrm flipH="1">
                <a:off x="3016800" y="3328560"/>
                <a:ext cx="360" cy="58140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4" name="Line 108"/>
              <p:cNvSpPr/>
              <p:nvPr/>
            </p:nvSpPr>
            <p:spPr>
              <a:xfrm>
                <a:off x="3902400" y="3111840"/>
                <a:ext cx="360" cy="10224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5" name="Line 109"/>
              <p:cNvSpPr/>
              <p:nvPr/>
            </p:nvSpPr>
            <p:spPr>
              <a:xfrm>
                <a:off x="4786560" y="2363400"/>
                <a:ext cx="360" cy="63360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6" name="Line 110"/>
              <p:cNvSpPr/>
              <p:nvPr/>
            </p:nvSpPr>
            <p:spPr>
              <a:xfrm>
                <a:off x="4786200" y="6126120"/>
                <a:ext cx="360" cy="133560"/>
              </a:xfrm>
              <a:prstGeom prst="line">
                <a:avLst/>
              </a:prstGeom>
              <a:ln w="38160">
                <a:solidFill>
                  <a:srgbClr val="007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7" name="CustomShape 111"/>
              <p:cNvSpPr/>
              <p:nvPr/>
            </p:nvSpPr>
            <p:spPr>
              <a:xfrm>
                <a:off x="8073360" y="5896800"/>
                <a:ext cx="613080" cy="912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18" name="CustomShape 112"/>
              <p:cNvSpPr/>
              <p:nvPr/>
            </p:nvSpPr>
            <p:spPr>
              <a:xfrm>
                <a:off x="8073360" y="5896800"/>
                <a:ext cx="613080" cy="12013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19" name="CustomShape 113"/>
              <p:cNvSpPr/>
              <p:nvPr/>
            </p:nvSpPr>
            <p:spPr>
              <a:xfrm>
                <a:off x="394200" y="2050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20" name="CustomShape 114"/>
              <p:cNvSpPr/>
              <p:nvPr/>
            </p:nvSpPr>
            <p:spPr>
              <a:xfrm>
                <a:off x="394200" y="2050920"/>
                <a:ext cx="613080" cy="10213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21" name="CustomShape 115"/>
              <p:cNvSpPr/>
              <p:nvPr/>
            </p:nvSpPr>
            <p:spPr>
              <a:xfrm>
                <a:off x="516600" y="1447920"/>
                <a:ext cx="613080" cy="776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22" name="CustomShape 116"/>
              <p:cNvSpPr/>
              <p:nvPr/>
            </p:nvSpPr>
            <p:spPr>
              <a:xfrm>
                <a:off x="516600" y="1447920"/>
                <a:ext cx="613080" cy="10213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latin typeface="Arial"/>
                    <a:ea typeface="ヒラギノ角ゴ Pro W3"/>
                  </a:rPr>
                  <a:t> 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23" name="Line 117"/>
              <p:cNvSpPr/>
              <p:nvPr/>
            </p:nvSpPr>
            <p:spPr>
              <a:xfrm>
                <a:off x="891360" y="365544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4" name="Line 118"/>
              <p:cNvSpPr/>
              <p:nvPr/>
            </p:nvSpPr>
            <p:spPr>
              <a:xfrm>
                <a:off x="892800" y="2348640"/>
                <a:ext cx="157680" cy="180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5" name="Line 119"/>
              <p:cNvSpPr/>
              <p:nvPr/>
            </p:nvSpPr>
            <p:spPr>
              <a:xfrm>
                <a:off x="888480" y="4960080"/>
                <a:ext cx="15768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026" name="TextShape 120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27" name="Group 12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28" name="CustomShape 12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9" name="CustomShape 12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30" name="CustomShape 124"/>
          <p:cNvSpPr/>
          <p:nvPr/>
        </p:nvSpPr>
        <p:spPr>
          <a:xfrm>
            <a:off x="304920" y="347436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2031" name="CustomShape 125"/>
          <p:cNvSpPr/>
          <p:nvPr/>
        </p:nvSpPr>
        <p:spPr>
          <a:xfrm>
            <a:off x="304920" y="3474360"/>
            <a:ext cx="613080" cy="102132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32" name="CustomShape 126"/>
          <p:cNvSpPr/>
          <p:nvPr/>
        </p:nvSpPr>
        <p:spPr>
          <a:xfrm>
            <a:off x="465840" y="4724280"/>
            <a:ext cx="6130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2033" name="CustomShape 127"/>
          <p:cNvSpPr/>
          <p:nvPr/>
        </p:nvSpPr>
        <p:spPr>
          <a:xfrm>
            <a:off x="465840" y="4724280"/>
            <a:ext cx="613080" cy="102132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3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3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8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say that the walk </a:t>
            </a:r>
            <a:r>
              <a:rPr b="1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interact with its past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in time  if there exists  such that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039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4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4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4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say that the walk </a:t>
            </a:r>
            <a:r>
              <a:rPr b="1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interact with its past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in time  if there exists  such that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evolves like a simple random walk when it doesn’t interact with its past.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045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4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4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cyclic random walk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0" name="CustomShape 5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say that the walk </a:t>
            </a:r>
            <a:r>
              <a:rPr b="1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interact with its past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in time  if there exists  such that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evolves like a simple random walk when it doesn’t interact with its past.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Note also that if   for some  then  is stuck in a loop (the cycle is closed)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051" name="CustomShape 6"/>
          <p:cNvSpPr/>
          <p:nvPr/>
        </p:nvSpPr>
        <p:spPr>
          <a:xfrm>
            <a:off x="0" y="1219320"/>
            <a:ext cx="9143640" cy="5750640"/>
          </a:xfrm>
          <a:prstGeom prst="rect">
            <a:avLst/>
          </a:prstGeom>
          <a:blipFill rotWithShape="0">
            <a:blip r:embed="rId1"/>
            <a:stretch>
              <a:fillRect l="-1332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5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55" name="TextShape 4"/>
          <p:cNvSpPr txBox="1"/>
          <p:nvPr/>
        </p:nvSpPr>
        <p:spPr>
          <a:xfrm>
            <a:off x="228600" y="3086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60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6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58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9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60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1" name="CustomShape 5"/>
          <p:cNvSpPr/>
          <p:nvPr/>
        </p:nvSpPr>
        <p:spPr>
          <a:xfrm>
            <a:off x="0" y="1219320"/>
            <a:ext cx="90644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2062" name="CustomShape 6"/>
          <p:cNvSpPr/>
          <p:nvPr/>
        </p:nvSpPr>
        <p:spPr>
          <a:xfrm>
            <a:off x="723960" y="2286000"/>
            <a:ext cx="23619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 cyclic walk behaves like a random walk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063" name="CustomShape 7"/>
          <p:cNvSpPr/>
          <p:nvPr/>
        </p:nvSpPr>
        <p:spPr>
          <a:xfrm>
            <a:off x="4991040" y="2362320"/>
            <a:ext cx="25905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 cyclic walk does not intersect its past often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064" name="CustomShape 8"/>
          <p:cNvSpPr/>
          <p:nvPr/>
        </p:nvSpPr>
        <p:spPr>
          <a:xfrm>
            <a:off x="3352680" y="2590920"/>
            <a:ext cx="1218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5724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5" name="CustomShape 9"/>
          <p:cNvSpPr/>
          <p:nvPr/>
        </p:nvSpPr>
        <p:spPr>
          <a:xfrm flipH="1">
            <a:off x="3276720" y="3276720"/>
            <a:ext cx="1218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9999"/>
          </a:solidFill>
          <a:ln w="5724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6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6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Induction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0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Up to time , the cyclic walk  is exactly a random walk.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071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209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4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5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6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7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8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9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0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1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2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2"/>
          <p:cNvSpPr/>
          <p:nvPr/>
        </p:nvSpPr>
        <p:spPr>
          <a:xfrm>
            <a:off x="3276720" y="373392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9"/>
          <p:cNvSpPr/>
          <p:nvPr/>
        </p:nvSpPr>
        <p:spPr>
          <a:xfrm>
            <a:off x="3886200" y="419940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7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Induction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6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Up to time , the cyclic walk  is exactly a random walk.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Suppose it behaves like a random walk up to time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Prove it for time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077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7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2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083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84" name="CustomShape 7"/>
          <p:cNvSpPr/>
          <p:nvPr/>
        </p:nvSpPr>
        <p:spPr>
          <a:xfrm rot="579000">
            <a:off x="392040" y="4822560"/>
            <a:ext cx="2185560" cy="1224000"/>
          </a:xfrm>
          <a:custGeom>
            <a:avLst/>
            <a:gdLst/>
            <a:ahLst/>
            <a:rect l="l" t="t" r="r" b="b"/>
            <a:pathLst>
              <a:path w="2186029" h="1224506">
                <a:moveTo>
                  <a:pt x="347704" y="1224506"/>
                </a:moveTo>
                <a:cubicBezTo>
                  <a:pt x="187366" y="1042737"/>
                  <a:pt x="27029" y="860969"/>
                  <a:pt x="4804" y="691106"/>
                </a:cubicBezTo>
                <a:cubicBezTo>
                  <a:pt x="-17421" y="521243"/>
                  <a:pt x="34967" y="314868"/>
                  <a:pt x="214354" y="205331"/>
                </a:cubicBezTo>
                <a:cubicBezTo>
                  <a:pt x="393741" y="95794"/>
                  <a:pt x="871579" y="-72481"/>
                  <a:pt x="1081129" y="33881"/>
                </a:cubicBezTo>
                <a:cubicBezTo>
                  <a:pt x="1290679" y="140243"/>
                  <a:pt x="1287504" y="764131"/>
                  <a:pt x="1471654" y="843506"/>
                </a:cubicBezTo>
                <a:cubicBezTo>
                  <a:pt x="1655804" y="922881"/>
                  <a:pt x="1920916" y="716506"/>
                  <a:pt x="2186029" y="510131"/>
                </a:cubicBezTo>
              </a:path>
            </a:pathLst>
          </a:custGeom>
          <a:noFill/>
          <a:ln w="38160">
            <a:solidFill>
              <a:srgbClr val="021ac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5" name="CustomShape 8"/>
          <p:cNvSpPr/>
          <p:nvPr/>
        </p:nvSpPr>
        <p:spPr>
          <a:xfrm rot="204600">
            <a:off x="3172680" y="4326840"/>
            <a:ext cx="2192760" cy="1704600"/>
          </a:xfrm>
          <a:custGeom>
            <a:avLst/>
            <a:gdLst/>
            <a:ahLst/>
            <a:rect l="l" t="t" r="r" b="b"/>
            <a:pathLst>
              <a:path w="2193082" h="1704975">
                <a:moveTo>
                  <a:pt x="0" y="1704975"/>
                </a:moveTo>
                <a:cubicBezTo>
                  <a:pt x="246062" y="1533525"/>
                  <a:pt x="492125" y="1362075"/>
                  <a:pt x="714375" y="1333500"/>
                </a:cubicBezTo>
                <a:cubicBezTo>
                  <a:pt x="936625" y="1304925"/>
                  <a:pt x="1090613" y="1600200"/>
                  <a:pt x="1333500" y="1533525"/>
                </a:cubicBezTo>
                <a:cubicBezTo>
                  <a:pt x="1576387" y="1466850"/>
                  <a:pt x="2066925" y="1189037"/>
                  <a:pt x="2171700" y="933450"/>
                </a:cubicBezTo>
                <a:cubicBezTo>
                  <a:pt x="2276475" y="677863"/>
                  <a:pt x="1962150" y="0"/>
                  <a:pt x="1962150" y="0"/>
                </a:cubicBezTo>
                <a:lnTo>
                  <a:pt x="1962150" y="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6" name="CustomShape 9"/>
          <p:cNvSpPr/>
          <p:nvPr/>
        </p:nvSpPr>
        <p:spPr>
          <a:xfrm rot="268200">
            <a:off x="5492520" y="4852800"/>
            <a:ext cx="1902240" cy="1933560"/>
          </a:xfrm>
          <a:custGeom>
            <a:avLst/>
            <a:gdLst/>
            <a:ahLst/>
            <a:rect l="l" t="t" r="r" b="b"/>
            <a:pathLst>
              <a:path w="1902503" h="1933969">
                <a:moveTo>
                  <a:pt x="310616" y="1048144"/>
                </a:moveTo>
                <a:cubicBezTo>
                  <a:pt x="109797" y="825100"/>
                  <a:pt x="-91021" y="602056"/>
                  <a:pt x="43916" y="429019"/>
                </a:cubicBezTo>
                <a:cubicBezTo>
                  <a:pt x="178853" y="255982"/>
                  <a:pt x="810679" y="-59931"/>
                  <a:pt x="1120241" y="9919"/>
                </a:cubicBezTo>
                <a:cubicBezTo>
                  <a:pt x="1429803" y="79769"/>
                  <a:pt x="1877479" y="527444"/>
                  <a:pt x="1901291" y="848119"/>
                </a:cubicBezTo>
                <a:cubicBezTo>
                  <a:pt x="1925104" y="1168794"/>
                  <a:pt x="1594110" y="1551381"/>
                  <a:pt x="1263116" y="1933969"/>
                </a:cubicBezTo>
              </a:path>
            </a:pathLst>
          </a:custGeom>
          <a:noFill/>
          <a:ln w="3816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7" name="CustomShape 10"/>
          <p:cNvSpPr/>
          <p:nvPr/>
        </p:nvSpPr>
        <p:spPr>
          <a:xfrm>
            <a:off x="600120" y="58672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8" name="CustomShape 11"/>
          <p:cNvSpPr/>
          <p:nvPr/>
        </p:nvSpPr>
        <p:spPr>
          <a:xfrm>
            <a:off x="2971800" y="58672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9" name="CustomShape 12"/>
          <p:cNvSpPr/>
          <p:nvPr/>
        </p:nvSpPr>
        <p:spPr>
          <a:xfrm>
            <a:off x="5715000" y="579132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090" name="Formula 13"/>
              <p:cNvSpPr txBox="1"/>
              <p:nvPr/>
            </p:nvSpPr>
            <p:spPr>
              <a:xfrm>
                <a:off x="609480" y="41148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𝑊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091" name="CustomShape 14"/>
          <p:cNvSpPr/>
          <p:nvPr/>
        </p:nvSpPr>
        <p:spPr>
          <a:xfrm>
            <a:off x="609480" y="41148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092" name="Formula 15"/>
              <p:cNvSpPr txBox="1"/>
              <p:nvPr/>
            </p:nvSpPr>
            <p:spPr>
              <a:xfrm>
                <a:off x="3390840" y="41148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𝑊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093" name="CustomShape 16"/>
          <p:cNvSpPr/>
          <p:nvPr/>
        </p:nvSpPr>
        <p:spPr>
          <a:xfrm>
            <a:off x="3390840" y="4114800"/>
            <a:ext cx="118080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094" name="Formula 17"/>
              <p:cNvSpPr txBox="1"/>
              <p:nvPr/>
            </p:nvSpPr>
            <p:spPr>
              <a:xfrm>
                <a:off x="5981760" y="41148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𝑊</m:t>
                        </m:r>
                      </m:e>
                      <m:sub>
                        <m:r>
                          <m:t xml:space="preserve">3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095" name="CustomShape 18"/>
          <p:cNvSpPr/>
          <p:nvPr/>
        </p:nvSpPr>
        <p:spPr>
          <a:xfrm>
            <a:off x="5981760" y="4114800"/>
            <a:ext cx="1180800" cy="5842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096" name="Formula 19"/>
              <p:cNvSpPr txBox="1"/>
              <p:nvPr/>
            </p:nvSpPr>
            <p:spPr>
              <a:xfrm>
                <a:off x="7658280" y="535896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…</m:t>
                    </m:r>
                    <m:r>
                      <m:t xml:space="preserve">…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097" name="CustomShape 20"/>
          <p:cNvSpPr/>
          <p:nvPr/>
        </p:nvSpPr>
        <p:spPr>
          <a:xfrm>
            <a:off x="7658280" y="5358960"/>
            <a:ext cx="1180800" cy="5842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09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0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2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the concatenation of 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03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04" name="CustomShape 7"/>
          <p:cNvSpPr/>
          <p:nvPr/>
        </p:nvSpPr>
        <p:spPr>
          <a:xfrm rot="579000">
            <a:off x="392040" y="4822560"/>
            <a:ext cx="2185560" cy="1224000"/>
          </a:xfrm>
          <a:custGeom>
            <a:avLst/>
            <a:gdLst/>
            <a:ahLst/>
            <a:rect l="l" t="t" r="r" b="b"/>
            <a:pathLst>
              <a:path w="2186029" h="1224506">
                <a:moveTo>
                  <a:pt x="347704" y="1224506"/>
                </a:moveTo>
                <a:cubicBezTo>
                  <a:pt x="187366" y="1042737"/>
                  <a:pt x="27029" y="860969"/>
                  <a:pt x="4804" y="691106"/>
                </a:cubicBezTo>
                <a:cubicBezTo>
                  <a:pt x="-17421" y="521243"/>
                  <a:pt x="34967" y="314868"/>
                  <a:pt x="214354" y="205331"/>
                </a:cubicBezTo>
                <a:cubicBezTo>
                  <a:pt x="393741" y="95794"/>
                  <a:pt x="871579" y="-72481"/>
                  <a:pt x="1081129" y="33881"/>
                </a:cubicBezTo>
                <a:cubicBezTo>
                  <a:pt x="1290679" y="140243"/>
                  <a:pt x="1287504" y="764131"/>
                  <a:pt x="1471654" y="843506"/>
                </a:cubicBezTo>
                <a:cubicBezTo>
                  <a:pt x="1655804" y="922881"/>
                  <a:pt x="1920916" y="716506"/>
                  <a:pt x="2186029" y="510131"/>
                </a:cubicBezTo>
              </a:path>
            </a:pathLst>
          </a:custGeom>
          <a:noFill/>
          <a:ln w="38160">
            <a:solidFill>
              <a:srgbClr val="021ac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5" name="CustomShape 8"/>
          <p:cNvSpPr/>
          <p:nvPr/>
        </p:nvSpPr>
        <p:spPr>
          <a:xfrm rot="204600">
            <a:off x="3172680" y="4326840"/>
            <a:ext cx="2192760" cy="1704600"/>
          </a:xfrm>
          <a:custGeom>
            <a:avLst/>
            <a:gdLst/>
            <a:ahLst/>
            <a:rect l="l" t="t" r="r" b="b"/>
            <a:pathLst>
              <a:path w="2193082" h="1704975">
                <a:moveTo>
                  <a:pt x="0" y="1704975"/>
                </a:moveTo>
                <a:cubicBezTo>
                  <a:pt x="246062" y="1533525"/>
                  <a:pt x="492125" y="1362075"/>
                  <a:pt x="714375" y="1333500"/>
                </a:cubicBezTo>
                <a:cubicBezTo>
                  <a:pt x="936625" y="1304925"/>
                  <a:pt x="1090613" y="1600200"/>
                  <a:pt x="1333500" y="1533525"/>
                </a:cubicBezTo>
                <a:cubicBezTo>
                  <a:pt x="1576387" y="1466850"/>
                  <a:pt x="2066925" y="1189037"/>
                  <a:pt x="2171700" y="933450"/>
                </a:cubicBezTo>
                <a:cubicBezTo>
                  <a:pt x="2276475" y="677863"/>
                  <a:pt x="1962150" y="0"/>
                  <a:pt x="1962150" y="0"/>
                </a:cubicBezTo>
                <a:lnTo>
                  <a:pt x="1962150" y="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6" name="CustomShape 9"/>
          <p:cNvSpPr/>
          <p:nvPr/>
        </p:nvSpPr>
        <p:spPr>
          <a:xfrm rot="268200">
            <a:off x="5492520" y="4852800"/>
            <a:ext cx="1902240" cy="1933560"/>
          </a:xfrm>
          <a:custGeom>
            <a:avLst/>
            <a:gdLst/>
            <a:ahLst/>
            <a:rect l="l" t="t" r="r" b="b"/>
            <a:pathLst>
              <a:path w="1902503" h="1933969">
                <a:moveTo>
                  <a:pt x="310616" y="1048144"/>
                </a:moveTo>
                <a:cubicBezTo>
                  <a:pt x="109797" y="825100"/>
                  <a:pt x="-91021" y="602056"/>
                  <a:pt x="43916" y="429019"/>
                </a:cubicBezTo>
                <a:cubicBezTo>
                  <a:pt x="178853" y="255982"/>
                  <a:pt x="810679" y="-59931"/>
                  <a:pt x="1120241" y="9919"/>
                </a:cubicBezTo>
                <a:cubicBezTo>
                  <a:pt x="1429803" y="79769"/>
                  <a:pt x="1877479" y="527444"/>
                  <a:pt x="1901291" y="848119"/>
                </a:cubicBezTo>
                <a:cubicBezTo>
                  <a:pt x="1925104" y="1168794"/>
                  <a:pt x="1594110" y="1551381"/>
                  <a:pt x="1263116" y="1933969"/>
                </a:cubicBezTo>
              </a:path>
            </a:pathLst>
          </a:custGeom>
          <a:noFill/>
          <a:ln w="3816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7" name="CustomShape 10"/>
          <p:cNvSpPr/>
          <p:nvPr/>
        </p:nvSpPr>
        <p:spPr>
          <a:xfrm>
            <a:off x="600120" y="58672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8" name="CustomShape 11"/>
          <p:cNvSpPr/>
          <p:nvPr/>
        </p:nvSpPr>
        <p:spPr>
          <a:xfrm>
            <a:off x="2971800" y="58672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9" name="CustomShape 12"/>
          <p:cNvSpPr/>
          <p:nvPr/>
        </p:nvSpPr>
        <p:spPr>
          <a:xfrm>
            <a:off x="5715000" y="579132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110" name="Formula 13"/>
              <p:cNvSpPr txBox="1"/>
              <p:nvPr/>
            </p:nvSpPr>
            <p:spPr>
              <a:xfrm>
                <a:off x="609480" y="41148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𝑊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111" name="CustomShape 14"/>
          <p:cNvSpPr/>
          <p:nvPr/>
        </p:nvSpPr>
        <p:spPr>
          <a:xfrm>
            <a:off x="609480" y="41148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12" name="Formula 15"/>
              <p:cNvSpPr txBox="1"/>
              <p:nvPr/>
            </p:nvSpPr>
            <p:spPr>
              <a:xfrm>
                <a:off x="3390840" y="41148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𝑊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113" name="CustomShape 16"/>
          <p:cNvSpPr/>
          <p:nvPr/>
        </p:nvSpPr>
        <p:spPr>
          <a:xfrm>
            <a:off x="3390840" y="4114800"/>
            <a:ext cx="118080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14" name="Formula 17"/>
              <p:cNvSpPr txBox="1"/>
              <p:nvPr/>
            </p:nvSpPr>
            <p:spPr>
              <a:xfrm>
                <a:off x="5981760" y="41148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𝑊</m:t>
                        </m:r>
                      </m:e>
                      <m:sub>
                        <m:r>
                          <m:t xml:space="preserve">3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115" name="CustomShape 18"/>
          <p:cNvSpPr/>
          <p:nvPr/>
        </p:nvSpPr>
        <p:spPr>
          <a:xfrm>
            <a:off x="5981760" y="4114800"/>
            <a:ext cx="1180800" cy="5842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16" name="Formula 19"/>
              <p:cNvSpPr txBox="1"/>
              <p:nvPr/>
            </p:nvSpPr>
            <p:spPr>
              <a:xfrm>
                <a:off x="7658280" y="535896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…</m:t>
                    </m:r>
                    <m:r>
                      <m:t xml:space="preserve">…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117" name="CustomShape 20"/>
          <p:cNvSpPr/>
          <p:nvPr/>
        </p:nvSpPr>
        <p:spPr>
          <a:xfrm>
            <a:off x="7658280" y="5358960"/>
            <a:ext cx="1180800" cy="5842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1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2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the concatenation of 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23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24" name="CustomShape 7"/>
          <p:cNvSpPr/>
          <p:nvPr/>
        </p:nvSpPr>
        <p:spPr>
          <a:xfrm rot="579000">
            <a:off x="392040" y="4822560"/>
            <a:ext cx="2185560" cy="1224000"/>
          </a:xfrm>
          <a:custGeom>
            <a:avLst/>
            <a:gdLst/>
            <a:ahLst/>
            <a:rect l="l" t="t" r="r" b="b"/>
            <a:pathLst>
              <a:path w="2186029" h="1224506">
                <a:moveTo>
                  <a:pt x="347704" y="1224506"/>
                </a:moveTo>
                <a:cubicBezTo>
                  <a:pt x="187366" y="1042737"/>
                  <a:pt x="27029" y="860969"/>
                  <a:pt x="4804" y="691106"/>
                </a:cubicBezTo>
                <a:cubicBezTo>
                  <a:pt x="-17421" y="521243"/>
                  <a:pt x="34967" y="314868"/>
                  <a:pt x="214354" y="205331"/>
                </a:cubicBezTo>
                <a:cubicBezTo>
                  <a:pt x="393741" y="95794"/>
                  <a:pt x="871579" y="-72481"/>
                  <a:pt x="1081129" y="33881"/>
                </a:cubicBezTo>
                <a:cubicBezTo>
                  <a:pt x="1290679" y="140243"/>
                  <a:pt x="1287504" y="764131"/>
                  <a:pt x="1471654" y="843506"/>
                </a:cubicBezTo>
                <a:cubicBezTo>
                  <a:pt x="1655804" y="922881"/>
                  <a:pt x="1920916" y="716506"/>
                  <a:pt x="2186029" y="510131"/>
                </a:cubicBezTo>
              </a:path>
            </a:pathLst>
          </a:custGeom>
          <a:noFill/>
          <a:ln w="38160">
            <a:solidFill>
              <a:srgbClr val="021ac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5" name="CustomShape 8"/>
          <p:cNvSpPr/>
          <p:nvPr/>
        </p:nvSpPr>
        <p:spPr>
          <a:xfrm rot="204600">
            <a:off x="2715480" y="3873240"/>
            <a:ext cx="2192760" cy="1704600"/>
          </a:xfrm>
          <a:custGeom>
            <a:avLst/>
            <a:gdLst/>
            <a:ahLst/>
            <a:rect l="l" t="t" r="r" b="b"/>
            <a:pathLst>
              <a:path w="2193082" h="1704975">
                <a:moveTo>
                  <a:pt x="0" y="1704975"/>
                </a:moveTo>
                <a:cubicBezTo>
                  <a:pt x="246062" y="1533525"/>
                  <a:pt x="492125" y="1362075"/>
                  <a:pt x="714375" y="1333500"/>
                </a:cubicBezTo>
                <a:cubicBezTo>
                  <a:pt x="936625" y="1304925"/>
                  <a:pt x="1090613" y="1600200"/>
                  <a:pt x="1333500" y="1533525"/>
                </a:cubicBezTo>
                <a:cubicBezTo>
                  <a:pt x="1576387" y="1466850"/>
                  <a:pt x="2066925" y="1189037"/>
                  <a:pt x="2171700" y="933450"/>
                </a:cubicBezTo>
                <a:cubicBezTo>
                  <a:pt x="2276475" y="677863"/>
                  <a:pt x="1962150" y="0"/>
                  <a:pt x="1962150" y="0"/>
                </a:cubicBezTo>
                <a:lnTo>
                  <a:pt x="1962150" y="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6" name="CustomShape 9"/>
          <p:cNvSpPr/>
          <p:nvPr/>
        </p:nvSpPr>
        <p:spPr>
          <a:xfrm rot="268200">
            <a:off x="5492520" y="4852800"/>
            <a:ext cx="1902240" cy="1933560"/>
          </a:xfrm>
          <a:custGeom>
            <a:avLst/>
            <a:gdLst/>
            <a:ahLst/>
            <a:rect l="l" t="t" r="r" b="b"/>
            <a:pathLst>
              <a:path w="1902503" h="1933969">
                <a:moveTo>
                  <a:pt x="310616" y="1048144"/>
                </a:moveTo>
                <a:cubicBezTo>
                  <a:pt x="109797" y="825100"/>
                  <a:pt x="-91021" y="602056"/>
                  <a:pt x="43916" y="429019"/>
                </a:cubicBezTo>
                <a:cubicBezTo>
                  <a:pt x="178853" y="255982"/>
                  <a:pt x="810679" y="-59931"/>
                  <a:pt x="1120241" y="9919"/>
                </a:cubicBezTo>
                <a:cubicBezTo>
                  <a:pt x="1429803" y="79769"/>
                  <a:pt x="1877479" y="527444"/>
                  <a:pt x="1901291" y="848119"/>
                </a:cubicBezTo>
                <a:cubicBezTo>
                  <a:pt x="1925104" y="1168794"/>
                  <a:pt x="1594110" y="1551381"/>
                  <a:pt x="1263116" y="1933969"/>
                </a:cubicBezTo>
              </a:path>
            </a:pathLst>
          </a:custGeom>
          <a:noFill/>
          <a:ln w="3816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7" name="CustomShape 10"/>
          <p:cNvSpPr/>
          <p:nvPr/>
        </p:nvSpPr>
        <p:spPr>
          <a:xfrm>
            <a:off x="600120" y="58672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8" name="CustomShape 11"/>
          <p:cNvSpPr/>
          <p:nvPr/>
        </p:nvSpPr>
        <p:spPr>
          <a:xfrm>
            <a:off x="2514600" y="54100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9" name="CustomShape 12"/>
          <p:cNvSpPr/>
          <p:nvPr/>
        </p:nvSpPr>
        <p:spPr>
          <a:xfrm>
            <a:off x="5715000" y="579132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3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3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4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the concatenation of .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35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36" name="CustomShape 7"/>
          <p:cNvSpPr/>
          <p:nvPr/>
        </p:nvSpPr>
        <p:spPr>
          <a:xfrm rot="579000">
            <a:off x="392040" y="4822560"/>
            <a:ext cx="2185560" cy="1224000"/>
          </a:xfrm>
          <a:custGeom>
            <a:avLst/>
            <a:gdLst/>
            <a:ahLst/>
            <a:rect l="l" t="t" r="r" b="b"/>
            <a:pathLst>
              <a:path w="2186029" h="1224506">
                <a:moveTo>
                  <a:pt x="347704" y="1224506"/>
                </a:moveTo>
                <a:cubicBezTo>
                  <a:pt x="187366" y="1042737"/>
                  <a:pt x="27029" y="860969"/>
                  <a:pt x="4804" y="691106"/>
                </a:cubicBezTo>
                <a:cubicBezTo>
                  <a:pt x="-17421" y="521243"/>
                  <a:pt x="34967" y="314868"/>
                  <a:pt x="214354" y="205331"/>
                </a:cubicBezTo>
                <a:cubicBezTo>
                  <a:pt x="393741" y="95794"/>
                  <a:pt x="871579" y="-72481"/>
                  <a:pt x="1081129" y="33881"/>
                </a:cubicBezTo>
                <a:cubicBezTo>
                  <a:pt x="1290679" y="140243"/>
                  <a:pt x="1287504" y="764131"/>
                  <a:pt x="1471654" y="843506"/>
                </a:cubicBezTo>
                <a:cubicBezTo>
                  <a:pt x="1655804" y="922881"/>
                  <a:pt x="1920916" y="716506"/>
                  <a:pt x="2186029" y="510131"/>
                </a:cubicBezTo>
              </a:path>
            </a:pathLst>
          </a:custGeom>
          <a:noFill/>
          <a:ln w="38160">
            <a:solidFill>
              <a:srgbClr val="021ac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7" name="CustomShape 8"/>
          <p:cNvSpPr/>
          <p:nvPr/>
        </p:nvSpPr>
        <p:spPr>
          <a:xfrm rot="204600">
            <a:off x="2715480" y="3873240"/>
            <a:ext cx="2192760" cy="1704600"/>
          </a:xfrm>
          <a:custGeom>
            <a:avLst/>
            <a:gdLst/>
            <a:ahLst/>
            <a:rect l="l" t="t" r="r" b="b"/>
            <a:pathLst>
              <a:path w="2193082" h="1704975">
                <a:moveTo>
                  <a:pt x="0" y="1704975"/>
                </a:moveTo>
                <a:cubicBezTo>
                  <a:pt x="246062" y="1533525"/>
                  <a:pt x="492125" y="1362075"/>
                  <a:pt x="714375" y="1333500"/>
                </a:cubicBezTo>
                <a:cubicBezTo>
                  <a:pt x="936625" y="1304925"/>
                  <a:pt x="1090613" y="1600200"/>
                  <a:pt x="1333500" y="1533525"/>
                </a:cubicBezTo>
                <a:cubicBezTo>
                  <a:pt x="1576387" y="1466850"/>
                  <a:pt x="2066925" y="1189037"/>
                  <a:pt x="2171700" y="933450"/>
                </a:cubicBezTo>
                <a:cubicBezTo>
                  <a:pt x="2276475" y="677863"/>
                  <a:pt x="1962150" y="0"/>
                  <a:pt x="1962150" y="0"/>
                </a:cubicBezTo>
                <a:lnTo>
                  <a:pt x="1962150" y="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8" name="CustomShape 9"/>
          <p:cNvSpPr/>
          <p:nvPr/>
        </p:nvSpPr>
        <p:spPr>
          <a:xfrm rot="268200">
            <a:off x="4415400" y="2966400"/>
            <a:ext cx="1902240" cy="1933560"/>
          </a:xfrm>
          <a:custGeom>
            <a:avLst/>
            <a:gdLst/>
            <a:ahLst/>
            <a:rect l="l" t="t" r="r" b="b"/>
            <a:pathLst>
              <a:path w="1902503" h="1933969">
                <a:moveTo>
                  <a:pt x="310616" y="1048144"/>
                </a:moveTo>
                <a:cubicBezTo>
                  <a:pt x="109797" y="825100"/>
                  <a:pt x="-91021" y="602056"/>
                  <a:pt x="43916" y="429019"/>
                </a:cubicBezTo>
                <a:cubicBezTo>
                  <a:pt x="178853" y="255982"/>
                  <a:pt x="810679" y="-59931"/>
                  <a:pt x="1120241" y="9919"/>
                </a:cubicBezTo>
                <a:cubicBezTo>
                  <a:pt x="1429803" y="79769"/>
                  <a:pt x="1877479" y="527444"/>
                  <a:pt x="1901291" y="848119"/>
                </a:cubicBezTo>
                <a:cubicBezTo>
                  <a:pt x="1925104" y="1168794"/>
                  <a:pt x="1594110" y="1551381"/>
                  <a:pt x="1263116" y="1933969"/>
                </a:cubicBezTo>
              </a:path>
            </a:pathLst>
          </a:custGeom>
          <a:noFill/>
          <a:ln w="3816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9" name="CustomShape 10"/>
          <p:cNvSpPr/>
          <p:nvPr/>
        </p:nvSpPr>
        <p:spPr>
          <a:xfrm>
            <a:off x="600120" y="58672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0" name="CustomShape 11"/>
          <p:cNvSpPr/>
          <p:nvPr/>
        </p:nvSpPr>
        <p:spPr>
          <a:xfrm>
            <a:off x="2514600" y="541008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1" name="CustomShape 12"/>
          <p:cNvSpPr/>
          <p:nvPr/>
        </p:nvSpPr>
        <p:spPr>
          <a:xfrm>
            <a:off x="4648320" y="3886200"/>
            <a:ext cx="228240" cy="228240"/>
          </a:xfrm>
          <a:prstGeom prst="ellipse">
            <a:avLst/>
          </a:prstGeom>
          <a:solidFill>
            <a:schemeClr val="tx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4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6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the concatenation of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 u="sng">
                <a:solidFill>
                  <a:srgbClr val="ff0000"/>
                </a:solidFill>
                <a:uFillTx/>
                <a:latin typeface="Cambria"/>
                <a:ea typeface="ヒラギノ角ゴ Pro W3"/>
              </a:rPr>
              <a:t>Idea: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Couple  with a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cyclic walk  of length  such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that they are very close WHP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47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148" name="Group 7"/>
          <p:cNvGrpSpPr/>
          <p:nvPr/>
        </p:nvGrpSpPr>
        <p:grpSpPr>
          <a:xfrm>
            <a:off x="2825640" y="3200400"/>
            <a:ext cx="6085800" cy="3325680"/>
            <a:chOff x="2825640" y="3200400"/>
            <a:chExt cx="6085800" cy="3325680"/>
          </a:xfrm>
        </p:grpSpPr>
        <p:sp>
          <p:nvSpPr>
            <p:cNvPr id="2149" name="CustomShape 8"/>
            <p:cNvSpPr/>
            <p:nvPr/>
          </p:nvSpPr>
          <p:spPr>
            <a:xfrm rot="579000">
              <a:off x="2912760" y="5127120"/>
              <a:ext cx="2185560" cy="1224000"/>
            </a:xfrm>
            <a:custGeom>
              <a:avLst/>
              <a:gdLst/>
              <a:ahLst/>
              <a:rect l="l" t="t" r="r" b="b"/>
              <a:pathLst>
                <a:path w="2186029" h="1224506">
                  <a:moveTo>
                    <a:pt x="347704" y="1224506"/>
                  </a:moveTo>
                  <a:cubicBezTo>
                    <a:pt x="187366" y="1042737"/>
                    <a:pt x="27029" y="860969"/>
                    <a:pt x="4804" y="691106"/>
                  </a:cubicBezTo>
                  <a:cubicBezTo>
                    <a:pt x="-17421" y="521243"/>
                    <a:pt x="34967" y="314868"/>
                    <a:pt x="214354" y="205331"/>
                  </a:cubicBezTo>
                  <a:cubicBezTo>
                    <a:pt x="393741" y="95794"/>
                    <a:pt x="871579" y="-72481"/>
                    <a:pt x="1081129" y="33881"/>
                  </a:cubicBezTo>
                  <a:cubicBezTo>
                    <a:pt x="1290679" y="140243"/>
                    <a:pt x="1287504" y="764131"/>
                    <a:pt x="1471654" y="843506"/>
                  </a:cubicBezTo>
                  <a:cubicBezTo>
                    <a:pt x="1655804" y="922881"/>
                    <a:pt x="1920916" y="716506"/>
                    <a:pt x="2186029" y="510131"/>
                  </a:cubicBezTo>
                </a:path>
              </a:pathLst>
            </a:custGeom>
            <a:noFill/>
            <a:ln w="38160">
              <a:solidFill>
                <a:srgbClr val="021ac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0" name="CustomShape 9"/>
            <p:cNvSpPr/>
            <p:nvPr/>
          </p:nvSpPr>
          <p:spPr>
            <a:xfrm rot="204600">
              <a:off x="5236560" y="4178160"/>
              <a:ext cx="2192760" cy="1704600"/>
            </a:xfrm>
            <a:custGeom>
              <a:avLst/>
              <a:gdLst/>
              <a:ahLst/>
              <a:rect l="l" t="t" r="r" b="b"/>
              <a:pathLst>
                <a:path w="2193082" h="1704975">
                  <a:moveTo>
                    <a:pt x="0" y="1704975"/>
                  </a:moveTo>
                  <a:cubicBezTo>
                    <a:pt x="246062" y="1533525"/>
                    <a:pt x="492125" y="1362075"/>
                    <a:pt x="714375" y="1333500"/>
                  </a:cubicBezTo>
                  <a:cubicBezTo>
                    <a:pt x="936625" y="1304925"/>
                    <a:pt x="1090613" y="1600200"/>
                    <a:pt x="1333500" y="1533525"/>
                  </a:cubicBezTo>
                  <a:cubicBezTo>
                    <a:pt x="1576387" y="1466850"/>
                    <a:pt x="2066925" y="1189037"/>
                    <a:pt x="2171700" y="933450"/>
                  </a:cubicBezTo>
                  <a:cubicBezTo>
                    <a:pt x="2276475" y="677863"/>
                    <a:pt x="1962150" y="0"/>
                    <a:pt x="1962150" y="0"/>
                  </a:cubicBezTo>
                  <a:lnTo>
                    <a:pt x="1962150" y="0"/>
                  </a:lnTo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1" name="CustomShape 10"/>
            <p:cNvSpPr/>
            <p:nvPr/>
          </p:nvSpPr>
          <p:spPr>
            <a:xfrm rot="268200">
              <a:off x="6936480" y="3271320"/>
              <a:ext cx="1902240" cy="1933560"/>
            </a:xfrm>
            <a:custGeom>
              <a:avLst/>
              <a:gdLst/>
              <a:ahLst/>
              <a:rect l="l" t="t" r="r" b="b"/>
              <a:pathLst>
                <a:path w="1902503" h="1933969">
                  <a:moveTo>
                    <a:pt x="310616" y="1048144"/>
                  </a:moveTo>
                  <a:cubicBezTo>
                    <a:pt x="109797" y="825100"/>
                    <a:pt x="-91021" y="602056"/>
                    <a:pt x="43916" y="429019"/>
                  </a:cubicBezTo>
                  <a:cubicBezTo>
                    <a:pt x="178853" y="255982"/>
                    <a:pt x="810679" y="-59931"/>
                    <a:pt x="1120241" y="9919"/>
                  </a:cubicBezTo>
                  <a:cubicBezTo>
                    <a:pt x="1429803" y="79769"/>
                    <a:pt x="1877479" y="527444"/>
                    <a:pt x="1901291" y="848119"/>
                  </a:cubicBezTo>
                  <a:cubicBezTo>
                    <a:pt x="1925104" y="1168794"/>
                    <a:pt x="1594110" y="1551381"/>
                    <a:pt x="1263116" y="1933969"/>
                  </a:cubicBezTo>
                </a:path>
              </a:pathLst>
            </a:custGeom>
            <a:noFill/>
            <a:ln w="38160">
              <a:solidFill>
                <a:srgbClr val="00b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2" name="CustomShape 11"/>
            <p:cNvSpPr/>
            <p:nvPr/>
          </p:nvSpPr>
          <p:spPr>
            <a:xfrm>
              <a:off x="3120840" y="617220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3" name="CustomShape 12"/>
            <p:cNvSpPr/>
            <p:nvPr/>
          </p:nvSpPr>
          <p:spPr>
            <a:xfrm>
              <a:off x="5035320" y="571500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4" name="CustomShape 13"/>
            <p:cNvSpPr/>
            <p:nvPr/>
          </p:nvSpPr>
          <p:spPr>
            <a:xfrm>
              <a:off x="7169040" y="419112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5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5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9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the concatenation of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 u="sng">
                <a:solidFill>
                  <a:srgbClr val="ff0000"/>
                </a:solidFill>
                <a:uFillTx/>
                <a:latin typeface="Cambria"/>
                <a:ea typeface="ヒラギノ角ゴ Pro W3"/>
              </a:rPr>
              <a:t>Idea: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Couple  with a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cyclic walk  of length  such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that they are very close WHP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b050"/>
                </a:solidFill>
                <a:latin typeface="Cambria"/>
                <a:ea typeface="ヒラギノ角ゴ Pro W3"/>
              </a:rPr>
              <a:t>How to couple?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60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161" name="Group 7"/>
          <p:cNvGrpSpPr/>
          <p:nvPr/>
        </p:nvGrpSpPr>
        <p:grpSpPr>
          <a:xfrm>
            <a:off x="2825640" y="3200400"/>
            <a:ext cx="6085800" cy="3325680"/>
            <a:chOff x="2825640" y="3200400"/>
            <a:chExt cx="6085800" cy="3325680"/>
          </a:xfrm>
        </p:grpSpPr>
        <p:sp>
          <p:nvSpPr>
            <p:cNvPr id="2162" name="CustomShape 8"/>
            <p:cNvSpPr/>
            <p:nvPr/>
          </p:nvSpPr>
          <p:spPr>
            <a:xfrm rot="579000">
              <a:off x="2912760" y="5127120"/>
              <a:ext cx="2185560" cy="1224000"/>
            </a:xfrm>
            <a:custGeom>
              <a:avLst/>
              <a:gdLst/>
              <a:ahLst/>
              <a:rect l="l" t="t" r="r" b="b"/>
              <a:pathLst>
                <a:path w="2186029" h="1224506">
                  <a:moveTo>
                    <a:pt x="347704" y="1224506"/>
                  </a:moveTo>
                  <a:cubicBezTo>
                    <a:pt x="187366" y="1042737"/>
                    <a:pt x="27029" y="860969"/>
                    <a:pt x="4804" y="691106"/>
                  </a:cubicBezTo>
                  <a:cubicBezTo>
                    <a:pt x="-17421" y="521243"/>
                    <a:pt x="34967" y="314868"/>
                    <a:pt x="214354" y="205331"/>
                  </a:cubicBezTo>
                  <a:cubicBezTo>
                    <a:pt x="393741" y="95794"/>
                    <a:pt x="871579" y="-72481"/>
                    <a:pt x="1081129" y="33881"/>
                  </a:cubicBezTo>
                  <a:cubicBezTo>
                    <a:pt x="1290679" y="140243"/>
                    <a:pt x="1287504" y="764131"/>
                    <a:pt x="1471654" y="843506"/>
                  </a:cubicBezTo>
                  <a:cubicBezTo>
                    <a:pt x="1655804" y="922881"/>
                    <a:pt x="1920916" y="716506"/>
                    <a:pt x="2186029" y="510131"/>
                  </a:cubicBezTo>
                </a:path>
              </a:pathLst>
            </a:custGeom>
            <a:noFill/>
            <a:ln w="38160">
              <a:solidFill>
                <a:srgbClr val="021ac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3" name="CustomShape 9"/>
            <p:cNvSpPr/>
            <p:nvPr/>
          </p:nvSpPr>
          <p:spPr>
            <a:xfrm rot="204600">
              <a:off x="5236560" y="4178160"/>
              <a:ext cx="2192760" cy="1704600"/>
            </a:xfrm>
            <a:custGeom>
              <a:avLst/>
              <a:gdLst/>
              <a:ahLst/>
              <a:rect l="l" t="t" r="r" b="b"/>
              <a:pathLst>
                <a:path w="2193082" h="1704975">
                  <a:moveTo>
                    <a:pt x="0" y="1704975"/>
                  </a:moveTo>
                  <a:cubicBezTo>
                    <a:pt x="246062" y="1533525"/>
                    <a:pt x="492125" y="1362075"/>
                    <a:pt x="714375" y="1333500"/>
                  </a:cubicBezTo>
                  <a:cubicBezTo>
                    <a:pt x="936625" y="1304925"/>
                    <a:pt x="1090613" y="1600200"/>
                    <a:pt x="1333500" y="1533525"/>
                  </a:cubicBezTo>
                  <a:cubicBezTo>
                    <a:pt x="1576387" y="1466850"/>
                    <a:pt x="2066925" y="1189037"/>
                    <a:pt x="2171700" y="933450"/>
                  </a:cubicBezTo>
                  <a:cubicBezTo>
                    <a:pt x="2276475" y="677863"/>
                    <a:pt x="1962150" y="0"/>
                    <a:pt x="1962150" y="0"/>
                  </a:cubicBezTo>
                  <a:lnTo>
                    <a:pt x="1962150" y="0"/>
                  </a:lnTo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4" name="CustomShape 10"/>
            <p:cNvSpPr/>
            <p:nvPr/>
          </p:nvSpPr>
          <p:spPr>
            <a:xfrm rot="268200">
              <a:off x="6936480" y="3271320"/>
              <a:ext cx="1902240" cy="1933560"/>
            </a:xfrm>
            <a:custGeom>
              <a:avLst/>
              <a:gdLst/>
              <a:ahLst/>
              <a:rect l="l" t="t" r="r" b="b"/>
              <a:pathLst>
                <a:path w="1902503" h="1933969">
                  <a:moveTo>
                    <a:pt x="310616" y="1048144"/>
                  </a:moveTo>
                  <a:cubicBezTo>
                    <a:pt x="109797" y="825100"/>
                    <a:pt x="-91021" y="602056"/>
                    <a:pt x="43916" y="429019"/>
                  </a:cubicBezTo>
                  <a:cubicBezTo>
                    <a:pt x="178853" y="255982"/>
                    <a:pt x="810679" y="-59931"/>
                    <a:pt x="1120241" y="9919"/>
                  </a:cubicBezTo>
                  <a:cubicBezTo>
                    <a:pt x="1429803" y="79769"/>
                    <a:pt x="1877479" y="527444"/>
                    <a:pt x="1901291" y="848119"/>
                  </a:cubicBezTo>
                  <a:cubicBezTo>
                    <a:pt x="1925104" y="1168794"/>
                    <a:pt x="1594110" y="1551381"/>
                    <a:pt x="1263116" y="1933969"/>
                  </a:cubicBezTo>
                </a:path>
              </a:pathLst>
            </a:custGeom>
            <a:noFill/>
            <a:ln w="38160">
              <a:solidFill>
                <a:srgbClr val="00b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5" name="CustomShape 11"/>
            <p:cNvSpPr/>
            <p:nvPr/>
          </p:nvSpPr>
          <p:spPr>
            <a:xfrm>
              <a:off x="3120840" y="617220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6" name="CustomShape 12"/>
            <p:cNvSpPr/>
            <p:nvPr/>
          </p:nvSpPr>
          <p:spPr>
            <a:xfrm>
              <a:off x="5035320" y="571500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7" name="CustomShape 13"/>
            <p:cNvSpPr/>
            <p:nvPr/>
          </p:nvSpPr>
          <p:spPr>
            <a:xfrm>
              <a:off x="7169040" y="419112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6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7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Proof ideas – Concatenation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2" name="CustomShape 5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 independent cyclic walks of length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be the concatenation of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 u="sng">
                <a:solidFill>
                  <a:srgbClr val="ff0000"/>
                </a:solidFill>
                <a:uFillTx/>
                <a:latin typeface="Cambria"/>
                <a:ea typeface="ヒラギノ角ゴ Pro W3"/>
              </a:rPr>
              <a:t>Idea: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Couple  with a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cyclic walk  of length  such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that they are very close WHP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b050"/>
                </a:solidFill>
                <a:latin typeface="Cambria"/>
                <a:ea typeface="ヒラギノ角ゴ Pro W3"/>
              </a:rPr>
              <a:t>How to couple?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70c0"/>
                </a:solidFill>
                <a:latin typeface="Cambria"/>
                <a:ea typeface="ヒラギノ角ゴ Pro W3"/>
              </a:rPr>
              <a:t>Need 5D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73" name="CustomShape 6"/>
          <p:cNvSpPr/>
          <p:nvPr/>
        </p:nvSpPr>
        <p:spPr>
          <a:xfrm>
            <a:off x="0" y="1219320"/>
            <a:ext cx="8991360" cy="5750640"/>
          </a:xfrm>
          <a:prstGeom prst="rect">
            <a:avLst/>
          </a:prstGeom>
          <a:blipFill rotWithShape="0">
            <a:blip r:embed="rId1"/>
            <a:stretch>
              <a:fillRect l="-1354" t="0" r="-87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174" name="Group 7"/>
          <p:cNvGrpSpPr/>
          <p:nvPr/>
        </p:nvGrpSpPr>
        <p:grpSpPr>
          <a:xfrm>
            <a:off x="2825640" y="3200400"/>
            <a:ext cx="6085800" cy="3325680"/>
            <a:chOff x="2825640" y="3200400"/>
            <a:chExt cx="6085800" cy="3325680"/>
          </a:xfrm>
        </p:grpSpPr>
        <p:sp>
          <p:nvSpPr>
            <p:cNvPr id="2175" name="CustomShape 8"/>
            <p:cNvSpPr/>
            <p:nvPr/>
          </p:nvSpPr>
          <p:spPr>
            <a:xfrm rot="579000">
              <a:off x="2912760" y="5127120"/>
              <a:ext cx="2185560" cy="1224000"/>
            </a:xfrm>
            <a:custGeom>
              <a:avLst/>
              <a:gdLst/>
              <a:ahLst/>
              <a:rect l="l" t="t" r="r" b="b"/>
              <a:pathLst>
                <a:path w="2186029" h="1224506">
                  <a:moveTo>
                    <a:pt x="347704" y="1224506"/>
                  </a:moveTo>
                  <a:cubicBezTo>
                    <a:pt x="187366" y="1042737"/>
                    <a:pt x="27029" y="860969"/>
                    <a:pt x="4804" y="691106"/>
                  </a:cubicBezTo>
                  <a:cubicBezTo>
                    <a:pt x="-17421" y="521243"/>
                    <a:pt x="34967" y="314868"/>
                    <a:pt x="214354" y="205331"/>
                  </a:cubicBezTo>
                  <a:cubicBezTo>
                    <a:pt x="393741" y="95794"/>
                    <a:pt x="871579" y="-72481"/>
                    <a:pt x="1081129" y="33881"/>
                  </a:cubicBezTo>
                  <a:cubicBezTo>
                    <a:pt x="1290679" y="140243"/>
                    <a:pt x="1287504" y="764131"/>
                    <a:pt x="1471654" y="843506"/>
                  </a:cubicBezTo>
                  <a:cubicBezTo>
                    <a:pt x="1655804" y="922881"/>
                    <a:pt x="1920916" y="716506"/>
                    <a:pt x="2186029" y="510131"/>
                  </a:cubicBezTo>
                </a:path>
              </a:pathLst>
            </a:custGeom>
            <a:noFill/>
            <a:ln w="38160">
              <a:solidFill>
                <a:srgbClr val="021ac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6" name="CustomShape 9"/>
            <p:cNvSpPr/>
            <p:nvPr/>
          </p:nvSpPr>
          <p:spPr>
            <a:xfrm rot="204600">
              <a:off x="5236560" y="4178160"/>
              <a:ext cx="2192760" cy="1704600"/>
            </a:xfrm>
            <a:custGeom>
              <a:avLst/>
              <a:gdLst/>
              <a:ahLst/>
              <a:rect l="l" t="t" r="r" b="b"/>
              <a:pathLst>
                <a:path w="2193082" h="1704975">
                  <a:moveTo>
                    <a:pt x="0" y="1704975"/>
                  </a:moveTo>
                  <a:cubicBezTo>
                    <a:pt x="246062" y="1533525"/>
                    <a:pt x="492125" y="1362075"/>
                    <a:pt x="714375" y="1333500"/>
                  </a:cubicBezTo>
                  <a:cubicBezTo>
                    <a:pt x="936625" y="1304925"/>
                    <a:pt x="1090613" y="1600200"/>
                    <a:pt x="1333500" y="1533525"/>
                  </a:cubicBezTo>
                  <a:cubicBezTo>
                    <a:pt x="1576387" y="1466850"/>
                    <a:pt x="2066925" y="1189037"/>
                    <a:pt x="2171700" y="933450"/>
                  </a:cubicBezTo>
                  <a:cubicBezTo>
                    <a:pt x="2276475" y="677863"/>
                    <a:pt x="1962150" y="0"/>
                    <a:pt x="1962150" y="0"/>
                  </a:cubicBezTo>
                  <a:lnTo>
                    <a:pt x="1962150" y="0"/>
                  </a:lnTo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7" name="CustomShape 10"/>
            <p:cNvSpPr/>
            <p:nvPr/>
          </p:nvSpPr>
          <p:spPr>
            <a:xfrm rot="268200">
              <a:off x="6936480" y="3271320"/>
              <a:ext cx="1902240" cy="1933560"/>
            </a:xfrm>
            <a:custGeom>
              <a:avLst/>
              <a:gdLst/>
              <a:ahLst/>
              <a:rect l="l" t="t" r="r" b="b"/>
              <a:pathLst>
                <a:path w="1902503" h="1933969">
                  <a:moveTo>
                    <a:pt x="310616" y="1048144"/>
                  </a:moveTo>
                  <a:cubicBezTo>
                    <a:pt x="109797" y="825100"/>
                    <a:pt x="-91021" y="602056"/>
                    <a:pt x="43916" y="429019"/>
                  </a:cubicBezTo>
                  <a:cubicBezTo>
                    <a:pt x="178853" y="255982"/>
                    <a:pt x="810679" y="-59931"/>
                    <a:pt x="1120241" y="9919"/>
                  </a:cubicBezTo>
                  <a:cubicBezTo>
                    <a:pt x="1429803" y="79769"/>
                    <a:pt x="1877479" y="527444"/>
                    <a:pt x="1901291" y="848119"/>
                  </a:cubicBezTo>
                  <a:cubicBezTo>
                    <a:pt x="1925104" y="1168794"/>
                    <a:pt x="1594110" y="1551381"/>
                    <a:pt x="1263116" y="1933969"/>
                  </a:cubicBezTo>
                </a:path>
              </a:pathLst>
            </a:custGeom>
            <a:noFill/>
            <a:ln w="38160">
              <a:solidFill>
                <a:srgbClr val="00b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8" name="CustomShape 11"/>
            <p:cNvSpPr/>
            <p:nvPr/>
          </p:nvSpPr>
          <p:spPr>
            <a:xfrm>
              <a:off x="3120840" y="617220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9" name="CustomShape 12"/>
            <p:cNvSpPr/>
            <p:nvPr/>
          </p:nvSpPr>
          <p:spPr>
            <a:xfrm>
              <a:off x="5035320" y="571500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0" name="CustomShape 13"/>
            <p:cNvSpPr/>
            <p:nvPr/>
          </p:nvSpPr>
          <p:spPr>
            <a:xfrm>
              <a:off x="7169040" y="4191120"/>
              <a:ext cx="228240" cy="228240"/>
            </a:xfrm>
            <a:prstGeom prst="ellipse">
              <a:avLst/>
            </a:prstGeom>
            <a:solidFill>
              <a:schemeClr val="tx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8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4" name="TextShape 4"/>
          <p:cNvSpPr txBox="1"/>
          <p:nvPr/>
        </p:nvSpPr>
        <p:spPr>
          <a:xfrm>
            <a:off x="228600" y="3086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60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5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8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0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to be able to deal with local catastrophes: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91" name="CustomShape 6"/>
          <p:cNvSpPr/>
          <p:nvPr/>
        </p:nvSpPr>
        <p:spPr>
          <a:xfrm>
            <a:off x="771480" y="3685680"/>
            <a:ext cx="6409800" cy="1544760"/>
          </a:xfrm>
          <a:custGeom>
            <a:avLst/>
            <a:gdLst/>
            <a:ahLst/>
            <a:rect l="l" t="t" r="r" b="b"/>
            <a:pathLst>
              <a:path w="6410325" h="1545138">
                <a:moveTo>
                  <a:pt x="0" y="762329"/>
                </a:moveTo>
                <a:cubicBezTo>
                  <a:pt x="430212" y="1135391"/>
                  <a:pt x="860425" y="1508454"/>
                  <a:pt x="1238250" y="1543379"/>
                </a:cubicBezTo>
                <a:cubicBezTo>
                  <a:pt x="1616075" y="1578304"/>
                  <a:pt x="1812925" y="1083004"/>
                  <a:pt x="2266950" y="971879"/>
                </a:cubicBezTo>
                <a:cubicBezTo>
                  <a:pt x="2720975" y="860754"/>
                  <a:pt x="3454400" y="1014741"/>
                  <a:pt x="3962400" y="876629"/>
                </a:cubicBezTo>
                <a:cubicBezTo>
                  <a:pt x="4470400" y="738517"/>
                  <a:pt x="4906963" y="289254"/>
                  <a:pt x="5314950" y="143204"/>
                </a:cubicBezTo>
                <a:cubicBezTo>
                  <a:pt x="5722937" y="-2846"/>
                  <a:pt x="6066631" y="-1259"/>
                  <a:pt x="6410325" y="329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2" name="CustomShape 7"/>
          <p:cNvSpPr/>
          <p:nvPr/>
        </p:nvSpPr>
        <p:spPr>
          <a:xfrm>
            <a:off x="609480" y="42670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244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4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7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48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9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0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1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2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3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4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5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6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7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2"/>
          <p:cNvSpPr/>
          <p:nvPr/>
        </p:nvSpPr>
        <p:spPr>
          <a:xfrm>
            <a:off x="3276720" y="419940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9"/>
          <p:cNvSpPr/>
          <p:nvPr/>
        </p:nvSpPr>
        <p:spPr>
          <a:xfrm>
            <a:off x="3886200" y="380988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19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96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7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to be able to deal with local catastrophes: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198" name="CustomShape 6"/>
          <p:cNvSpPr/>
          <p:nvPr/>
        </p:nvSpPr>
        <p:spPr>
          <a:xfrm>
            <a:off x="771480" y="3685680"/>
            <a:ext cx="6409800" cy="1544760"/>
          </a:xfrm>
          <a:custGeom>
            <a:avLst/>
            <a:gdLst/>
            <a:ahLst/>
            <a:rect l="l" t="t" r="r" b="b"/>
            <a:pathLst>
              <a:path w="6410325" h="1545138">
                <a:moveTo>
                  <a:pt x="0" y="762329"/>
                </a:moveTo>
                <a:cubicBezTo>
                  <a:pt x="430212" y="1135391"/>
                  <a:pt x="860425" y="1508454"/>
                  <a:pt x="1238250" y="1543379"/>
                </a:cubicBezTo>
                <a:cubicBezTo>
                  <a:pt x="1616075" y="1578304"/>
                  <a:pt x="1812925" y="1083004"/>
                  <a:pt x="2266950" y="971879"/>
                </a:cubicBezTo>
                <a:cubicBezTo>
                  <a:pt x="2720975" y="860754"/>
                  <a:pt x="3454400" y="1014741"/>
                  <a:pt x="3962400" y="876629"/>
                </a:cubicBezTo>
                <a:cubicBezTo>
                  <a:pt x="4470400" y="738517"/>
                  <a:pt x="4906963" y="289254"/>
                  <a:pt x="5314950" y="143204"/>
                </a:cubicBezTo>
                <a:cubicBezTo>
                  <a:pt x="5722937" y="-2846"/>
                  <a:pt x="6066631" y="-1259"/>
                  <a:pt x="6410325" y="329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9" name="CustomShape 7"/>
          <p:cNvSpPr/>
          <p:nvPr/>
        </p:nvSpPr>
        <p:spPr>
          <a:xfrm>
            <a:off x="7086600" y="3246480"/>
            <a:ext cx="854280" cy="848880"/>
          </a:xfrm>
          <a:custGeom>
            <a:avLst/>
            <a:gdLst/>
            <a:ahLst/>
            <a:rect l="l" t="t" r="r" b="b"/>
            <a:pathLst>
              <a:path w="854796" h="849359">
                <a:moveTo>
                  <a:pt x="95250" y="447675"/>
                </a:moveTo>
                <a:cubicBezTo>
                  <a:pt x="423862" y="448468"/>
                  <a:pt x="752475" y="449262"/>
                  <a:pt x="781050" y="390525"/>
                </a:cubicBezTo>
                <a:cubicBezTo>
                  <a:pt x="809625" y="331788"/>
                  <a:pt x="344488" y="47625"/>
                  <a:pt x="266700" y="95250"/>
                </a:cubicBezTo>
                <a:cubicBezTo>
                  <a:pt x="188912" y="142875"/>
                  <a:pt x="358775" y="649287"/>
                  <a:pt x="314325" y="676275"/>
                </a:cubicBezTo>
                <a:cubicBezTo>
                  <a:pt x="269875" y="703263"/>
                  <a:pt x="0" y="257175"/>
                  <a:pt x="0" y="257175"/>
                </a:cubicBezTo>
                <a:lnTo>
                  <a:pt x="0" y="257175"/>
                </a:lnTo>
                <a:cubicBezTo>
                  <a:pt x="141287" y="312737"/>
                  <a:pt x="777875" y="533400"/>
                  <a:pt x="847725" y="590550"/>
                </a:cubicBezTo>
                <a:cubicBezTo>
                  <a:pt x="917575" y="647700"/>
                  <a:pt x="447675" y="698500"/>
                  <a:pt x="419100" y="600075"/>
                </a:cubicBezTo>
                <a:cubicBezTo>
                  <a:pt x="390525" y="501650"/>
                  <a:pt x="676275" y="0"/>
                  <a:pt x="676275" y="0"/>
                </a:cubicBezTo>
                <a:lnTo>
                  <a:pt x="676275" y="0"/>
                </a:lnTo>
                <a:cubicBezTo>
                  <a:pt x="584200" y="36512"/>
                  <a:pt x="171450" y="215900"/>
                  <a:pt x="123825" y="219075"/>
                </a:cubicBezTo>
                <a:cubicBezTo>
                  <a:pt x="76200" y="222250"/>
                  <a:pt x="357188" y="-17463"/>
                  <a:pt x="390525" y="19050"/>
                </a:cubicBezTo>
                <a:cubicBezTo>
                  <a:pt x="423863" y="55562"/>
                  <a:pt x="265113" y="409575"/>
                  <a:pt x="323850" y="438150"/>
                </a:cubicBezTo>
                <a:cubicBezTo>
                  <a:pt x="382587" y="466725"/>
                  <a:pt x="749300" y="211137"/>
                  <a:pt x="742950" y="190500"/>
                </a:cubicBezTo>
                <a:cubicBezTo>
                  <a:pt x="736600" y="169863"/>
                  <a:pt x="396875" y="323850"/>
                  <a:pt x="285750" y="314325"/>
                </a:cubicBezTo>
                <a:cubicBezTo>
                  <a:pt x="174625" y="304800"/>
                  <a:pt x="55562" y="46037"/>
                  <a:pt x="76200" y="133350"/>
                </a:cubicBezTo>
                <a:cubicBezTo>
                  <a:pt x="96838" y="220663"/>
                  <a:pt x="328613" y="768350"/>
                  <a:pt x="409575" y="838200"/>
                </a:cubicBezTo>
                <a:cubicBezTo>
                  <a:pt x="490538" y="908050"/>
                  <a:pt x="498475" y="630238"/>
                  <a:pt x="561975" y="552450"/>
                </a:cubicBezTo>
                <a:cubicBezTo>
                  <a:pt x="625475" y="474663"/>
                  <a:pt x="806450" y="425450"/>
                  <a:pt x="790575" y="371475"/>
                </a:cubicBezTo>
                <a:cubicBezTo>
                  <a:pt x="774700" y="317500"/>
                  <a:pt x="534987" y="185738"/>
                  <a:pt x="466725" y="228600"/>
                </a:cubicBezTo>
                <a:cubicBezTo>
                  <a:pt x="398463" y="271462"/>
                  <a:pt x="381000" y="628650"/>
                  <a:pt x="381000" y="628650"/>
                </a:cubicBezTo>
                <a:lnTo>
                  <a:pt x="381000" y="62865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0" name="CustomShape 8"/>
          <p:cNvSpPr/>
          <p:nvPr/>
        </p:nvSpPr>
        <p:spPr>
          <a:xfrm>
            <a:off x="609480" y="42670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0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0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5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to be able to deal with local catastrophes: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206" name="CustomShape 6"/>
          <p:cNvSpPr/>
          <p:nvPr/>
        </p:nvSpPr>
        <p:spPr>
          <a:xfrm>
            <a:off x="771480" y="3685680"/>
            <a:ext cx="6409800" cy="1544760"/>
          </a:xfrm>
          <a:custGeom>
            <a:avLst/>
            <a:gdLst/>
            <a:ahLst/>
            <a:rect l="l" t="t" r="r" b="b"/>
            <a:pathLst>
              <a:path w="6410325" h="1545138">
                <a:moveTo>
                  <a:pt x="0" y="762329"/>
                </a:moveTo>
                <a:cubicBezTo>
                  <a:pt x="430212" y="1135391"/>
                  <a:pt x="860425" y="1508454"/>
                  <a:pt x="1238250" y="1543379"/>
                </a:cubicBezTo>
                <a:cubicBezTo>
                  <a:pt x="1616075" y="1578304"/>
                  <a:pt x="1812925" y="1083004"/>
                  <a:pt x="2266950" y="971879"/>
                </a:cubicBezTo>
                <a:cubicBezTo>
                  <a:pt x="2720975" y="860754"/>
                  <a:pt x="3454400" y="1014741"/>
                  <a:pt x="3962400" y="876629"/>
                </a:cubicBezTo>
                <a:cubicBezTo>
                  <a:pt x="4470400" y="738517"/>
                  <a:pt x="4906963" y="289254"/>
                  <a:pt x="5314950" y="143204"/>
                </a:cubicBezTo>
                <a:cubicBezTo>
                  <a:pt x="5722937" y="-2846"/>
                  <a:pt x="6066631" y="-1259"/>
                  <a:pt x="6410325" y="329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07" name="Group 7"/>
          <p:cNvGrpSpPr/>
          <p:nvPr/>
        </p:nvGrpSpPr>
        <p:grpSpPr>
          <a:xfrm>
            <a:off x="6573600" y="2901600"/>
            <a:ext cx="1774440" cy="1679400"/>
            <a:chOff x="6573600" y="2901600"/>
            <a:chExt cx="1774440" cy="1679400"/>
          </a:xfrm>
        </p:grpSpPr>
        <p:sp>
          <p:nvSpPr>
            <p:cNvPr id="2208" name="CustomShape 8"/>
            <p:cNvSpPr/>
            <p:nvPr/>
          </p:nvSpPr>
          <p:spPr>
            <a:xfrm>
              <a:off x="7115040" y="3247920"/>
              <a:ext cx="854280" cy="84888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9" name="CustomShape 9"/>
            <p:cNvSpPr/>
            <p:nvPr/>
          </p:nvSpPr>
          <p:spPr>
            <a:xfrm>
              <a:off x="6573600" y="2901600"/>
              <a:ext cx="1774440" cy="167940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0" name="CustomShape 10"/>
          <p:cNvSpPr/>
          <p:nvPr/>
        </p:nvSpPr>
        <p:spPr>
          <a:xfrm>
            <a:off x="609480" y="42670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1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5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to be able to deal with local catastrophes: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216" name="CustomShape 6"/>
          <p:cNvSpPr/>
          <p:nvPr/>
        </p:nvSpPr>
        <p:spPr>
          <a:xfrm>
            <a:off x="771480" y="3685680"/>
            <a:ext cx="6409800" cy="1544760"/>
          </a:xfrm>
          <a:custGeom>
            <a:avLst/>
            <a:gdLst/>
            <a:ahLst/>
            <a:rect l="l" t="t" r="r" b="b"/>
            <a:pathLst>
              <a:path w="6410325" h="1545138">
                <a:moveTo>
                  <a:pt x="0" y="762329"/>
                </a:moveTo>
                <a:cubicBezTo>
                  <a:pt x="430212" y="1135391"/>
                  <a:pt x="860425" y="1508454"/>
                  <a:pt x="1238250" y="1543379"/>
                </a:cubicBezTo>
                <a:cubicBezTo>
                  <a:pt x="1616075" y="1578304"/>
                  <a:pt x="1812925" y="1083004"/>
                  <a:pt x="2266950" y="971879"/>
                </a:cubicBezTo>
                <a:cubicBezTo>
                  <a:pt x="2720975" y="860754"/>
                  <a:pt x="3454400" y="1014741"/>
                  <a:pt x="3962400" y="876629"/>
                </a:cubicBezTo>
                <a:cubicBezTo>
                  <a:pt x="4470400" y="738517"/>
                  <a:pt x="4906963" y="289254"/>
                  <a:pt x="5314950" y="143204"/>
                </a:cubicBezTo>
                <a:cubicBezTo>
                  <a:pt x="5722937" y="-2846"/>
                  <a:pt x="6066631" y="-1259"/>
                  <a:pt x="6410325" y="329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7" name="CustomShape 7"/>
          <p:cNvSpPr/>
          <p:nvPr/>
        </p:nvSpPr>
        <p:spPr>
          <a:xfrm>
            <a:off x="7115040" y="3247920"/>
            <a:ext cx="854280" cy="848880"/>
          </a:xfrm>
          <a:custGeom>
            <a:avLst/>
            <a:gdLst/>
            <a:ahLst/>
            <a:rect l="l" t="t" r="r" b="b"/>
            <a:pathLst>
              <a:path w="854796" h="849359">
                <a:moveTo>
                  <a:pt x="95250" y="447675"/>
                </a:moveTo>
                <a:cubicBezTo>
                  <a:pt x="423862" y="448468"/>
                  <a:pt x="752475" y="449262"/>
                  <a:pt x="781050" y="390525"/>
                </a:cubicBezTo>
                <a:cubicBezTo>
                  <a:pt x="809625" y="331788"/>
                  <a:pt x="344488" y="47625"/>
                  <a:pt x="266700" y="95250"/>
                </a:cubicBezTo>
                <a:cubicBezTo>
                  <a:pt x="188912" y="142875"/>
                  <a:pt x="358775" y="649287"/>
                  <a:pt x="314325" y="676275"/>
                </a:cubicBezTo>
                <a:cubicBezTo>
                  <a:pt x="269875" y="703263"/>
                  <a:pt x="0" y="257175"/>
                  <a:pt x="0" y="257175"/>
                </a:cubicBezTo>
                <a:lnTo>
                  <a:pt x="0" y="257175"/>
                </a:lnTo>
                <a:cubicBezTo>
                  <a:pt x="141287" y="312737"/>
                  <a:pt x="777875" y="533400"/>
                  <a:pt x="847725" y="590550"/>
                </a:cubicBezTo>
                <a:cubicBezTo>
                  <a:pt x="917575" y="647700"/>
                  <a:pt x="447675" y="698500"/>
                  <a:pt x="419100" y="600075"/>
                </a:cubicBezTo>
                <a:cubicBezTo>
                  <a:pt x="390525" y="501650"/>
                  <a:pt x="676275" y="0"/>
                  <a:pt x="676275" y="0"/>
                </a:cubicBezTo>
                <a:lnTo>
                  <a:pt x="676275" y="0"/>
                </a:lnTo>
                <a:cubicBezTo>
                  <a:pt x="584200" y="36512"/>
                  <a:pt x="171450" y="215900"/>
                  <a:pt x="123825" y="219075"/>
                </a:cubicBezTo>
                <a:cubicBezTo>
                  <a:pt x="76200" y="222250"/>
                  <a:pt x="357188" y="-17463"/>
                  <a:pt x="390525" y="19050"/>
                </a:cubicBezTo>
                <a:cubicBezTo>
                  <a:pt x="423863" y="55562"/>
                  <a:pt x="265113" y="409575"/>
                  <a:pt x="323850" y="438150"/>
                </a:cubicBezTo>
                <a:cubicBezTo>
                  <a:pt x="382587" y="466725"/>
                  <a:pt x="749300" y="211137"/>
                  <a:pt x="742950" y="190500"/>
                </a:cubicBezTo>
                <a:cubicBezTo>
                  <a:pt x="736600" y="169863"/>
                  <a:pt x="396875" y="323850"/>
                  <a:pt x="285750" y="314325"/>
                </a:cubicBezTo>
                <a:cubicBezTo>
                  <a:pt x="174625" y="304800"/>
                  <a:pt x="55562" y="46037"/>
                  <a:pt x="76200" y="133350"/>
                </a:cubicBezTo>
                <a:cubicBezTo>
                  <a:pt x="96838" y="220663"/>
                  <a:pt x="328613" y="768350"/>
                  <a:pt x="409575" y="838200"/>
                </a:cubicBezTo>
                <a:cubicBezTo>
                  <a:pt x="490538" y="908050"/>
                  <a:pt x="498475" y="630238"/>
                  <a:pt x="561975" y="552450"/>
                </a:cubicBezTo>
                <a:cubicBezTo>
                  <a:pt x="625475" y="474663"/>
                  <a:pt x="806450" y="425450"/>
                  <a:pt x="790575" y="371475"/>
                </a:cubicBezTo>
                <a:cubicBezTo>
                  <a:pt x="774700" y="317500"/>
                  <a:pt x="534987" y="185738"/>
                  <a:pt x="466725" y="228600"/>
                </a:cubicBezTo>
                <a:cubicBezTo>
                  <a:pt x="398463" y="271462"/>
                  <a:pt x="381000" y="628650"/>
                  <a:pt x="381000" y="628650"/>
                </a:cubicBezTo>
                <a:lnTo>
                  <a:pt x="381000" y="62865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8" name="CustomShape 8"/>
          <p:cNvSpPr/>
          <p:nvPr/>
        </p:nvSpPr>
        <p:spPr>
          <a:xfrm>
            <a:off x="6573600" y="2901600"/>
            <a:ext cx="1774440" cy="1679400"/>
          </a:xfrm>
          <a:custGeom>
            <a:avLst/>
            <a:gdLst/>
            <a:ahLst/>
            <a:rect l="l" t="t" r="r" b="b"/>
            <a:pathLst>
              <a:path w="1774799" h="1679873">
                <a:moveTo>
                  <a:pt x="808371" y="841597"/>
                </a:moveTo>
                <a:cubicBezTo>
                  <a:pt x="1075071" y="1040034"/>
                  <a:pt x="1341771" y="1238472"/>
                  <a:pt x="1351296" y="1336897"/>
                </a:cubicBezTo>
                <a:cubicBezTo>
                  <a:pt x="1360821" y="1435322"/>
                  <a:pt x="978234" y="1492472"/>
                  <a:pt x="865521" y="1432147"/>
                </a:cubicBezTo>
                <a:cubicBezTo>
                  <a:pt x="752808" y="1371822"/>
                  <a:pt x="738521" y="1133697"/>
                  <a:pt x="675021" y="974947"/>
                </a:cubicBezTo>
                <a:cubicBezTo>
                  <a:pt x="611521" y="816197"/>
                  <a:pt x="381334" y="605059"/>
                  <a:pt x="484521" y="479647"/>
                </a:cubicBezTo>
                <a:cubicBezTo>
                  <a:pt x="587708" y="354235"/>
                  <a:pt x="1124284" y="176434"/>
                  <a:pt x="1294146" y="222472"/>
                </a:cubicBezTo>
                <a:cubicBezTo>
                  <a:pt x="1464009" y="268509"/>
                  <a:pt x="1537033" y="663797"/>
                  <a:pt x="1503696" y="755872"/>
                </a:cubicBezTo>
                <a:cubicBezTo>
                  <a:pt x="1470359" y="847947"/>
                  <a:pt x="1254458" y="709835"/>
                  <a:pt x="1094121" y="774922"/>
                </a:cubicBezTo>
                <a:cubicBezTo>
                  <a:pt x="933784" y="840009"/>
                  <a:pt x="478171" y="1105122"/>
                  <a:pt x="541671" y="1146397"/>
                </a:cubicBezTo>
                <a:cubicBezTo>
                  <a:pt x="605171" y="1187672"/>
                  <a:pt x="1475121" y="1022572"/>
                  <a:pt x="1475121" y="1022572"/>
                </a:cubicBezTo>
                <a:lnTo>
                  <a:pt x="1475121" y="1022572"/>
                </a:lnTo>
                <a:cubicBezTo>
                  <a:pt x="1489409" y="927322"/>
                  <a:pt x="1740233" y="576484"/>
                  <a:pt x="1560846" y="451072"/>
                </a:cubicBezTo>
                <a:cubicBezTo>
                  <a:pt x="1381459" y="325660"/>
                  <a:pt x="589296" y="111347"/>
                  <a:pt x="398796" y="270097"/>
                </a:cubicBezTo>
                <a:cubicBezTo>
                  <a:pt x="208296" y="428847"/>
                  <a:pt x="346409" y="1435322"/>
                  <a:pt x="417846" y="1403572"/>
                </a:cubicBezTo>
                <a:cubicBezTo>
                  <a:pt x="489283" y="1371822"/>
                  <a:pt x="736933" y="33559"/>
                  <a:pt x="827421" y="79597"/>
                </a:cubicBezTo>
                <a:cubicBezTo>
                  <a:pt x="917909" y="125634"/>
                  <a:pt x="886159" y="1692497"/>
                  <a:pt x="960771" y="1679797"/>
                </a:cubicBezTo>
                <a:cubicBezTo>
                  <a:pt x="1035383" y="1667097"/>
                  <a:pt x="1162383" y="74835"/>
                  <a:pt x="1275096" y="3397"/>
                </a:cubicBezTo>
                <a:cubicBezTo>
                  <a:pt x="1387809" y="-68041"/>
                  <a:pt x="1813258" y="1008285"/>
                  <a:pt x="1637046" y="1251172"/>
                </a:cubicBezTo>
                <a:cubicBezTo>
                  <a:pt x="1460834" y="1494059"/>
                  <a:pt x="222583" y="1398810"/>
                  <a:pt x="217821" y="1460722"/>
                </a:cubicBezTo>
                <a:cubicBezTo>
                  <a:pt x="213058" y="1522635"/>
                  <a:pt x="1630696" y="1782985"/>
                  <a:pt x="1608471" y="1622647"/>
                </a:cubicBezTo>
                <a:cubicBezTo>
                  <a:pt x="1586246" y="1462310"/>
                  <a:pt x="84471" y="498697"/>
                  <a:pt x="84471" y="498697"/>
                </a:cubicBezTo>
                <a:lnTo>
                  <a:pt x="84471" y="498697"/>
                </a:lnTo>
                <a:cubicBezTo>
                  <a:pt x="105108" y="649509"/>
                  <a:pt x="128921" y="1481359"/>
                  <a:pt x="208296" y="1403572"/>
                </a:cubicBezTo>
                <a:cubicBezTo>
                  <a:pt x="287671" y="1325785"/>
                  <a:pt x="327359" y="44672"/>
                  <a:pt x="560721" y="31972"/>
                </a:cubicBezTo>
                <a:cubicBezTo>
                  <a:pt x="794083" y="19272"/>
                  <a:pt x="1430671" y="1321022"/>
                  <a:pt x="1608471" y="1327372"/>
                </a:cubicBezTo>
                <a:cubicBezTo>
                  <a:pt x="1786271" y="1333722"/>
                  <a:pt x="1862471" y="206597"/>
                  <a:pt x="1627521" y="70072"/>
                </a:cubicBezTo>
                <a:cubicBezTo>
                  <a:pt x="1392571" y="-66453"/>
                  <a:pt x="462296" y="479647"/>
                  <a:pt x="198771" y="508222"/>
                </a:cubicBezTo>
                <a:cubicBezTo>
                  <a:pt x="-64754" y="536797"/>
                  <a:pt x="-9192" y="389159"/>
                  <a:pt x="46371" y="241522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9" name="CustomShape 9"/>
          <p:cNvSpPr/>
          <p:nvPr/>
        </p:nvSpPr>
        <p:spPr>
          <a:xfrm>
            <a:off x="4916880" y="1863720"/>
            <a:ext cx="4064040" cy="4508280"/>
          </a:xfrm>
          <a:custGeom>
            <a:avLst/>
            <a:gdLst/>
            <a:ahLst/>
            <a:rect l="l" t="t" r="r" b="b"/>
            <a:pathLst>
              <a:path w="4064514" h="4508671">
                <a:moveTo>
                  <a:pt x="1703094" y="1317728"/>
                </a:moveTo>
                <a:cubicBezTo>
                  <a:pt x="1879306" y="846240"/>
                  <a:pt x="2055519" y="374753"/>
                  <a:pt x="1884069" y="612878"/>
                </a:cubicBezTo>
                <a:cubicBezTo>
                  <a:pt x="1712619" y="851003"/>
                  <a:pt x="553744" y="2533753"/>
                  <a:pt x="674394" y="2746478"/>
                </a:cubicBezTo>
                <a:cubicBezTo>
                  <a:pt x="795044" y="2959203"/>
                  <a:pt x="2303169" y="2246416"/>
                  <a:pt x="2607969" y="1889228"/>
                </a:cubicBezTo>
                <a:cubicBezTo>
                  <a:pt x="2912769" y="1532041"/>
                  <a:pt x="2503194" y="603353"/>
                  <a:pt x="2503194" y="603353"/>
                </a:cubicBezTo>
                <a:lnTo>
                  <a:pt x="2503194" y="603353"/>
                </a:lnTo>
                <a:cubicBezTo>
                  <a:pt x="2482557" y="1070078"/>
                  <a:pt x="2171406" y="3190978"/>
                  <a:pt x="2379369" y="3403703"/>
                </a:cubicBezTo>
                <a:cubicBezTo>
                  <a:pt x="2587332" y="3616428"/>
                  <a:pt x="3611269" y="2389290"/>
                  <a:pt x="3750969" y="1879703"/>
                </a:cubicBezTo>
                <a:cubicBezTo>
                  <a:pt x="3890669" y="1370116"/>
                  <a:pt x="3619207" y="616053"/>
                  <a:pt x="3217569" y="346178"/>
                </a:cubicBezTo>
                <a:cubicBezTo>
                  <a:pt x="2815931" y="76303"/>
                  <a:pt x="1207794" y="-231672"/>
                  <a:pt x="1341144" y="260453"/>
                </a:cubicBezTo>
                <a:cubicBezTo>
                  <a:pt x="1474494" y="752578"/>
                  <a:pt x="3924007" y="2725841"/>
                  <a:pt x="4017669" y="3298928"/>
                </a:cubicBezTo>
                <a:cubicBezTo>
                  <a:pt x="4111331" y="3872015"/>
                  <a:pt x="2319044" y="3794228"/>
                  <a:pt x="1903119" y="3698978"/>
                </a:cubicBezTo>
                <a:cubicBezTo>
                  <a:pt x="1487194" y="3603728"/>
                  <a:pt x="1334794" y="2627415"/>
                  <a:pt x="1522119" y="2727428"/>
                </a:cubicBezTo>
                <a:cubicBezTo>
                  <a:pt x="1709444" y="2827441"/>
                  <a:pt x="3157244" y="4227616"/>
                  <a:pt x="3027069" y="4299053"/>
                </a:cubicBezTo>
                <a:cubicBezTo>
                  <a:pt x="2896894" y="4370491"/>
                  <a:pt x="741069" y="3156053"/>
                  <a:pt x="741069" y="3156053"/>
                </a:cubicBezTo>
                <a:lnTo>
                  <a:pt x="741069" y="3156053"/>
                </a:lnTo>
                <a:cubicBezTo>
                  <a:pt x="675981" y="2881416"/>
                  <a:pt x="-97131" y="2019403"/>
                  <a:pt x="350544" y="1508228"/>
                </a:cubicBezTo>
                <a:cubicBezTo>
                  <a:pt x="798219" y="997053"/>
                  <a:pt x="3427119" y="89003"/>
                  <a:pt x="3427119" y="89003"/>
                </a:cubicBezTo>
                <a:lnTo>
                  <a:pt x="3427119" y="89003"/>
                </a:lnTo>
                <a:cubicBezTo>
                  <a:pt x="3520781" y="323953"/>
                  <a:pt x="3889082" y="1019278"/>
                  <a:pt x="3989094" y="1498703"/>
                </a:cubicBezTo>
                <a:cubicBezTo>
                  <a:pt x="4089106" y="1978128"/>
                  <a:pt x="4076406" y="2468666"/>
                  <a:pt x="4027194" y="2965553"/>
                </a:cubicBezTo>
                <a:cubicBezTo>
                  <a:pt x="3977982" y="3462440"/>
                  <a:pt x="4093869" y="4318103"/>
                  <a:pt x="3693819" y="4480028"/>
                </a:cubicBezTo>
                <a:cubicBezTo>
                  <a:pt x="3293769" y="4641953"/>
                  <a:pt x="2179344" y="4070453"/>
                  <a:pt x="1626894" y="3937103"/>
                </a:cubicBezTo>
                <a:cubicBezTo>
                  <a:pt x="1074444" y="3803753"/>
                  <a:pt x="418806" y="3989491"/>
                  <a:pt x="379119" y="3679928"/>
                </a:cubicBezTo>
                <a:cubicBezTo>
                  <a:pt x="339431" y="3370366"/>
                  <a:pt x="1422106" y="2548040"/>
                  <a:pt x="1388769" y="2079728"/>
                </a:cubicBezTo>
                <a:cubicBezTo>
                  <a:pt x="1355432" y="1611416"/>
                  <a:pt x="-14581" y="1173265"/>
                  <a:pt x="179094" y="870053"/>
                </a:cubicBezTo>
                <a:cubicBezTo>
                  <a:pt x="372769" y="566841"/>
                  <a:pt x="2571456" y="141391"/>
                  <a:pt x="2550819" y="260453"/>
                </a:cubicBezTo>
                <a:cubicBezTo>
                  <a:pt x="2530182" y="379515"/>
                  <a:pt x="302919" y="1009753"/>
                  <a:pt x="55269" y="1584428"/>
                </a:cubicBezTo>
                <a:cubicBezTo>
                  <a:pt x="-192381" y="2159103"/>
                  <a:pt x="436269" y="2933803"/>
                  <a:pt x="1064919" y="3708503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0" name="CustomShape 10"/>
          <p:cNvSpPr/>
          <p:nvPr/>
        </p:nvSpPr>
        <p:spPr>
          <a:xfrm>
            <a:off x="609480" y="42670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2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5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to be able to deal with local catastrophes: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226" name="CustomShape 6"/>
          <p:cNvSpPr/>
          <p:nvPr/>
        </p:nvSpPr>
        <p:spPr>
          <a:xfrm>
            <a:off x="771480" y="3685680"/>
            <a:ext cx="6409800" cy="1544760"/>
          </a:xfrm>
          <a:custGeom>
            <a:avLst/>
            <a:gdLst/>
            <a:ahLst/>
            <a:rect l="l" t="t" r="r" b="b"/>
            <a:pathLst>
              <a:path w="6410325" h="1545138">
                <a:moveTo>
                  <a:pt x="0" y="762329"/>
                </a:moveTo>
                <a:cubicBezTo>
                  <a:pt x="430212" y="1135391"/>
                  <a:pt x="860425" y="1508454"/>
                  <a:pt x="1238250" y="1543379"/>
                </a:cubicBezTo>
                <a:cubicBezTo>
                  <a:pt x="1616075" y="1578304"/>
                  <a:pt x="1812925" y="1083004"/>
                  <a:pt x="2266950" y="971879"/>
                </a:cubicBezTo>
                <a:cubicBezTo>
                  <a:pt x="2720975" y="860754"/>
                  <a:pt x="3454400" y="1014741"/>
                  <a:pt x="3962400" y="876629"/>
                </a:cubicBezTo>
                <a:cubicBezTo>
                  <a:pt x="4470400" y="738517"/>
                  <a:pt x="4906963" y="289254"/>
                  <a:pt x="5314950" y="143204"/>
                </a:cubicBezTo>
                <a:cubicBezTo>
                  <a:pt x="5722937" y="-2846"/>
                  <a:pt x="6066631" y="-1259"/>
                  <a:pt x="6410325" y="329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7" name="CustomShape 7"/>
          <p:cNvSpPr/>
          <p:nvPr/>
        </p:nvSpPr>
        <p:spPr>
          <a:xfrm>
            <a:off x="7115040" y="3247920"/>
            <a:ext cx="854280" cy="848880"/>
          </a:xfrm>
          <a:custGeom>
            <a:avLst/>
            <a:gdLst/>
            <a:ahLst/>
            <a:rect l="l" t="t" r="r" b="b"/>
            <a:pathLst>
              <a:path w="854796" h="849359">
                <a:moveTo>
                  <a:pt x="95250" y="447675"/>
                </a:moveTo>
                <a:cubicBezTo>
                  <a:pt x="423862" y="448468"/>
                  <a:pt x="752475" y="449262"/>
                  <a:pt x="781050" y="390525"/>
                </a:cubicBezTo>
                <a:cubicBezTo>
                  <a:pt x="809625" y="331788"/>
                  <a:pt x="344488" y="47625"/>
                  <a:pt x="266700" y="95250"/>
                </a:cubicBezTo>
                <a:cubicBezTo>
                  <a:pt x="188912" y="142875"/>
                  <a:pt x="358775" y="649287"/>
                  <a:pt x="314325" y="676275"/>
                </a:cubicBezTo>
                <a:cubicBezTo>
                  <a:pt x="269875" y="703263"/>
                  <a:pt x="0" y="257175"/>
                  <a:pt x="0" y="257175"/>
                </a:cubicBezTo>
                <a:lnTo>
                  <a:pt x="0" y="257175"/>
                </a:lnTo>
                <a:cubicBezTo>
                  <a:pt x="141287" y="312737"/>
                  <a:pt x="777875" y="533400"/>
                  <a:pt x="847725" y="590550"/>
                </a:cubicBezTo>
                <a:cubicBezTo>
                  <a:pt x="917575" y="647700"/>
                  <a:pt x="447675" y="698500"/>
                  <a:pt x="419100" y="600075"/>
                </a:cubicBezTo>
                <a:cubicBezTo>
                  <a:pt x="390525" y="501650"/>
                  <a:pt x="676275" y="0"/>
                  <a:pt x="676275" y="0"/>
                </a:cubicBezTo>
                <a:lnTo>
                  <a:pt x="676275" y="0"/>
                </a:lnTo>
                <a:cubicBezTo>
                  <a:pt x="584200" y="36512"/>
                  <a:pt x="171450" y="215900"/>
                  <a:pt x="123825" y="219075"/>
                </a:cubicBezTo>
                <a:cubicBezTo>
                  <a:pt x="76200" y="222250"/>
                  <a:pt x="357188" y="-17463"/>
                  <a:pt x="390525" y="19050"/>
                </a:cubicBezTo>
                <a:cubicBezTo>
                  <a:pt x="423863" y="55562"/>
                  <a:pt x="265113" y="409575"/>
                  <a:pt x="323850" y="438150"/>
                </a:cubicBezTo>
                <a:cubicBezTo>
                  <a:pt x="382587" y="466725"/>
                  <a:pt x="749300" y="211137"/>
                  <a:pt x="742950" y="190500"/>
                </a:cubicBezTo>
                <a:cubicBezTo>
                  <a:pt x="736600" y="169863"/>
                  <a:pt x="396875" y="323850"/>
                  <a:pt x="285750" y="314325"/>
                </a:cubicBezTo>
                <a:cubicBezTo>
                  <a:pt x="174625" y="304800"/>
                  <a:pt x="55562" y="46037"/>
                  <a:pt x="76200" y="133350"/>
                </a:cubicBezTo>
                <a:cubicBezTo>
                  <a:pt x="96838" y="220663"/>
                  <a:pt x="328613" y="768350"/>
                  <a:pt x="409575" y="838200"/>
                </a:cubicBezTo>
                <a:cubicBezTo>
                  <a:pt x="490538" y="908050"/>
                  <a:pt x="498475" y="630238"/>
                  <a:pt x="561975" y="552450"/>
                </a:cubicBezTo>
                <a:cubicBezTo>
                  <a:pt x="625475" y="474663"/>
                  <a:pt x="806450" y="425450"/>
                  <a:pt x="790575" y="371475"/>
                </a:cubicBezTo>
                <a:cubicBezTo>
                  <a:pt x="774700" y="317500"/>
                  <a:pt x="534987" y="185738"/>
                  <a:pt x="466725" y="228600"/>
                </a:cubicBezTo>
                <a:cubicBezTo>
                  <a:pt x="398463" y="271462"/>
                  <a:pt x="381000" y="628650"/>
                  <a:pt x="381000" y="628650"/>
                </a:cubicBezTo>
                <a:lnTo>
                  <a:pt x="381000" y="62865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8" name="CustomShape 8"/>
          <p:cNvSpPr/>
          <p:nvPr/>
        </p:nvSpPr>
        <p:spPr>
          <a:xfrm>
            <a:off x="6573600" y="2901600"/>
            <a:ext cx="1774440" cy="1679400"/>
          </a:xfrm>
          <a:custGeom>
            <a:avLst/>
            <a:gdLst/>
            <a:ahLst/>
            <a:rect l="l" t="t" r="r" b="b"/>
            <a:pathLst>
              <a:path w="1774799" h="1679873">
                <a:moveTo>
                  <a:pt x="808371" y="841597"/>
                </a:moveTo>
                <a:cubicBezTo>
                  <a:pt x="1075071" y="1040034"/>
                  <a:pt x="1341771" y="1238472"/>
                  <a:pt x="1351296" y="1336897"/>
                </a:cubicBezTo>
                <a:cubicBezTo>
                  <a:pt x="1360821" y="1435322"/>
                  <a:pt x="978234" y="1492472"/>
                  <a:pt x="865521" y="1432147"/>
                </a:cubicBezTo>
                <a:cubicBezTo>
                  <a:pt x="752808" y="1371822"/>
                  <a:pt x="738521" y="1133697"/>
                  <a:pt x="675021" y="974947"/>
                </a:cubicBezTo>
                <a:cubicBezTo>
                  <a:pt x="611521" y="816197"/>
                  <a:pt x="381334" y="605059"/>
                  <a:pt x="484521" y="479647"/>
                </a:cubicBezTo>
                <a:cubicBezTo>
                  <a:pt x="587708" y="354235"/>
                  <a:pt x="1124284" y="176434"/>
                  <a:pt x="1294146" y="222472"/>
                </a:cubicBezTo>
                <a:cubicBezTo>
                  <a:pt x="1464009" y="268509"/>
                  <a:pt x="1537033" y="663797"/>
                  <a:pt x="1503696" y="755872"/>
                </a:cubicBezTo>
                <a:cubicBezTo>
                  <a:pt x="1470359" y="847947"/>
                  <a:pt x="1254458" y="709835"/>
                  <a:pt x="1094121" y="774922"/>
                </a:cubicBezTo>
                <a:cubicBezTo>
                  <a:pt x="933784" y="840009"/>
                  <a:pt x="478171" y="1105122"/>
                  <a:pt x="541671" y="1146397"/>
                </a:cubicBezTo>
                <a:cubicBezTo>
                  <a:pt x="605171" y="1187672"/>
                  <a:pt x="1475121" y="1022572"/>
                  <a:pt x="1475121" y="1022572"/>
                </a:cubicBezTo>
                <a:lnTo>
                  <a:pt x="1475121" y="1022572"/>
                </a:lnTo>
                <a:cubicBezTo>
                  <a:pt x="1489409" y="927322"/>
                  <a:pt x="1740233" y="576484"/>
                  <a:pt x="1560846" y="451072"/>
                </a:cubicBezTo>
                <a:cubicBezTo>
                  <a:pt x="1381459" y="325660"/>
                  <a:pt x="589296" y="111347"/>
                  <a:pt x="398796" y="270097"/>
                </a:cubicBezTo>
                <a:cubicBezTo>
                  <a:pt x="208296" y="428847"/>
                  <a:pt x="346409" y="1435322"/>
                  <a:pt x="417846" y="1403572"/>
                </a:cubicBezTo>
                <a:cubicBezTo>
                  <a:pt x="489283" y="1371822"/>
                  <a:pt x="736933" y="33559"/>
                  <a:pt x="827421" y="79597"/>
                </a:cubicBezTo>
                <a:cubicBezTo>
                  <a:pt x="917909" y="125634"/>
                  <a:pt x="886159" y="1692497"/>
                  <a:pt x="960771" y="1679797"/>
                </a:cubicBezTo>
                <a:cubicBezTo>
                  <a:pt x="1035383" y="1667097"/>
                  <a:pt x="1162383" y="74835"/>
                  <a:pt x="1275096" y="3397"/>
                </a:cubicBezTo>
                <a:cubicBezTo>
                  <a:pt x="1387809" y="-68041"/>
                  <a:pt x="1813258" y="1008285"/>
                  <a:pt x="1637046" y="1251172"/>
                </a:cubicBezTo>
                <a:cubicBezTo>
                  <a:pt x="1460834" y="1494059"/>
                  <a:pt x="222583" y="1398810"/>
                  <a:pt x="217821" y="1460722"/>
                </a:cubicBezTo>
                <a:cubicBezTo>
                  <a:pt x="213058" y="1522635"/>
                  <a:pt x="1630696" y="1782985"/>
                  <a:pt x="1608471" y="1622647"/>
                </a:cubicBezTo>
                <a:cubicBezTo>
                  <a:pt x="1586246" y="1462310"/>
                  <a:pt x="84471" y="498697"/>
                  <a:pt x="84471" y="498697"/>
                </a:cubicBezTo>
                <a:lnTo>
                  <a:pt x="84471" y="498697"/>
                </a:lnTo>
                <a:cubicBezTo>
                  <a:pt x="105108" y="649509"/>
                  <a:pt x="128921" y="1481359"/>
                  <a:pt x="208296" y="1403572"/>
                </a:cubicBezTo>
                <a:cubicBezTo>
                  <a:pt x="287671" y="1325785"/>
                  <a:pt x="327359" y="44672"/>
                  <a:pt x="560721" y="31972"/>
                </a:cubicBezTo>
                <a:cubicBezTo>
                  <a:pt x="794083" y="19272"/>
                  <a:pt x="1430671" y="1321022"/>
                  <a:pt x="1608471" y="1327372"/>
                </a:cubicBezTo>
                <a:cubicBezTo>
                  <a:pt x="1786271" y="1333722"/>
                  <a:pt x="1862471" y="206597"/>
                  <a:pt x="1627521" y="70072"/>
                </a:cubicBezTo>
                <a:cubicBezTo>
                  <a:pt x="1392571" y="-66453"/>
                  <a:pt x="462296" y="479647"/>
                  <a:pt x="198771" y="508222"/>
                </a:cubicBezTo>
                <a:cubicBezTo>
                  <a:pt x="-64754" y="536797"/>
                  <a:pt x="-9192" y="389159"/>
                  <a:pt x="46371" y="241522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9" name="CustomShape 9"/>
          <p:cNvSpPr/>
          <p:nvPr/>
        </p:nvSpPr>
        <p:spPr>
          <a:xfrm>
            <a:off x="4916880" y="1863720"/>
            <a:ext cx="4064040" cy="4508280"/>
          </a:xfrm>
          <a:custGeom>
            <a:avLst/>
            <a:gdLst/>
            <a:ahLst/>
            <a:rect l="l" t="t" r="r" b="b"/>
            <a:pathLst>
              <a:path w="4064514" h="4508671">
                <a:moveTo>
                  <a:pt x="1703094" y="1317728"/>
                </a:moveTo>
                <a:cubicBezTo>
                  <a:pt x="1879306" y="846240"/>
                  <a:pt x="2055519" y="374753"/>
                  <a:pt x="1884069" y="612878"/>
                </a:cubicBezTo>
                <a:cubicBezTo>
                  <a:pt x="1712619" y="851003"/>
                  <a:pt x="553744" y="2533753"/>
                  <a:pt x="674394" y="2746478"/>
                </a:cubicBezTo>
                <a:cubicBezTo>
                  <a:pt x="795044" y="2959203"/>
                  <a:pt x="2303169" y="2246416"/>
                  <a:pt x="2607969" y="1889228"/>
                </a:cubicBezTo>
                <a:cubicBezTo>
                  <a:pt x="2912769" y="1532041"/>
                  <a:pt x="2503194" y="603353"/>
                  <a:pt x="2503194" y="603353"/>
                </a:cubicBezTo>
                <a:lnTo>
                  <a:pt x="2503194" y="603353"/>
                </a:lnTo>
                <a:cubicBezTo>
                  <a:pt x="2482557" y="1070078"/>
                  <a:pt x="2171406" y="3190978"/>
                  <a:pt x="2379369" y="3403703"/>
                </a:cubicBezTo>
                <a:cubicBezTo>
                  <a:pt x="2587332" y="3616428"/>
                  <a:pt x="3611269" y="2389290"/>
                  <a:pt x="3750969" y="1879703"/>
                </a:cubicBezTo>
                <a:cubicBezTo>
                  <a:pt x="3890669" y="1370116"/>
                  <a:pt x="3619207" y="616053"/>
                  <a:pt x="3217569" y="346178"/>
                </a:cubicBezTo>
                <a:cubicBezTo>
                  <a:pt x="2815931" y="76303"/>
                  <a:pt x="1207794" y="-231672"/>
                  <a:pt x="1341144" y="260453"/>
                </a:cubicBezTo>
                <a:cubicBezTo>
                  <a:pt x="1474494" y="752578"/>
                  <a:pt x="3924007" y="2725841"/>
                  <a:pt x="4017669" y="3298928"/>
                </a:cubicBezTo>
                <a:cubicBezTo>
                  <a:pt x="4111331" y="3872015"/>
                  <a:pt x="2319044" y="3794228"/>
                  <a:pt x="1903119" y="3698978"/>
                </a:cubicBezTo>
                <a:cubicBezTo>
                  <a:pt x="1487194" y="3603728"/>
                  <a:pt x="1334794" y="2627415"/>
                  <a:pt x="1522119" y="2727428"/>
                </a:cubicBezTo>
                <a:cubicBezTo>
                  <a:pt x="1709444" y="2827441"/>
                  <a:pt x="3157244" y="4227616"/>
                  <a:pt x="3027069" y="4299053"/>
                </a:cubicBezTo>
                <a:cubicBezTo>
                  <a:pt x="2896894" y="4370491"/>
                  <a:pt x="741069" y="3156053"/>
                  <a:pt x="741069" y="3156053"/>
                </a:cubicBezTo>
                <a:lnTo>
                  <a:pt x="741069" y="3156053"/>
                </a:lnTo>
                <a:cubicBezTo>
                  <a:pt x="675981" y="2881416"/>
                  <a:pt x="-97131" y="2019403"/>
                  <a:pt x="350544" y="1508228"/>
                </a:cubicBezTo>
                <a:cubicBezTo>
                  <a:pt x="798219" y="997053"/>
                  <a:pt x="3427119" y="89003"/>
                  <a:pt x="3427119" y="89003"/>
                </a:cubicBezTo>
                <a:lnTo>
                  <a:pt x="3427119" y="89003"/>
                </a:lnTo>
                <a:cubicBezTo>
                  <a:pt x="3520781" y="323953"/>
                  <a:pt x="3889082" y="1019278"/>
                  <a:pt x="3989094" y="1498703"/>
                </a:cubicBezTo>
                <a:cubicBezTo>
                  <a:pt x="4089106" y="1978128"/>
                  <a:pt x="4076406" y="2468666"/>
                  <a:pt x="4027194" y="2965553"/>
                </a:cubicBezTo>
                <a:cubicBezTo>
                  <a:pt x="3977982" y="3462440"/>
                  <a:pt x="4093869" y="4318103"/>
                  <a:pt x="3693819" y="4480028"/>
                </a:cubicBezTo>
                <a:cubicBezTo>
                  <a:pt x="3293769" y="4641953"/>
                  <a:pt x="2179344" y="4070453"/>
                  <a:pt x="1626894" y="3937103"/>
                </a:cubicBezTo>
                <a:cubicBezTo>
                  <a:pt x="1074444" y="3803753"/>
                  <a:pt x="418806" y="3989491"/>
                  <a:pt x="379119" y="3679928"/>
                </a:cubicBezTo>
                <a:cubicBezTo>
                  <a:pt x="339431" y="3370366"/>
                  <a:pt x="1422106" y="2548040"/>
                  <a:pt x="1388769" y="2079728"/>
                </a:cubicBezTo>
                <a:cubicBezTo>
                  <a:pt x="1355432" y="1611416"/>
                  <a:pt x="-14581" y="1173265"/>
                  <a:pt x="179094" y="870053"/>
                </a:cubicBezTo>
                <a:cubicBezTo>
                  <a:pt x="372769" y="566841"/>
                  <a:pt x="2571456" y="141391"/>
                  <a:pt x="2550819" y="260453"/>
                </a:cubicBezTo>
                <a:cubicBezTo>
                  <a:pt x="2530182" y="379515"/>
                  <a:pt x="302919" y="1009753"/>
                  <a:pt x="55269" y="1584428"/>
                </a:cubicBezTo>
                <a:cubicBezTo>
                  <a:pt x="-192381" y="2159103"/>
                  <a:pt x="436269" y="2933803"/>
                  <a:pt x="1064919" y="3708503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0" name="CustomShape 10"/>
          <p:cNvSpPr/>
          <p:nvPr/>
        </p:nvSpPr>
        <p:spPr>
          <a:xfrm>
            <a:off x="609480" y="42670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1" name="CustomShape 11"/>
          <p:cNvSpPr/>
          <p:nvPr/>
        </p:nvSpPr>
        <p:spPr>
          <a:xfrm>
            <a:off x="2428920" y="-52920"/>
            <a:ext cx="6629760" cy="6818400"/>
          </a:xfrm>
          <a:custGeom>
            <a:avLst/>
            <a:gdLst/>
            <a:ahLst/>
            <a:rect l="l" t="t" r="r" b="b"/>
            <a:pathLst>
              <a:path w="6630002" h="6818846">
                <a:moveTo>
                  <a:pt x="3524250" y="5624875"/>
                </a:moveTo>
                <a:cubicBezTo>
                  <a:pt x="4228306" y="5956662"/>
                  <a:pt x="4932363" y="6288450"/>
                  <a:pt x="4686300" y="6415450"/>
                </a:cubicBezTo>
                <a:cubicBezTo>
                  <a:pt x="4440238" y="6542450"/>
                  <a:pt x="2047875" y="6386875"/>
                  <a:pt x="2047875" y="6386875"/>
                </a:cubicBezTo>
                <a:lnTo>
                  <a:pt x="2047875" y="6386875"/>
                </a:lnTo>
                <a:cubicBezTo>
                  <a:pt x="2027237" y="6118588"/>
                  <a:pt x="2035175" y="5183550"/>
                  <a:pt x="1924050" y="4777150"/>
                </a:cubicBezTo>
                <a:cubicBezTo>
                  <a:pt x="1812925" y="4370750"/>
                  <a:pt x="1433512" y="3704000"/>
                  <a:pt x="1381125" y="3948475"/>
                </a:cubicBezTo>
                <a:cubicBezTo>
                  <a:pt x="1328737" y="4192950"/>
                  <a:pt x="1609725" y="6244000"/>
                  <a:pt x="1609725" y="6244000"/>
                </a:cubicBezTo>
                <a:lnTo>
                  <a:pt x="1609725" y="6244000"/>
                </a:lnTo>
                <a:cubicBezTo>
                  <a:pt x="2330450" y="6294800"/>
                  <a:pt x="5829300" y="7002825"/>
                  <a:pt x="5934075" y="6548800"/>
                </a:cubicBezTo>
                <a:cubicBezTo>
                  <a:pt x="6038850" y="6094775"/>
                  <a:pt x="2884487" y="4250100"/>
                  <a:pt x="2238375" y="3519850"/>
                </a:cubicBezTo>
                <a:cubicBezTo>
                  <a:pt x="1592263" y="2789600"/>
                  <a:pt x="1343025" y="2519725"/>
                  <a:pt x="2057400" y="2167300"/>
                </a:cubicBezTo>
                <a:cubicBezTo>
                  <a:pt x="2771775" y="1814875"/>
                  <a:pt x="6051550" y="1081450"/>
                  <a:pt x="6524625" y="1405300"/>
                </a:cubicBezTo>
                <a:cubicBezTo>
                  <a:pt x="6997700" y="1729150"/>
                  <a:pt x="5775325" y="3777025"/>
                  <a:pt x="4895850" y="4110400"/>
                </a:cubicBezTo>
                <a:cubicBezTo>
                  <a:pt x="4016375" y="4443775"/>
                  <a:pt x="1836737" y="3037250"/>
                  <a:pt x="1247775" y="3405550"/>
                </a:cubicBezTo>
                <a:cubicBezTo>
                  <a:pt x="658813" y="3773850"/>
                  <a:pt x="677863" y="5836013"/>
                  <a:pt x="1362075" y="6320200"/>
                </a:cubicBezTo>
                <a:cubicBezTo>
                  <a:pt x="2046287" y="6804387"/>
                  <a:pt x="5434012" y="6723425"/>
                  <a:pt x="5353050" y="6310675"/>
                </a:cubicBezTo>
                <a:cubicBezTo>
                  <a:pt x="5272088" y="5897925"/>
                  <a:pt x="1676400" y="4618400"/>
                  <a:pt x="876300" y="3843700"/>
                </a:cubicBezTo>
                <a:cubicBezTo>
                  <a:pt x="76200" y="3069000"/>
                  <a:pt x="11112" y="2106975"/>
                  <a:pt x="552450" y="1662475"/>
                </a:cubicBezTo>
                <a:cubicBezTo>
                  <a:pt x="1093787" y="1217975"/>
                  <a:pt x="4022725" y="773475"/>
                  <a:pt x="4124325" y="1176700"/>
                </a:cubicBezTo>
                <a:cubicBezTo>
                  <a:pt x="4225925" y="1579925"/>
                  <a:pt x="1708150" y="3159488"/>
                  <a:pt x="1162050" y="4081825"/>
                </a:cubicBezTo>
                <a:cubicBezTo>
                  <a:pt x="615950" y="5004162"/>
                  <a:pt x="354013" y="7347312"/>
                  <a:pt x="847725" y="6710725"/>
                </a:cubicBezTo>
                <a:cubicBezTo>
                  <a:pt x="1341437" y="6074138"/>
                  <a:pt x="3416300" y="1171937"/>
                  <a:pt x="4124325" y="262300"/>
                </a:cubicBezTo>
                <a:cubicBezTo>
                  <a:pt x="4832350" y="-647338"/>
                  <a:pt x="4932363" y="1087800"/>
                  <a:pt x="5095875" y="1252900"/>
                </a:cubicBezTo>
                <a:cubicBezTo>
                  <a:pt x="5259388" y="1418000"/>
                  <a:pt x="5105400" y="1252900"/>
                  <a:pt x="5105400" y="1252900"/>
                </a:cubicBezTo>
                <a:lnTo>
                  <a:pt x="2133600" y="5548675"/>
                </a:lnTo>
                <a:lnTo>
                  <a:pt x="2133600" y="5548675"/>
                </a:lnTo>
                <a:cubicBezTo>
                  <a:pt x="2490787" y="5655037"/>
                  <a:pt x="4100512" y="6996475"/>
                  <a:pt x="4276725" y="6186850"/>
                </a:cubicBezTo>
                <a:cubicBezTo>
                  <a:pt x="4452938" y="5377225"/>
                  <a:pt x="3600450" y="1548175"/>
                  <a:pt x="3190875" y="690925"/>
                </a:cubicBezTo>
                <a:cubicBezTo>
                  <a:pt x="2781300" y="-166325"/>
                  <a:pt x="2351087" y="652825"/>
                  <a:pt x="1819275" y="1043350"/>
                </a:cubicBezTo>
                <a:cubicBezTo>
                  <a:pt x="1287463" y="1433875"/>
                  <a:pt x="0" y="3034075"/>
                  <a:pt x="0" y="3034075"/>
                </a:cubicBezTo>
                <a:lnTo>
                  <a:pt x="0" y="3034075"/>
                </a:lnTo>
                <a:cubicBezTo>
                  <a:pt x="412750" y="3453175"/>
                  <a:pt x="1619250" y="5928087"/>
                  <a:pt x="2476500" y="5548675"/>
                </a:cubicBezTo>
                <a:cubicBezTo>
                  <a:pt x="3333750" y="5169263"/>
                  <a:pt x="4584700" y="1510075"/>
                  <a:pt x="5143500" y="757600"/>
                </a:cubicBezTo>
                <a:cubicBezTo>
                  <a:pt x="5702300" y="5125"/>
                  <a:pt x="5773738" y="813163"/>
                  <a:pt x="5829300" y="1033825"/>
                </a:cubicBezTo>
                <a:cubicBezTo>
                  <a:pt x="5884862" y="1254487"/>
                  <a:pt x="5538788" y="1373550"/>
                  <a:pt x="5476875" y="2081575"/>
                </a:cubicBezTo>
                <a:cubicBezTo>
                  <a:pt x="5414963" y="2789600"/>
                  <a:pt x="6083300" y="4604112"/>
                  <a:pt x="5457825" y="5281975"/>
                </a:cubicBezTo>
                <a:cubicBezTo>
                  <a:pt x="4832350" y="5959838"/>
                  <a:pt x="2593975" y="6301150"/>
                  <a:pt x="1724025" y="6148750"/>
                </a:cubicBezTo>
                <a:cubicBezTo>
                  <a:pt x="854075" y="5996350"/>
                  <a:pt x="546100" y="5181962"/>
                  <a:pt x="238125" y="436757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33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4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35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6" name="CustomShape 5"/>
          <p:cNvSpPr/>
          <p:nvPr/>
        </p:nvSpPr>
        <p:spPr>
          <a:xfrm>
            <a:off x="0" y="121932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We have to be able to deal with local catastrophes: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237" name="CustomShape 6"/>
          <p:cNvSpPr/>
          <p:nvPr/>
        </p:nvSpPr>
        <p:spPr>
          <a:xfrm>
            <a:off x="771480" y="3685680"/>
            <a:ext cx="6409800" cy="1544760"/>
          </a:xfrm>
          <a:custGeom>
            <a:avLst/>
            <a:gdLst/>
            <a:ahLst/>
            <a:rect l="l" t="t" r="r" b="b"/>
            <a:pathLst>
              <a:path w="6410325" h="1545138">
                <a:moveTo>
                  <a:pt x="0" y="762329"/>
                </a:moveTo>
                <a:cubicBezTo>
                  <a:pt x="430212" y="1135391"/>
                  <a:pt x="860425" y="1508454"/>
                  <a:pt x="1238250" y="1543379"/>
                </a:cubicBezTo>
                <a:cubicBezTo>
                  <a:pt x="1616075" y="1578304"/>
                  <a:pt x="1812925" y="1083004"/>
                  <a:pt x="2266950" y="971879"/>
                </a:cubicBezTo>
                <a:cubicBezTo>
                  <a:pt x="2720975" y="860754"/>
                  <a:pt x="3454400" y="1014741"/>
                  <a:pt x="3962400" y="876629"/>
                </a:cubicBezTo>
                <a:cubicBezTo>
                  <a:pt x="4470400" y="738517"/>
                  <a:pt x="4906963" y="289254"/>
                  <a:pt x="5314950" y="143204"/>
                </a:cubicBezTo>
                <a:cubicBezTo>
                  <a:pt x="5722937" y="-2846"/>
                  <a:pt x="6066631" y="-1259"/>
                  <a:pt x="6410325" y="329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8" name="CustomShape 7"/>
          <p:cNvSpPr/>
          <p:nvPr/>
        </p:nvSpPr>
        <p:spPr>
          <a:xfrm>
            <a:off x="7115040" y="3247920"/>
            <a:ext cx="854280" cy="848880"/>
          </a:xfrm>
          <a:custGeom>
            <a:avLst/>
            <a:gdLst/>
            <a:ahLst/>
            <a:rect l="l" t="t" r="r" b="b"/>
            <a:pathLst>
              <a:path w="854796" h="849359">
                <a:moveTo>
                  <a:pt x="95250" y="447675"/>
                </a:moveTo>
                <a:cubicBezTo>
                  <a:pt x="423862" y="448468"/>
                  <a:pt x="752475" y="449262"/>
                  <a:pt x="781050" y="390525"/>
                </a:cubicBezTo>
                <a:cubicBezTo>
                  <a:pt x="809625" y="331788"/>
                  <a:pt x="344488" y="47625"/>
                  <a:pt x="266700" y="95250"/>
                </a:cubicBezTo>
                <a:cubicBezTo>
                  <a:pt x="188912" y="142875"/>
                  <a:pt x="358775" y="649287"/>
                  <a:pt x="314325" y="676275"/>
                </a:cubicBezTo>
                <a:cubicBezTo>
                  <a:pt x="269875" y="703263"/>
                  <a:pt x="0" y="257175"/>
                  <a:pt x="0" y="257175"/>
                </a:cubicBezTo>
                <a:lnTo>
                  <a:pt x="0" y="257175"/>
                </a:lnTo>
                <a:cubicBezTo>
                  <a:pt x="141287" y="312737"/>
                  <a:pt x="777875" y="533400"/>
                  <a:pt x="847725" y="590550"/>
                </a:cubicBezTo>
                <a:cubicBezTo>
                  <a:pt x="917575" y="647700"/>
                  <a:pt x="447675" y="698500"/>
                  <a:pt x="419100" y="600075"/>
                </a:cubicBezTo>
                <a:cubicBezTo>
                  <a:pt x="390525" y="501650"/>
                  <a:pt x="676275" y="0"/>
                  <a:pt x="676275" y="0"/>
                </a:cubicBezTo>
                <a:lnTo>
                  <a:pt x="676275" y="0"/>
                </a:lnTo>
                <a:cubicBezTo>
                  <a:pt x="584200" y="36512"/>
                  <a:pt x="171450" y="215900"/>
                  <a:pt x="123825" y="219075"/>
                </a:cubicBezTo>
                <a:cubicBezTo>
                  <a:pt x="76200" y="222250"/>
                  <a:pt x="357188" y="-17463"/>
                  <a:pt x="390525" y="19050"/>
                </a:cubicBezTo>
                <a:cubicBezTo>
                  <a:pt x="423863" y="55562"/>
                  <a:pt x="265113" y="409575"/>
                  <a:pt x="323850" y="438150"/>
                </a:cubicBezTo>
                <a:cubicBezTo>
                  <a:pt x="382587" y="466725"/>
                  <a:pt x="749300" y="211137"/>
                  <a:pt x="742950" y="190500"/>
                </a:cubicBezTo>
                <a:cubicBezTo>
                  <a:pt x="736600" y="169863"/>
                  <a:pt x="396875" y="323850"/>
                  <a:pt x="285750" y="314325"/>
                </a:cubicBezTo>
                <a:cubicBezTo>
                  <a:pt x="174625" y="304800"/>
                  <a:pt x="55562" y="46037"/>
                  <a:pt x="76200" y="133350"/>
                </a:cubicBezTo>
                <a:cubicBezTo>
                  <a:pt x="96838" y="220663"/>
                  <a:pt x="328613" y="768350"/>
                  <a:pt x="409575" y="838200"/>
                </a:cubicBezTo>
                <a:cubicBezTo>
                  <a:pt x="490538" y="908050"/>
                  <a:pt x="498475" y="630238"/>
                  <a:pt x="561975" y="552450"/>
                </a:cubicBezTo>
                <a:cubicBezTo>
                  <a:pt x="625475" y="474663"/>
                  <a:pt x="806450" y="425450"/>
                  <a:pt x="790575" y="371475"/>
                </a:cubicBezTo>
                <a:cubicBezTo>
                  <a:pt x="774700" y="317500"/>
                  <a:pt x="534987" y="185738"/>
                  <a:pt x="466725" y="228600"/>
                </a:cubicBezTo>
                <a:cubicBezTo>
                  <a:pt x="398463" y="271462"/>
                  <a:pt x="381000" y="628650"/>
                  <a:pt x="381000" y="628650"/>
                </a:cubicBezTo>
                <a:lnTo>
                  <a:pt x="381000" y="62865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9" name="CustomShape 8"/>
          <p:cNvSpPr/>
          <p:nvPr/>
        </p:nvSpPr>
        <p:spPr>
          <a:xfrm>
            <a:off x="6573600" y="2901600"/>
            <a:ext cx="1774440" cy="1679400"/>
          </a:xfrm>
          <a:custGeom>
            <a:avLst/>
            <a:gdLst/>
            <a:ahLst/>
            <a:rect l="l" t="t" r="r" b="b"/>
            <a:pathLst>
              <a:path w="1774799" h="1679873">
                <a:moveTo>
                  <a:pt x="808371" y="841597"/>
                </a:moveTo>
                <a:cubicBezTo>
                  <a:pt x="1075071" y="1040034"/>
                  <a:pt x="1341771" y="1238472"/>
                  <a:pt x="1351296" y="1336897"/>
                </a:cubicBezTo>
                <a:cubicBezTo>
                  <a:pt x="1360821" y="1435322"/>
                  <a:pt x="978234" y="1492472"/>
                  <a:pt x="865521" y="1432147"/>
                </a:cubicBezTo>
                <a:cubicBezTo>
                  <a:pt x="752808" y="1371822"/>
                  <a:pt x="738521" y="1133697"/>
                  <a:pt x="675021" y="974947"/>
                </a:cubicBezTo>
                <a:cubicBezTo>
                  <a:pt x="611521" y="816197"/>
                  <a:pt x="381334" y="605059"/>
                  <a:pt x="484521" y="479647"/>
                </a:cubicBezTo>
                <a:cubicBezTo>
                  <a:pt x="587708" y="354235"/>
                  <a:pt x="1124284" y="176434"/>
                  <a:pt x="1294146" y="222472"/>
                </a:cubicBezTo>
                <a:cubicBezTo>
                  <a:pt x="1464009" y="268509"/>
                  <a:pt x="1537033" y="663797"/>
                  <a:pt x="1503696" y="755872"/>
                </a:cubicBezTo>
                <a:cubicBezTo>
                  <a:pt x="1470359" y="847947"/>
                  <a:pt x="1254458" y="709835"/>
                  <a:pt x="1094121" y="774922"/>
                </a:cubicBezTo>
                <a:cubicBezTo>
                  <a:pt x="933784" y="840009"/>
                  <a:pt x="478171" y="1105122"/>
                  <a:pt x="541671" y="1146397"/>
                </a:cubicBezTo>
                <a:cubicBezTo>
                  <a:pt x="605171" y="1187672"/>
                  <a:pt x="1475121" y="1022572"/>
                  <a:pt x="1475121" y="1022572"/>
                </a:cubicBezTo>
                <a:lnTo>
                  <a:pt x="1475121" y="1022572"/>
                </a:lnTo>
                <a:cubicBezTo>
                  <a:pt x="1489409" y="927322"/>
                  <a:pt x="1740233" y="576484"/>
                  <a:pt x="1560846" y="451072"/>
                </a:cubicBezTo>
                <a:cubicBezTo>
                  <a:pt x="1381459" y="325660"/>
                  <a:pt x="589296" y="111347"/>
                  <a:pt x="398796" y="270097"/>
                </a:cubicBezTo>
                <a:cubicBezTo>
                  <a:pt x="208296" y="428847"/>
                  <a:pt x="346409" y="1435322"/>
                  <a:pt x="417846" y="1403572"/>
                </a:cubicBezTo>
                <a:cubicBezTo>
                  <a:pt x="489283" y="1371822"/>
                  <a:pt x="736933" y="33559"/>
                  <a:pt x="827421" y="79597"/>
                </a:cubicBezTo>
                <a:cubicBezTo>
                  <a:pt x="917909" y="125634"/>
                  <a:pt x="886159" y="1692497"/>
                  <a:pt x="960771" y="1679797"/>
                </a:cubicBezTo>
                <a:cubicBezTo>
                  <a:pt x="1035383" y="1667097"/>
                  <a:pt x="1162383" y="74835"/>
                  <a:pt x="1275096" y="3397"/>
                </a:cubicBezTo>
                <a:cubicBezTo>
                  <a:pt x="1387809" y="-68041"/>
                  <a:pt x="1813258" y="1008285"/>
                  <a:pt x="1637046" y="1251172"/>
                </a:cubicBezTo>
                <a:cubicBezTo>
                  <a:pt x="1460834" y="1494059"/>
                  <a:pt x="222583" y="1398810"/>
                  <a:pt x="217821" y="1460722"/>
                </a:cubicBezTo>
                <a:cubicBezTo>
                  <a:pt x="213058" y="1522635"/>
                  <a:pt x="1630696" y="1782985"/>
                  <a:pt x="1608471" y="1622647"/>
                </a:cubicBezTo>
                <a:cubicBezTo>
                  <a:pt x="1586246" y="1462310"/>
                  <a:pt x="84471" y="498697"/>
                  <a:pt x="84471" y="498697"/>
                </a:cubicBezTo>
                <a:lnTo>
                  <a:pt x="84471" y="498697"/>
                </a:lnTo>
                <a:cubicBezTo>
                  <a:pt x="105108" y="649509"/>
                  <a:pt x="128921" y="1481359"/>
                  <a:pt x="208296" y="1403572"/>
                </a:cubicBezTo>
                <a:cubicBezTo>
                  <a:pt x="287671" y="1325785"/>
                  <a:pt x="327359" y="44672"/>
                  <a:pt x="560721" y="31972"/>
                </a:cubicBezTo>
                <a:cubicBezTo>
                  <a:pt x="794083" y="19272"/>
                  <a:pt x="1430671" y="1321022"/>
                  <a:pt x="1608471" y="1327372"/>
                </a:cubicBezTo>
                <a:cubicBezTo>
                  <a:pt x="1786271" y="1333722"/>
                  <a:pt x="1862471" y="206597"/>
                  <a:pt x="1627521" y="70072"/>
                </a:cubicBezTo>
                <a:cubicBezTo>
                  <a:pt x="1392571" y="-66453"/>
                  <a:pt x="462296" y="479647"/>
                  <a:pt x="198771" y="508222"/>
                </a:cubicBezTo>
                <a:cubicBezTo>
                  <a:pt x="-64754" y="536797"/>
                  <a:pt x="-9192" y="389159"/>
                  <a:pt x="46371" y="241522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0" name="CustomShape 9"/>
          <p:cNvSpPr/>
          <p:nvPr/>
        </p:nvSpPr>
        <p:spPr>
          <a:xfrm>
            <a:off x="4916880" y="1863720"/>
            <a:ext cx="4064040" cy="4508280"/>
          </a:xfrm>
          <a:custGeom>
            <a:avLst/>
            <a:gdLst/>
            <a:ahLst/>
            <a:rect l="l" t="t" r="r" b="b"/>
            <a:pathLst>
              <a:path w="4064514" h="4508671">
                <a:moveTo>
                  <a:pt x="1703094" y="1317728"/>
                </a:moveTo>
                <a:cubicBezTo>
                  <a:pt x="1879306" y="846240"/>
                  <a:pt x="2055519" y="374753"/>
                  <a:pt x="1884069" y="612878"/>
                </a:cubicBezTo>
                <a:cubicBezTo>
                  <a:pt x="1712619" y="851003"/>
                  <a:pt x="553744" y="2533753"/>
                  <a:pt x="674394" y="2746478"/>
                </a:cubicBezTo>
                <a:cubicBezTo>
                  <a:pt x="795044" y="2959203"/>
                  <a:pt x="2303169" y="2246416"/>
                  <a:pt x="2607969" y="1889228"/>
                </a:cubicBezTo>
                <a:cubicBezTo>
                  <a:pt x="2912769" y="1532041"/>
                  <a:pt x="2503194" y="603353"/>
                  <a:pt x="2503194" y="603353"/>
                </a:cubicBezTo>
                <a:lnTo>
                  <a:pt x="2503194" y="603353"/>
                </a:lnTo>
                <a:cubicBezTo>
                  <a:pt x="2482557" y="1070078"/>
                  <a:pt x="2171406" y="3190978"/>
                  <a:pt x="2379369" y="3403703"/>
                </a:cubicBezTo>
                <a:cubicBezTo>
                  <a:pt x="2587332" y="3616428"/>
                  <a:pt x="3611269" y="2389290"/>
                  <a:pt x="3750969" y="1879703"/>
                </a:cubicBezTo>
                <a:cubicBezTo>
                  <a:pt x="3890669" y="1370116"/>
                  <a:pt x="3619207" y="616053"/>
                  <a:pt x="3217569" y="346178"/>
                </a:cubicBezTo>
                <a:cubicBezTo>
                  <a:pt x="2815931" y="76303"/>
                  <a:pt x="1207794" y="-231672"/>
                  <a:pt x="1341144" y="260453"/>
                </a:cubicBezTo>
                <a:cubicBezTo>
                  <a:pt x="1474494" y="752578"/>
                  <a:pt x="3924007" y="2725841"/>
                  <a:pt x="4017669" y="3298928"/>
                </a:cubicBezTo>
                <a:cubicBezTo>
                  <a:pt x="4111331" y="3872015"/>
                  <a:pt x="2319044" y="3794228"/>
                  <a:pt x="1903119" y="3698978"/>
                </a:cubicBezTo>
                <a:cubicBezTo>
                  <a:pt x="1487194" y="3603728"/>
                  <a:pt x="1334794" y="2627415"/>
                  <a:pt x="1522119" y="2727428"/>
                </a:cubicBezTo>
                <a:cubicBezTo>
                  <a:pt x="1709444" y="2827441"/>
                  <a:pt x="3157244" y="4227616"/>
                  <a:pt x="3027069" y="4299053"/>
                </a:cubicBezTo>
                <a:cubicBezTo>
                  <a:pt x="2896894" y="4370491"/>
                  <a:pt x="741069" y="3156053"/>
                  <a:pt x="741069" y="3156053"/>
                </a:cubicBezTo>
                <a:lnTo>
                  <a:pt x="741069" y="3156053"/>
                </a:lnTo>
                <a:cubicBezTo>
                  <a:pt x="675981" y="2881416"/>
                  <a:pt x="-97131" y="2019403"/>
                  <a:pt x="350544" y="1508228"/>
                </a:cubicBezTo>
                <a:cubicBezTo>
                  <a:pt x="798219" y="997053"/>
                  <a:pt x="3427119" y="89003"/>
                  <a:pt x="3427119" y="89003"/>
                </a:cubicBezTo>
                <a:lnTo>
                  <a:pt x="3427119" y="89003"/>
                </a:lnTo>
                <a:cubicBezTo>
                  <a:pt x="3520781" y="323953"/>
                  <a:pt x="3889082" y="1019278"/>
                  <a:pt x="3989094" y="1498703"/>
                </a:cubicBezTo>
                <a:cubicBezTo>
                  <a:pt x="4089106" y="1978128"/>
                  <a:pt x="4076406" y="2468666"/>
                  <a:pt x="4027194" y="2965553"/>
                </a:cubicBezTo>
                <a:cubicBezTo>
                  <a:pt x="3977982" y="3462440"/>
                  <a:pt x="4093869" y="4318103"/>
                  <a:pt x="3693819" y="4480028"/>
                </a:cubicBezTo>
                <a:cubicBezTo>
                  <a:pt x="3293769" y="4641953"/>
                  <a:pt x="2179344" y="4070453"/>
                  <a:pt x="1626894" y="3937103"/>
                </a:cubicBezTo>
                <a:cubicBezTo>
                  <a:pt x="1074444" y="3803753"/>
                  <a:pt x="418806" y="3989491"/>
                  <a:pt x="379119" y="3679928"/>
                </a:cubicBezTo>
                <a:cubicBezTo>
                  <a:pt x="339431" y="3370366"/>
                  <a:pt x="1422106" y="2548040"/>
                  <a:pt x="1388769" y="2079728"/>
                </a:cubicBezTo>
                <a:cubicBezTo>
                  <a:pt x="1355432" y="1611416"/>
                  <a:pt x="-14581" y="1173265"/>
                  <a:pt x="179094" y="870053"/>
                </a:cubicBezTo>
                <a:cubicBezTo>
                  <a:pt x="372769" y="566841"/>
                  <a:pt x="2571456" y="141391"/>
                  <a:pt x="2550819" y="260453"/>
                </a:cubicBezTo>
                <a:cubicBezTo>
                  <a:pt x="2530182" y="379515"/>
                  <a:pt x="302919" y="1009753"/>
                  <a:pt x="55269" y="1584428"/>
                </a:cubicBezTo>
                <a:cubicBezTo>
                  <a:pt x="-192381" y="2159103"/>
                  <a:pt x="436269" y="2933803"/>
                  <a:pt x="1064919" y="3708503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1" name="CustomShape 10"/>
          <p:cNvSpPr/>
          <p:nvPr/>
        </p:nvSpPr>
        <p:spPr>
          <a:xfrm>
            <a:off x="609480" y="426708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2" name="CustomShape 11"/>
          <p:cNvSpPr/>
          <p:nvPr/>
        </p:nvSpPr>
        <p:spPr>
          <a:xfrm>
            <a:off x="2428920" y="-52920"/>
            <a:ext cx="6629760" cy="6818400"/>
          </a:xfrm>
          <a:custGeom>
            <a:avLst/>
            <a:gdLst/>
            <a:ahLst/>
            <a:rect l="l" t="t" r="r" b="b"/>
            <a:pathLst>
              <a:path w="6630002" h="6818846">
                <a:moveTo>
                  <a:pt x="3524250" y="5624875"/>
                </a:moveTo>
                <a:cubicBezTo>
                  <a:pt x="4228306" y="5956662"/>
                  <a:pt x="4932363" y="6288450"/>
                  <a:pt x="4686300" y="6415450"/>
                </a:cubicBezTo>
                <a:cubicBezTo>
                  <a:pt x="4440238" y="6542450"/>
                  <a:pt x="2047875" y="6386875"/>
                  <a:pt x="2047875" y="6386875"/>
                </a:cubicBezTo>
                <a:lnTo>
                  <a:pt x="2047875" y="6386875"/>
                </a:lnTo>
                <a:cubicBezTo>
                  <a:pt x="2027237" y="6118588"/>
                  <a:pt x="2035175" y="5183550"/>
                  <a:pt x="1924050" y="4777150"/>
                </a:cubicBezTo>
                <a:cubicBezTo>
                  <a:pt x="1812925" y="4370750"/>
                  <a:pt x="1433512" y="3704000"/>
                  <a:pt x="1381125" y="3948475"/>
                </a:cubicBezTo>
                <a:cubicBezTo>
                  <a:pt x="1328737" y="4192950"/>
                  <a:pt x="1609725" y="6244000"/>
                  <a:pt x="1609725" y="6244000"/>
                </a:cubicBezTo>
                <a:lnTo>
                  <a:pt x="1609725" y="6244000"/>
                </a:lnTo>
                <a:cubicBezTo>
                  <a:pt x="2330450" y="6294800"/>
                  <a:pt x="5829300" y="7002825"/>
                  <a:pt x="5934075" y="6548800"/>
                </a:cubicBezTo>
                <a:cubicBezTo>
                  <a:pt x="6038850" y="6094775"/>
                  <a:pt x="2884487" y="4250100"/>
                  <a:pt x="2238375" y="3519850"/>
                </a:cubicBezTo>
                <a:cubicBezTo>
                  <a:pt x="1592263" y="2789600"/>
                  <a:pt x="1343025" y="2519725"/>
                  <a:pt x="2057400" y="2167300"/>
                </a:cubicBezTo>
                <a:cubicBezTo>
                  <a:pt x="2771775" y="1814875"/>
                  <a:pt x="6051550" y="1081450"/>
                  <a:pt x="6524625" y="1405300"/>
                </a:cubicBezTo>
                <a:cubicBezTo>
                  <a:pt x="6997700" y="1729150"/>
                  <a:pt x="5775325" y="3777025"/>
                  <a:pt x="4895850" y="4110400"/>
                </a:cubicBezTo>
                <a:cubicBezTo>
                  <a:pt x="4016375" y="4443775"/>
                  <a:pt x="1836737" y="3037250"/>
                  <a:pt x="1247775" y="3405550"/>
                </a:cubicBezTo>
                <a:cubicBezTo>
                  <a:pt x="658813" y="3773850"/>
                  <a:pt x="677863" y="5836013"/>
                  <a:pt x="1362075" y="6320200"/>
                </a:cubicBezTo>
                <a:cubicBezTo>
                  <a:pt x="2046287" y="6804387"/>
                  <a:pt x="5434012" y="6723425"/>
                  <a:pt x="5353050" y="6310675"/>
                </a:cubicBezTo>
                <a:cubicBezTo>
                  <a:pt x="5272088" y="5897925"/>
                  <a:pt x="1676400" y="4618400"/>
                  <a:pt x="876300" y="3843700"/>
                </a:cubicBezTo>
                <a:cubicBezTo>
                  <a:pt x="76200" y="3069000"/>
                  <a:pt x="11112" y="2106975"/>
                  <a:pt x="552450" y="1662475"/>
                </a:cubicBezTo>
                <a:cubicBezTo>
                  <a:pt x="1093787" y="1217975"/>
                  <a:pt x="4022725" y="773475"/>
                  <a:pt x="4124325" y="1176700"/>
                </a:cubicBezTo>
                <a:cubicBezTo>
                  <a:pt x="4225925" y="1579925"/>
                  <a:pt x="1708150" y="3159488"/>
                  <a:pt x="1162050" y="4081825"/>
                </a:cubicBezTo>
                <a:cubicBezTo>
                  <a:pt x="615950" y="5004162"/>
                  <a:pt x="354013" y="7347312"/>
                  <a:pt x="847725" y="6710725"/>
                </a:cubicBezTo>
                <a:cubicBezTo>
                  <a:pt x="1341437" y="6074138"/>
                  <a:pt x="3416300" y="1171937"/>
                  <a:pt x="4124325" y="262300"/>
                </a:cubicBezTo>
                <a:cubicBezTo>
                  <a:pt x="4832350" y="-647338"/>
                  <a:pt x="4932363" y="1087800"/>
                  <a:pt x="5095875" y="1252900"/>
                </a:cubicBezTo>
                <a:cubicBezTo>
                  <a:pt x="5259388" y="1418000"/>
                  <a:pt x="5105400" y="1252900"/>
                  <a:pt x="5105400" y="1252900"/>
                </a:cubicBezTo>
                <a:lnTo>
                  <a:pt x="2133600" y="5548675"/>
                </a:lnTo>
                <a:lnTo>
                  <a:pt x="2133600" y="5548675"/>
                </a:lnTo>
                <a:cubicBezTo>
                  <a:pt x="2490787" y="5655037"/>
                  <a:pt x="4100512" y="6996475"/>
                  <a:pt x="4276725" y="6186850"/>
                </a:cubicBezTo>
                <a:cubicBezTo>
                  <a:pt x="4452938" y="5377225"/>
                  <a:pt x="3600450" y="1548175"/>
                  <a:pt x="3190875" y="690925"/>
                </a:cubicBezTo>
                <a:cubicBezTo>
                  <a:pt x="2781300" y="-166325"/>
                  <a:pt x="2351087" y="652825"/>
                  <a:pt x="1819275" y="1043350"/>
                </a:cubicBezTo>
                <a:cubicBezTo>
                  <a:pt x="1287463" y="1433875"/>
                  <a:pt x="0" y="3034075"/>
                  <a:pt x="0" y="3034075"/>
                </a:cubicBezTo>
                <a:lnTo>
                  <a:pt x="0" y="3034075"/>
                </a:lnTo>
                <a:cubicBezTo>
                  <a:pt x="412750" y="3453175"/>
                  <a:pt x="1619250" y="5928087"/>
                  <a:pt x="2476500" y="5548675"/>
                </a:cubicBezTo>
                <a:cubicBezTo>
                  <a:pt x="3333750" y="5169263"/>
                  <a:pt x="4584700" y="1510075"/>
                  <a:pt x="5143500" y="757600"/>
                </a:cubicBezTo>
                <a:cubicBezTo>
                  <a:pt x="5702300" y="5125"/>
                  <a:pt x="5773738" y="813163"/>
                  <a:pt x="5829300" y="1033825"/>
                </a:cubicBezTo>
                <a:cubicBezTo>
                  <a:pt x="5884862" y="1254487"/>
                  <a:pt x="5538788" y="1373550"/>
                  <a:pt x="5476875" y="2081575"/>
                </a:cubicBezTo>
                <a:cubicBezTo>
                  <a:pt x="5414963" y="2789600"/>
                  <a:pt x="6083300" y="4604112"/>
                  <a:pt x="5457825" y="5281975"/>
                </a:cubicBezTo>
                <a:cubicBezTo>
                  <a:pt x="4832350" y="5959838"/>
                  <a:pt x="2593975" y="6301150"/>
                  <a:pt x="1724025" y="6148750"/>
                </a:cubicBezTo>
                <a:cubicBezTo>
                  <a:pt x="854075" y="5996350"/>
                  <a:pt x="546100" y="5181962"/>
                  <a:pt x="238125" y="436757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3" name="CustomShape 12"/>
          <p:cNvSpPr/>
          <p:nvPr/>
        </p:nvSpPr>
        <p:spPr>
          <a:xfrm>
            <a:off x="43560" y="685800"/>
            <a:ext cx="4791240" cy="6008760"/>
          </a:xfrm>
          <a:custGeom>
            <a:avLst/>
            <a:gdLst/>
            <a:ahLst/>
            <a:rect l="l" t="t" r="r" b="b"/>
            <a:pathLst>
              <a:path w="4791723" h="6009284">
                <a:moveTo>
                  <a:pt x="2632866" y="3667125"/>
                </a:moveTo>
                <a:cubicBezTo>
                  <a:pt x="2541584" y="3271043"/>
                  <a:pt x="2450303" y="2874962"/>
                  <a:pt x="2347116" y="2771775"/>
                </a:cubicBezTo>
                <a:cubicBezTo>
                  <a:pt x="2243929" y="2668588"/>
                  <a:pt x="1923254" y="2614613"/>
                  <a:pt x="2013741" y="3048000"/>
                </a:cubicBezTo>
                <a:cubicBezTo>
                  <a:pt x="2104228" y="3481387"/>
                  <a:pt x="2963066" y="4918075"/>
                  <a:pt x="2890041" y="5372100"/>
                </a:cubicBezTo>
                <a:cubicBezTo>
                  <a:pt x="2817016" y="5826125"/>
                  <a:pt x="1718466" y="6310312"/>
                  <a:pt x="1575591" y="5772150"/>
                </a:cubicBezTo>
                <a:cubicBezTo>
                  <a:pt x="1432716" y="5233988"/>
                  <a:pt x="2032791" y="2955925"/>
                  <a:pt x="2032791" y="2143125"/>
                </a:cubicBezTo>
                <a:cubicBezTo>
                  <a:pt x="2032791" y="1330325"/>
                  <a:pt x="1116804" y="1052512"/>
                  <a:pt x="1575591" y="895350"/>
                </a:cubicBezTo>
                <a:cubicBezTo>
                  <a:pt x="2034378" y="738188"/>
                  <a:pt x="4639466" y="1349375"/>
                  <a:pt x="4785516" y="1200150"/>
                </a:cubicBezTo>
                <a:cubicBezTo>
                  <a:pt x="4931566" y="1050925"/>
                  <a:pt x="2451891" y="0"/>
                  <a:pt x="2451891" y="0"/>
                </a:cubicBezTo>
                <a:lnTo>
                  <a:pt x="2451891" y="0"/>
                </a:lnTo>
                <a:cubicBezTo>
                  <a:pt x="2129629" y="374650"/>
                  <a:pt x="524666" y="1452563"/>
                  <a:pt x="518316" y="2247900"/>
                </a:cubicBezTo>
                <a:cubicBezTo>
                  <a:pt x="511966" y="3043237"/>
                  <a:pt x="2437604" y="4264025"/>
                  <a:pt x="2413791" y="4772025"/>
                </a:cubicBezTo>
                <a:cubicBezTo>
                  <a:pt x="2389978" y="5280025"/>
                  <a:pt x="765966" y="5513387"/>
                  <a:pt x="375441" y="5295900"/>
                </a:cubicBezTo>
                <a:cubicBezTo>
                  <a:pt x="-15084" y="5078413"/>
                  <a:pt x="-70646" y="4006850"/>
                  <a:pt x="70641" y="3467100"/>
                </a:cubicBezTo>
                <a:cubicBezTo>
                  <a:pt x="211928" y="2927350"/>
                  <a:pt x="1173953" y="2359025"/>
                  <a:pt x="1223166" y="2057400"/>
                </a:cubicBezTo>
                <a:cubicBezTo>
                  <a:pt x="1272379" y="1755775"/>
                  <a:pt x="453228" y="1392238"/>
                  <a:pt x="365916" y="1657350"/>
                </a:cubicBezTo>
                <a:cubicBezTo>
                  <a:pt x="278604" y="1922462"/>
                  <a:pt x="488947" y="2785268"/>
                  <a:pt x="699291" y="3648075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4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8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Suppose we created a mess of side length . We want to escape from it fast before making a bigger mess.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                                          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249" name="CustomShape 6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250" name="Group 7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251" name="CustomShape 8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2" name="CustomShape 9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53" name="CustomShape 10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4" name="CustomShape 11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255" name="Formula 12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256" name="CustomShape 13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7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58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9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60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1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Suppose we created a mess of side length . We want to escape from it fast before making a bigger mess.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and cover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everything around the mess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blocks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                                              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262" name="CustomShape 6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263" name="Group 7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264" name="CustomShape 8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5" name="CustomShape 9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66" name="CustomShape 10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7" name="CustomShape 11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268" name="Formula 12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269" name="CustomShape 13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27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7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4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Suppose we created a mess of side length . We want to escape from it fast before making a bigger mess.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and cover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everything around the mess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blocks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275" name="CustomShape 6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276" name="Group 7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277" name="CustomShape 8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8" name="CustomShape 9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79" name="CustomShape 10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0" name="CustomShape 11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1" name="Line 12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2" name="Line 13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3" name="Line 14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4" name="Line 15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5" name="Line 16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6" name="Line 17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7" name="Line 18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8" name="Line 19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9" name="Line 20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0" name="Line 21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1" name="Line 22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2" name="Line 23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3" name="Line 24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4" name="Line 25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5" name="Line 26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6" name="Line 27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7" name="Line 28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8" name="Line 29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9" name="Line 30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0" name="Line 31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1" name="Line 32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2" name="Line 33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3" name="Line 34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4" name="Line 35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5" name="Line 36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6" name="Line 37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7" name="Line 38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8" name="Line 39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9" name="Line 40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0" name="Line 41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1" name="Line 42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2" name="Line 43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3" name="Line 44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4" name="Line 45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5" name="Line 46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6" name="Line 47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7" name="Line 48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8" name="Line 49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9" name="Line 50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0" name="Line 51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1" name="Line 52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322" name="Formula 53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23" name="CustomShape 54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32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2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8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Suppose we created a mess of side length . We want to escape from it fast before making a bigger mess.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and cover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everything around the mess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blocks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very high probability,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all of the green blocks are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escapable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329" name="CustomShape 6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330" name="Group 7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331" name="CustomShape 8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2" name="CustomShape 9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3" name="CustomShape 10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4" name="CustomShape 11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5" name="Line 12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6" name="Line 13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7" name="Line 14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8" name="Line 15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9" name="Line 16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0" name="Line 17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1" name="Line 18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2" name="Line 19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3" name="Line 20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4" name="Line 21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5" name="Line 22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6" name="Line 23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7" name="Line 24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8" name="Line 25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9" name="Line 26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0" name="Line 27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1" name="Line 28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2" name="Line 29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3" name="Line 30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4" name="Line 31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5" name="Line 32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6" name="Line 33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7" name="Line 34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8" name="Line 35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9" name="Line 36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0" name="Line 37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1" name="Line 38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2" name="Line 39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3" name="Line 40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4" name="Line 41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5" name="Line 42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6" name="Line 43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7" name="Line 44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8" name="Line 45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9" name="Line 46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0" name="Line 47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1" name="Line 48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2" name="Line 49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3" name="Line 50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4" name="Line 51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5" name="Line 52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376" name="Formula 53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77" name="CustomShape 54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8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379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1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2" name="CustomShape 5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Suppose we created a mess of side length . We want to escape from it fast before making a bigger mess.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and cover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everything around the mess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blocks of side length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With very high probability,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all of the green blocks are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escapable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383" name="CustomShape 6"/>
          <p:cNvSpPr/>
          <p:nvPr/>
        </p:nvSpPr>
        <p:spPr>
          <a:xfrm>
            <a:off x="0" y="1228680"/>
            <a:ext cx="8915040" cy="5750640"/>
          </a:xfrm>
          <a:prstGeom prst="rect">
            <a:avLst/>
          </a:prstGeom>
          <a:blipFill rotWithShape="0">
            <a:blip r:embed="rId1"/>
            <a:stretch>
              <a:fillRect l="-1365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384" name="Group 7"/>
          <p:cNvGrpSpPr/>
          <p:nvPr/>
        </p:nvGrpSpPr>
        <p:grpSpPr>
          <a:xfrm>
            <a:off x="5867280" y="4114800"/>
            <a:ext cx="1622160" cy="1447560"/>
            <a:chOff x="5867280" y="4114800"/>
            <a:chExt cx="1622160" cy="1447560"/>
          </a:xfrm>
        </p:grpSpPr>
        <p:sp>
          <p:nvSpPr>
            <p:cNvPr id="2385" name="CustomShape 8"/>
            <p:cNvSpPr/>
            <p:nvPr/>
          </p:nvSpPr>
          <p:spPr>
            <a:xfrm>
              <a:off x="6362640" y="4413240"/>
              <a:ext cx="781200" cy="731520"/>
            </a:xfrm>
            <a:custGeom>
              <a:avLst/>
              <a:gdLst/>
              <a:ahLst/>
              <a:rect l="l" t="t" r="r" b="b"/>
              <a:pathLst>
                <a:path w="854796" h="849359">
                  <a:moveTo>
                    <a:pt x="95250" y="447675"/>
                  </a:moveTo>
                  <a:cubicBezTo>
                    <a:pt x="423862" y="448468"/>
                    <a:pt x="752475" y="449262"/>
                    <a:pt x="781050" y="390525"/>
                  </a:cubicBezTo>
                  <a:cubicBezTo>
                    <a:pt x="809625" y="331788"/>
                    <a:pt x="344488" y="47625"/>
                    <a:pt x="266700" y="95250"/>
                  </a:cubicBezTo>
                  <a:cubicBezTo>
                    <a:pt x="188912" y="142875"/>
                    <a:pt x="358775" y="649287"/>
                    <a:pt x="314325" y="676275"/>
                  </a:cubicBezTo>
                  <a:cubicBezTo>
                    <a:pt x="269875" y="703263"/>
                    <a:pt x="0" y="257175"/>
                    <a:pt x="0" y="257175"/>
                  </a:cubicBezTo>
                  <a:lnTo>
                    <a:pt x="0" y="257175"/>
                  </a:lnTo>
                  <a:cubicBezTo>
                    <a:pt x="141287" y="312737"/>
                    <a:pt x="777875" y="533400"/>
                    <a:pt x="847725" y="590550"/>
                  </a:cubicBezTo>
                  <a:cubicBezTo>
                    <a:pt x="917575" y="647700"/>
                    <a:pt x="447675" y="698500"/>
                    <a:pt x="419100" y="600075"/>
                  </a:cubicBezTo>
                  <a:cubicBezTo>
                    <a:pt x="390525" y="501650"/>
                    <a:pt x="676275" y="0"/>
                    <a:pt x="676275" y="0"/>
                  </a:cubicBezTo>
                  <a:lnTo>
                    <a:pt x="676275" y="0"/>
                  </a:lnTo>
                  <a:cubicBezTo>
                    <a:pt x="584200" y="36512"/>
                    <a:pt x="171450" y="215900"/>
                    <a:pt x="123825" y="219075"/>
                  </a:cubicBezTo>
                  <a:cubicBezTo>
                    <a:pt x="76200" y="222250"/>
                    <a:pt x="357188" y="-17463"/>
                    <a:pt x="390525" y="19050"/>
                  </a:cubicBezTo>
                  <a:cubicBezTo>
                    <a:pt x="423863" y="55562"/>
                    <a:pt x="265113" y="409575"/>
                    <a:pt x="323850" y="438150"/>
                  </a:cubicBezTo>
                  <a:cubicBezTo>
                    <a:pt x="382587" y="466725"/>
                    <a:pt x="749300" y="211137"/>
                    <a:pt x="742950" y="190500"/>
                  </a:cubicBezTo>
                  <a:cubicBezTo>
                    <a:pt x="736600" y="169863"/>
                    <a:pt x="396875" y="323850"/>
                    <a:pt x="285750" y="314325"/>
                  </a:cubicBezTo>
                  <a:cubicBezTo>
                    <a:pt x="174625" y="304800"/>
                    <a:pt x="55562" y="46037"/>
                    <a:pt x="76200" y="133350"/>
                  </a:cubicBezTo>
                  <a:cubicBezTo>
                    <a:pt x="96838" y="220663"/>
                    <a:pt x="328613" y="768350"/>
                    <a:pt x="409575" y="838200"/>
                  </a:cubicBezTo>
                  <a:cubicBezTo>
                    <a:pt x="490538" y="908050"/>
                    <a:pt x="498475" y="630238"/>
                    <a:pt x="561975" y="552450"/>
                  </a:cubicBezTo>
                  <a:cubicBezTo>
                    <a:pt x="625475" y="474663"/>
                    <a:pt x="806450" y="425450"/>
                    <a:pt x="790575" y="371475"/>
                  </a:cubicBezTo>
                  <a:cubicBezTo>
                    <a:pt x="774700" y="317500"/>
                    <a:pt x="534987" y="185738"/>
                    <a:pt x="466725" y="228600"/>
                  </a:cubicBezTo>
                  <a:cubicBezTo>
                    <a:pt x="398463" y="271462"/>
                    <a:pt x="381000" y="628650"/>
                    <a:pt x="381000" y="628650"/>
                  </a:cubicBezTo>
                  <a:lnTo>
                    <a:pt x="381000" y="62865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6" name="CustomShape 9"/>
            <p:cNvSpPr/>
            <p:nvPr/>
          </p:nvSpPr>
          <p:spPr>
            <a:xfrm>
              <a:off x="5867280" y="4114800"/>
              <a:ext cx="1622160" cy="1447560"/>
            </a:xfrm>
            <a:custGeom>
              <a:avLst/>
              <a:gdLst/>
              <a:ahLst/>
              <a:rect l="l" t="t" r="r" b="b"/>
              <a:pathLst>
                <a:path w="1774799" h="1679873">
                  <a:moveTo>
                    <a:pt x="808371" y="841597"/>
                  </a:moveTo>
                  <a:cubicBezTo>
                    <a:pt x="1075071" y="1040034"/>
                    <a:pt x="1341771" y="1238472"/>
                    <a:pt x="1351296" y="1336897"/>
                  </a:cubicBezTo>
                  <a:cubicBezTo>
                    <a:pt x="1360821" y="1435322"/>
                    <a:pt x="978234" y="1492472"/>
                    <a:pt x="865521" y="1432147"/>
                  </a:cubicBezTo>
                  <a:cubicBezTo>
                    <a:pt x="752808" y="1371822"/>
                    <a:pt x="738521" y="1133697"/>
                    <a:pt x="675021" y="974947"/>
                  </a:cubicBezTo>
                  <a:cubicBezTo>
                    <a:pt x="611521" y="816197"/>
                    <a:pt x="381334" y="605059"/>
                    <a:pt x="484521" y="479647"/>
                  </a:cubicBezTo>
                  <a:cubicBezTo>
                    <a:pt x="587708" y="354235"/>
                    <a:pt x="1124284" y="176434"/>
                    <a:pt x="1294146" y="222472"/>
                  </a:cubicBezTo>
                  <a:cubicBezTo>
                    <a:pt x="1464009" y="268509"/>
                    <a:pt x="1537033" y="663797"/>
                    <a:pt x="1503696" y="755872"/>
                  </a:cubicBezTo>
                  <a:cubicBezTo>
                    <a:pt x="1470359" y="847947"/>
                    <a:pt x="1254458" y="709835"/>
                    <a:pt x="1094121" y="774922"/>
                  </a:cubicBezTo>
                  <a:cubicBezTo>
                    <a:pt x="933784" y="840009"/>
                    <a:pt x="478171" y="1105122"/>
                    <a:pt x="541671" y="1146397"/>
                  </a:cubicBezTo>
                  <a:cubicBezTo>
                    <a:pt x="605171" y="1187672"/>
                    <a:pt x="1475121" y="1022572"/>
                    <a:pt x="1475121" y="1022572"/>
                  </a:cubicBezTo>
                  <a:lnTo>
                    <a:pt x="1475121" y="1022572"/>
                  </a:lnTo>
                  <a:cubicBezTo>
                    <a:pt x="1489409" y="927322"/>
                    <a:pt x="1740233" y="576484"/>
                    <a:pt x="1560846" y="451072"/>
                  </a:cubicBezTo>
                  <a:cubicBezTo>
                    <a:pt x="1381459" y="325660"/>
                    <a:pt x="589296" y="111347"/>
                    <a:pt x="398796" y="270097"/>
                  </a:cubicBezTo>
                  <a:cubicBezTo>
                    <a:pt x="208296" y="428847"/>
                    <a:pt x="346409" y="1435322"/>
                    <a:pt x="417846" y="1403572"/>
                  </a:cubicBezTo>
                  <a:cubicBezTo>
                    <a:pt x="489283" y="1371822"/>
                    <a:pt x="736933" y="33559"/>
                    <a:pt x="827421" y="79597"/>
                  </a:cubicBezTo>
                  <a:cubicBezTo>
                    <a:pt x="917909" y="125634"/>
                    <a:pt x="886159" y="1692497"/>
                    <a:pt x="960771" y="1679797"/>
                  </a:cubicBezTo>
                  <a:cubicBezTo>
                    <a:pt x="1035383" y="1667097"/>
                    <a:pt x="1162383" y="74835"/>
                    <a:pt x="1275096" y="3397"/>
                  </a:cubicBezTo>
                  <a:cubicBezTo>
                    <a:pt x="1387809" y="-68041"/>
                    <a:pt x="1813258" y="1008285"/>
                    <a:pt x="1637046" y="1251172"/>
                  </a:cubicBezTo>
                  <a:cubicBezTo>
                    <a:pt x="1460834" y="1494059"/>
                    <a:pt x="222583" y="1398810"/>
                    <a:pt x="217821" y="1460722"/>
                  </a:cubicBezTo>
                  <a:cubicBezTo>
                    <a:pt x="213058" y="1522635"/>
                    <a:pt x="1630696" y="1782985"/>
                    <a:pt x="1608471" y="1622647"/>
                  </a:cubicBezTo>
                  <a:cubicBezTo>
                    <a:pt x="1586246" y="1462310"/>
                    <a:pt x="84471" y="498697"/>
                    <a:pt x="84471" y="498697"/>
                  </a:cubicBezTo>
                  <a:lnTo>
                    <a:pt x="84471" y="498697"/>
                  </a:lnTo>
                  <a:cubicBezTo>
                    <a:pt x="105108" y="649509"/>
                    <a:pt x="128921" y="1481359"/>
                    <a:pt x="208296" y="1403572"/>
                  </a:cubicBezTo>
                  <a:cubicBezTo>
                    <a:pt x="287671" y="1325785"/>
                    <a:pt x="327359" y="44672"/>
                    <a:pt x="560721" y="31972"/>
                  </a:cubicBezTo>
                  <a:cubicBezTo>
                    <a:pt x="794083" y="19272"/>
                    <a:pt x="1430671" y="1321022"/>
                    <a:pt x="1608471" y="1327372"/>
                  </a:cubicBezTo>
                  <a:cubicBezTo>
                    <a:pt x="1786271" y="1333722"/>
                    <a:pt x="1862471" y="206597"/>
                    <a:pt x="1627521" y="70072"/>
                  </a:cubicBezTo>
                  <a:cubicBezTo>
                    <a:pt x="1392571" y="-66453"/>
                    <a:pt x="462296" y="479647"/>
                    <a:pt x="198771" y="508222"/>
                  </a:cubicBezTo>
                  <a:cubicBezTo>
                    <a:pt x="-64754" y="536797"/>
                    <a:pt x="-9192" y="389159"/>
                    <a:pt x="46371" y="241522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7" name="CustomShape 10"/>
          <p:cNvSpPr/>
          <p:nvPr/>
        </p:nvSpPr>
        <p:spPr>
          <a:xfrm>
            <a:off x="5845320" y="4048200"/>
            <a:ext cx="1698120" cy="15271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8" name="CustomShape 11"/>
          <p:cNvSpPr/>
          <p:nvPr/>
        </p:nvSpPr>
        <p:spPr>
          <a:xfrm rot="20668200">
            <a:off x="299520" y="5408640"/>
            <a:ext cx="6409800" cy="717480"/>
          </a:xfrm>
          <a:custGeom>
            <a:avLst/>
            <a:gdLst/>
            <a:ahLst/>
            <a:rect l="l" t="t" r="r" b="b"/>
            <a:pathLst>
              <a:path w="3905250" h="717987">
                <a:moveTo>
                  <a:pt x="0" y="150841"/>
                </a:moveTo>
                <a:cubicBezTo>
                  <a:pt x="238919" y="46860"/>
                  <a:pt x="477838" y="-57121"/>
                  <a:pt x="866775" y="36541"/>
                </a:cubicBezTo>
                <a:cubicBezTo>
                  <a:pt x="1255712" y="130203"/>
                  <a:pt x="1827213" y="669954"/>
                  <a:pt x="2333625" y="712816"/>
                </a:cubicBezTo>
                <a:cubicBezTo>
                  <a:pt x="2840037" y="755678"/>
                  <a:pt x="3372643" y="524697"/>
                  <a:pt x="3905250" y="29371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9" name="Line 12"/>
          <p:cNvSpPr/>
          <p:nvPr/>
        </p:nvSpPr>
        <p:spPr>
          <a:xfrm flipV="1">
            <a:off x="4657680" y="28857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0" name="Line 13"/>
          <p:cNvSpPr/>
          <p:nvPr/>
        </p:nvSpPr>
        <p:spPr>
          <a:xfrm>
            <a:off x="87627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1" name="Line 14"/>
          <p:cNvSpPr/>
          <p:nvPr/>
        </p:nvSpPr>
        <p:spPr>
          <a:xfrm flipV="1">
            <a:off x="4647960" y="669600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2" name="Line 15"/>
          <p:cNvSpPr/>
          <p:nvPr/>
        </p:nvSpPr>
        <p:spPr>
          <a:xfrm>
            <a:off x="46479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3" name="Line 16"/>
          <p:cNvSpPr/>
          <p:nvPr/>
        </p:nvSpPr>
        <p:spPr>
          <a:xfrm>
            <a:off x="49528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4" name="Line 17"/>
          <p:cNvSpPr/>
          <p:nvPr/>
        </p:nvSpPr>
        <p:spPr>
          <a:xfrm>
            <a:off x="52671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5" name="Line 18"/>
          <p:cNvSpPr/>
          <p:nvPr/>
        </p:nvSpPr>
        <p:spPr>
          <a:xfrm>
            <a:off x="5562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6" name="Line 19"/>
          <p:cNvSpPr/>
          <p:nvPr/>
        </p:nvSpPr>
        <p:spPr>
          <a:xfrm>
            <a:off x="845820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7" name="Line 20"/>
          <p:cNvSpPr/>
          <p:nvPr/>
        </p:nvSpPr>
        <p:spPr>
          <a:xfrm>
            <a:off x="815328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8" name="Line 21"/>
          <p:cNvSpPr/>
          <p:nvPr/>
        </p:nvSpPr>
        <p:spPr>
          <a:xfrm>
            <a:off x="7848360" y="2895480"/>
            <a:ext cx="360" cy="380988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9" name="Line 22"/>
          <p:cNvSpPr/>
          <p:nvPr/>
        </p:nvSpPr>
        <p:spPr>
          <a:xfrm flipV="1">
            <a:off x="4647960" y="318132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0" name="Line 23"/>
          <p:cNvSpPr/>
          <p:nvPr/>
        </p:nvSpPr>
        <p:spPr>
          <a:xfrm flipV="1">
            <a:off x="4647960" y="344772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1" name="Line 24"/>
          <p:cNvSpPr/>
          <p:nvPr/>
        </p:nvSpPr>
        <p:spPr>
          <a:xfrm flipV="1">
            <a:off x="4647960" y="37335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2" name="Line 25"/>
          <p:cNvSpPr/>
          <p:nvPr/>
        </p:nvSpPr>
        <p:spPr>
          <a:xfrm flipV="1">
            <a:off x="4647960" y="639108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3" name="Line 26"/>
          <p:cNvSpPr/>
          <p:nvPr/>
        </p:nvSpPr>
        <p:spPr>
          <a:xfrm flipV="1">
            <a:off x="4647960" y="6095880"/>
            <a:ext cx="4114800" cy="9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4" name="Line 27"/>
          <p:cNvSpPr/>
          <p:nvPr/>
        </p:nvSpPr>
        <p:spPr>
          <a:xfrm flipV="1">
            <a:off x="4647960" y="5790960"/>
            <a:ext cx="4114800" cy="97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5" name="Line 28"/>
          <p:cNvSpPr/>
          <p:nvPr/>
        </p:nvSpPr>
        <p:spPr>
          <a:xfrm>
            <a:off x="7572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6" name="Line 29"/>
          <p:cNvSpPr/>
          <p:nvPr/>
        </p:nvSpPr>
        <p:spPr>
          <a:xfrm>
            <a:off x="7305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7" name="Line 30"/>
          <p:cNvSpPr/>
          <p:nvPr/>
        </p:nvSpPr>
        <p:spPr>
          <a:xfrm>
            <a:off x="70196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8" name="Line 31"/>
          <p:cNvSpPr/>
          <p:nvPr/>
        </p:nvSpPr>
        <p:spPr>
          <a:xfrm>
            <a:off x="67244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9" name="Line 32"/>
          <p:cNvSpPr/>
          <p:nvPr/>
        </p:nvSpPr>
        <p:spPr>
          <a:xfrm>
            <a:off x="642924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0" name="Line 33"/>
          <p:cNvSpPr/>
          <p:nvPr/>
        </p:nvSpPr>
        <p:spPr>
          <a:xfrm>
            <a:off x="61624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1" name="Line 34"/>
          <p:cNvSpPr/>
          <p:nvPr/>
        </p:nvSpPr>
        <p:spPr>
          <a:xfrm>
            <a:off x="5867280" y="2895480"/>
            <a:ext cx="360" cy="84780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2" name="Line 35"/>
          <p:cNvSpPr/>
          <p:nvPr/>
        </p:nvSpPr>
        <p:spPr>
          <a:xfrm>
            <a:off x="75438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3" name="Line 36"/>
          <p:cNvSpPr/>
          <p:nvPr/>
        </p:nvSpPr>
        <p:spPr>
          <a:xfrm>
            <a:off x="586728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4" name="Line 37"/>
          <p:cNvSpPr/>
          <p:nvPr/>
        </p:nvSpPr>
        <p:spPr>
          <a:xfrm>
            <a:off x="61815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5" name="Line 38"/>
          <p:cNvSpPr/>
          <p:nvPr/>
        </p:nvSpPr>
        <p:spPr>
          <a:xfrm>
            <a:off x="651492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6" name="Line 39"/>
          <p:cNvSpPr/>
          <p:nvPr/>
        </p:nvSpPr>
        <p:spPr>
          <a:xfrm>
            <a:off x="685800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7" name="Line 40"/>
          <p:cNvSpPr/>
          <p:nvPr/>
        </p:nvSpPr>
        <p:spPr>
          <a:xfrm>
            <a:off x="7191360" y="5790960"/>
            <a:ext cx="360" cy="92412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8" name="Line 41"/>
          <p:cNvSpPr/>
          <p:nvPr/>
        </p:nvSpPr>
        <p:spPr>
          <a:xfrm>
            <a:off x="7831080" y="549576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9" name="Line 42"/>
          <p:cNvSpPr/>
          <p:nvPr/>
        </p:nvSpPr>
        <p:spPr>
          <a:xfrm>
            <a:off x="7848360" y="523872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0" name="Line 43"/>
          <p:cNvSpPr/>
          <p:nvPr/>
        </p:nvSpPr>
        <p:spPr>
          <a:xfrm>
            <a:off x="7848360" y="49528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1" name="Line 44"/>
          <p:cNvSpPr/>
          <p:nvPr/>
        </p:nvSpPr>
        <p:spPr>
          <a:xfrm>
            <a:off x="7848360" y="46576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2" name="Line 45"/>
          <p:cNvSpPr/>
          <p:nvPr/>
        </p:nvSpPr>
        <p:spPr>
          <a:xfrm>
            <a:off x="7848360" y="4371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3" name="Line 46"/>
          <p:cNvSpPr/>
          <p:nvPr/>
        </p:nvSpPr>
        <p:spPr>
          <a:xfrm>
            <a:off x="7848360" y="404784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4" name="Line 47"/>
          <p:cNvSpPr/>
          <p:nvPr/>
        </p:nvSpPr>
        <p:spPr>
          <a:xfrm>
            <a:off x="4630680" y="4038480"/>
            <a:ext cx="93168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5" name="Line 48"/>
          <p:cNvSpPr/>
          <p:nvPr/>
        </p:nvSpPr>
        <p:spPr>
          <a:xfrm>
            <a:off x="4647960" y="43434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6" name="Line 49"/>
          <p:cNvSpPr/>
          <p:nvPr/>
        </p:nvSpPr>
        <p:spPr>
          <a:xfrm>
            <a:off x="4647960" y="46479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7" name="Line 50"/>
          <p:cNvSpPr/>
          <p:nvPr/>
        </p:nvSpPr>
        <p:spPr>
          <a:xfrm>
            <a:off x="4647960" y="494316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8" name="Line 51"/>
          <p:cNvSpPr/>
          <p:nvPr/>
        </p:nvSpPr>
        <p:spPr>
          <a:xfrm>
            <a:off x="4647960" y="522900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9" name="Line 52"/>
          <p:cNvSpPr/>
          <p:nvPr/>
        </p:nvSpPr>
        <p:spPr>
          <a:xfrm>
            <a:off x="4647960" y="5543280"/>
            <a:ext cx="932040" cy="360"/>
          </a:xfrm>
          <a:prstGeom prst="line">
            <a:avLst/>
          </a:prstGeom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30" name="Formula 53"/>
              <p:cNvSpPr txBox="1"/>
              <p:nvPr/>
            </p:nvSpPr>
            <p:spPr>
              <a:xfrm>
                <a:off x="7620120" y="3081600"/>
                <a:ext cx="799560" cy="461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31" name="CustomShape 54"/>
          <p:cNvSpPr/>
          <p:nvPr/>
        </p:nvSpPr>
        <p:spPr>
          <a:xfrm>
            <a:off x="7620120" y="3081600"/>
            <a:ext cx="799560" cy="461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32" name="Formula 55"/>
              <p:cNvSpPr txBox="1"/>
              <p:nvPr/>
            </p:nvSpPr>
            <p:spPr>
              <a:xfrm>
                <a:off x="711504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𝐿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33" name="CustomShape 56"/>
          <p:cNvSpPr/>
          <p:nvPr/>
        </p:nvSpPr>
        <p:spPr>
          <a:xfrm>
            <a:off x="7115040" y="4383000"/>
            <a:ext cx="118080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Line 1"/>
          <p:cNvSpPr/>
          <p:nvPr/>
        </p:nvSpPr>
        <p:spPr>
          <a:xfrm flipV="1">
            <a:off x="3670200" y="2209680"/>
            <a:ext cx="63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279" name="Group 2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80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4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2" name="CustomShape 5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1981080" y="1028880"/>
            <a:ext cx="1980720" cy="10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84" name="Line 7"/>
          <p:cNvSpPr/>
          <p:nvPr/>
        </p:nvSpPr>
        <p:spPr>
          <a:xfrm>
            <a:off x="990360" y="251460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5" name="Line 8"/>
          <p:cNvSpPr/>
          <p:nvPr/>
        </p:nvSpPr>
        <p:spPr>
          <a:xfrm>
            <a:off x="990360" y="3581280"/>
            <a:ext cx="548856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6" name="Line 9"/>
          <p:cNvSpPr/>
          <p:nvPr/>
        </p:nvSpPr>
        <p:spPr>
          <a:xfrm>
            <a:off x="990360" y="464796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7" name="Line 10"/>
          <p:cNvSpPr/>
          <p:nvPr/>
        </p:nvSpPr>
        <p:spPr>
          <a:xfrm>
            <a:off x="990360" y="5715000"/>
            <a:ext cx="5486400" cy="36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8" name="Line 11"/>
          <p:cNvSpPr/>
          <p:nvPr/>
        </p:nvSpPr>
        <p:spPr>
          <a:xfrm flipV="1">
            <a:off x="1371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9" name="Line 12"/>
          <p:cNvSpPr/>
          <p:nvPr/>
        </p:nvSpPr>
        <p:spPr>
          <a:xfrm flipV="1">
            <a:off x="2514600" y="2209680"/>
            <a:ext cx="36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0" name="Line 13"/>
          <p:cNvSpPr/>
          <p:nvPr/>
        </p:nvSpPr>
        <p:spPr>
          <a:xfrm flipV="1">
            <a:off x="4817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1" name="Line 14"/>
          <p:cNvSpPr/>
          <p:nvPr/>
        </p:nvSpPr>
        <p:spPr>
          <a:xfrm flipV="1">
            <a:off x="5960520" y="2209680"/>
            <a:ext cx="59040" cy="3809880"/>
          </a:xfrm>
          <a:prstGeom prst="line">
            <a:avLst/>
          </a:prstGeom>
          <a:ln w="381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2" name="CustomShape 15"/>
          <p:cNvSpPr/>
          <p:nvPr/>
        </p:nvSpPr>
        <p:spPr>
          <a:xfrm>
            <a:off x="121932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6"/>
          <p:cNvSpPr/>
          <p:nvPr/>
        </p:nvSpPr>
        <p:spPr>
          <a:xfrm>
            <a:off x="2355840" y="2362320"/>
            <a:ext cx="304560" cy="295920"/>
          </a:xfrm>
          <a:prstGeom prst="ellipse">
            <a:avLst/>
          </a:prstGeom>
          <a:solidFill>
            <a:srgbClr val="ffff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7"/>
          <p:cNvSpPr/>
          <p:nvPr/>
        </p:nvSpPr>
        <p:spPr>
          <a:xfrm>
            <a:off x="3581280" y="2362320"/>
            <a:ext cx="304560" cy="295920"/>
          </a:xfrm>
          <a:prstGeom prst="ellipse">
            <a:avLst/>
          </a:prstGeom>
          <a:solidFill>
            <a:srgbClr val="00b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8"/>
          <p:cNvSpPr/>
          <p:nvPr/>
        </p:nvSpPr>
        <p:spPr>
          <a:xfrm>
            <a:off x="4718160" y="2362320"/>
            <a:ext cx="304560" cy="295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19"/>
          <p:cNvSpPr/>
          <p:nvPr/>
        </p:nvSpPr>
        <p:spPr>
          <a:xfrm>
            <a:off x="5861160" y="2362320"/>
            <a:ext cx="304560" cy="295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0"/>
          <p:cNvSpPr/>
          <p:nvPr/>
        </p:nvSpPr>
        <p:spPr>
          <a:xfrm>
            <a:off x="5842080" y="3437640"/>
            <a:ext cx="304560" cy="295920"/>
          </a:xfrm>
          <a:prstGeom prst="ellipse">
            <a:avLst/>
          </a:prstGeom>
          <a:solidFill>
            <a:srgbClr val="5f645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1"/>
          <p:cNvSpPr/>
          <p:nvPr/>
        </p:nvSpPr>
        <p:spPr>
          <a:xfrm>
            <a:off x="4699080" y="3429000"/>
            <a:ext cx="304560" cy="295920"/>
          </a:xfrm>
          <a:prstGeom prst="ellipse">
            <a:avLst/>
          </a:prstGeom>
          <a:solidFill>
            <a:srgbClr val="ff99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22"/>
          <p:cNvSpPr/>
          <p:nvPr/>
        </p:nvSpPr>
        <p:spPr>
          <a:xfrm>
            <a:off x="3556080" y="4495680"/>
            <a:ext cx="304560" cy="295920"/>
          </a:xfrm>
          <a:prstGeom prst="ellipse">
            <a:avLst/>
          </a:prstGeom>
          <a:solidFill>
            <a:srgbClr val="021a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23"/>
          <p:cNvSpPr/>
          <p:nvPr/>
        </p:nvSpPr>
        <p:spPr>
          <a:xfrm>
            <a:off x="2360160" y="3429000"/>
            <a:ext cx="304560" cy="295920"/>
          </a:xfrm>
          <a:prstGeom prst="ellipse">
            <a:avLst/>
          </a:prstGeom>
          <a:solidFill>
            <a:srgbClr val="92d0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4"/>
          <p:cNvSpPr/>
          <p:nvPr/>
        </p:nvSpPr>
        <p:spPr>
          <a:xfrm>
            <a:off x="1219320" y="3437640"/>
            <a:ext cx="304560" cy="295920"/>
          </a:xfrm>
          <a:prstGeom prst="ellipse">
            <a:avLst/>
          </a:prstGeom>
          <a:solidFill>
            <a:srgbClr val="0070c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5"/>
          <p:cNvSpPr/>
          <p:nvPr/>
        </p:nvSpPr>
        <p:spPr>
          <a:xfrm>
            <a:off x="1219320" y="4504320"/>
            <a:ext cx="304560" cy="295920"/>
          </a:xfrm>
          <a:prstGeom prst="ellipse">
            <a:avLst/>
          </a:prstGeom>
          <a:solidFill>
            <a:srgbClr val="0099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6"/>
          <p:cNvSpPr/>
          <p:nvPr/>
        </p:nvSpPr>
        <p:spPr>
          <a:xfrm>
            <a:off x="1219320" y="5571000"/>
            <a:ext cx="304560" cy="295920"/>
          </a:xfrm>
          <a:prstGeom prst="ellipse">
            <a:avLst/>
          </a:prstGeom>
          <a:solidFill>
            <a:srgbClr val="00206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7"/>
          <p:cNvSpPr/>
          <p:nvPr/>
        </p:nvSpPr>
        <p:spPr>
          <a:xfrm>
            <a:off x="2362320" y="5571000"/>
            <a:ext cx="304560" cy="295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8"/>
          <p:cNvSpPr/>
          <p:nvPr/>
        </p:nvSpPr>
        <p:spPr>
          <a:xfrm>
            <a:off x="2362320" y="4504320"/>
            <a:ext cx="304560" cy="295920"/>
          </a:xfrm>
          <a:prstGeom prst="ellipse">
            <a:avLst/>
          </a:prstGeom>
          <a:solidFill>
            <a:srgbClr val="cc99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9"/>
          <p:cNvSpPr/>
          <p:nvPr/>
        </p:nvSpPr>
        <p:spPr>
          <a:xfrm>
            <a:off x="3568680" y="3437640"/>
            <a:ext cx="304560" cy="295920"/>
          </a:xfrm>
          <a:prstGeom prst="ellipse">
            <a:avLst/>
          </a:prstGeom>
          <a:solidFill>
            <a:srgbClr val="ffff9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30"/>
          <p:cNvSpPr/>
          <p:nvPr/>
        </p:nvSpPr>
        <p:spPr>
          <a:xfrm>
            <a:off x="3524400" y="5564880"/>
            <a:ext cx="304560" cy="295920"/>
          </a:xfrm>
          <a:prstGeom prst="ellipse">
            <a:avLst/>
          </a:prstGeom>
          <a:solidFill>
            <a:srgbClr val="8054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31"/>
          <p:cNvSpPr/>
          <p:nvPr/>
        </p:nvSpPr>
        <p:spPr>
          <a:xfrm>
            <a:off x="4673520" y="5571000"/>
            <a:ext cx="304560" cy="29592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2"/>
          <p:cNvSpPr/>
          <p:nvPr/>
        </p:nvSpPr>
        <p:spPr>
          <a:xfrm>
            <a:off x="4692600" y="4504320"/>
            <a:ext cx="304560" cy="295920"/>
          </a:xfrm>
          <a:prstGeom prst="ellipse">
            <a:avLst/>
          </a:prstGeom>
          <a:solidFill>
            <a:srgbClr val="7030a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33"/>
          <p:cNvSpPr/>
          <p:nvPr/>
        </p:nvSpPr>
        <p:spPr>
          <a:xfrm>
            <a:off x="5835600" y="4504320"/>
            <a:ext cx="304560" cy="295920"/>
          </a:xfrm>
          <a:prstGeom prst="ellipse">
            <a:avLst/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4"/>
          <p:cNvSpPr/>
          <p:nvPr/>
        </p:nvSpPr>
        <p:spPr>
          <a:xfrm>
            <a:off x="5816520" y="5571000"/>
            <a:ext cx="304560" cy="295920"/>
          </a:xfrm>
          <a:prstGeom prst="ellipse">
            <a:avLst/>
          </a:prstGeom>
          <a:solidFill>
            <a:srgbClr val="b10f9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35"/>
          <p:cNvSpPr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fr-FR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interchange process - Definition</a:t>
            </a:r>
            <a:endParaRPr b="0" lang="fr-F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43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3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8" name="CustomShape 5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439" name="CustomShape 6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89" t="-1267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40" name="CustomShape 7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1" name="CustomShape 8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2" name="CustomShape 9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3" name="CustomShape 10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4" name="CustomShape 11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5" name="CustomShape 12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6" name="CustomShape 13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47" name="Formula 14"/>
              <p:cNvSpPr txBox="1"/>
              <p:nvPr/>
            </p:nvSpPr>
            <p:spPr>
              <a:xfrm>
                <a:off x="5257800" y="2819520"/>
                <a:ext cx="1180800" cy="64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48" name="CustomShape 15"/>
          <p:cNvSpPr/>
          <p:nvPr/>
        </p:nvSpPr>
        <p:spPr>
          <a:xfrm>
            <a:off x="5257800" y="2819520"/>
            <a:ext cx="1180800" cy="645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49" name="Formula 16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50" name="CustomShape 17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45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5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5" name="CustomShape 5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456" name="CustomShape 6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57" name="CustomShape 7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8" name="CustomShape 8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9" name="CustomShape 9"/>
          <p:cNvSpPr/>
          <p:nvPr/>
        </p:nvSpPr>
        <p:spPr>
          <a:xfrm>
            <a:off x="4591080" y="3809880"/>
            <a:ext cx="4495320" cy="1508400"/>
          </a:xfrm>
          <a:custGeom>
            <a:avLst/>
            <a:gdLst/>
            <a:ahLst/>
            <a:rect l="l" t="t" r="r" b="b"/>
            <a:pathLst>
              <a:path w="4495800" h="1508901">
                <a:moveTo>
                  <a:pt x="0" y="1457325"/>
                </a:moveTo>
                <a:cubicBezTo>
                  <a:pt x="265112" y="1349375"/>
                  <a:pt x="530225" y="1241425"/>
                  <a:pt x="838200" y="1247775"/>
                </a:cubicBezTo>
                <a:cubicBezTo>
                  <a:pt x="1146175" y="1254125"/>
                  <a:pt x="1471613" y="1484313"/>
                  <a:pt x="1847850" y="1495425"/>
                </a:cubicBezTo>
                <a:cubicBezTo>
                  <a:pt x="2224087" y="1506537"/>
                  <a:pt x="2654300" y="1563687"/>
                  <a:pt x="3095625" y="1314450"/>
                </a:cubicBezTo>
                <a:cubicBezTo>
                  <a:pt x="3536950" y="1065213"/>
                  <a:pt x="4016375" y="532606"/>
                  <a:pt x="4495800" y="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0" name="CustomShape 10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1" name="CustomShape 11"/>
          <p:cNvSpPr/>
          <p:nvPr/>
        </p:nvSpPr>
        <p:spPr>
          <a:xfrm>
            <a:off x="3001320" y="4660920"/>
            <a:ext cx="2008440" cy="1434600"/>
          </a:xfrm>
          <a:custGeom>
            <a:avLst/>
            <a:gdLst/>
            <a:ahLst/>
            <a:rect l="l" t="t" r="r" b="b"/>
            <a:pathLst>
              <a:path w="2008947" h="1434934">
                <a:moveTo>
                  <a:pt x="1580322" y="15709"/>
                </a:moveTo>
                <a:cubicBezTo>
                  <a:pt x="1273934" y="-5723"/>
                  <a:pt x="967547" y="-27154"/>
                  <a:pt x="865947" y="110959"/>
                </a:cubicBezTo>
                <a:cubicBezTo>
                  <a:pt x="764347" y="249072"/>
                  <a:pt x="1097722" y="750722"/>
                  <a:pt x="970722" y="844384"/>
                </a:cubicBezTo>
                <a:cubicBezTo>
                  <a:pt x="843722" y="938046"/>
                  <a:pt x="235709" y="584034"/>
                  <a:pt x="103947" y="672934"/>
                </a:cubicBezTo>
                <a:cubicBezTo>
                  <a:pt x="-27815" y="761834"/>
                  <a:pt x="-65916" y="1269834"/>
                  <a:pt x="180147" y="1377784"/>
                </a:cubicBezTo>
                <a:cubicBezTo>
                  <a:pt x="426209" y="1485734"/>
                  <a:pt x="1275522" y="1311109"/>
                  <a:pt x="1580322" y="1320634"/>
                </a:cubicBezTo>
                <a:cubicBezTo>
                  <a:pt x="1885122" y="1330159"/>
                  <a:pt x="1947034" y="1382546"/>
                  <a:pt x="2008947" y="1434934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2" name="CustomShape 12"/>
          <p:cNvSpPr/>
          <p:nvPr/>
        </p:nvSpPr>
        <p:spPr>
          <a:xfrm>
            <a:off x="171360" y="4143960"/>
            <a:ext cx="4352400" cy="744480"/>
          </a:xfrm>
          <a:custGeom>
            <a:avLst/>
            <a:gdLst/>
            <a:ahLst/>
            <a:rect l="l" t="t" r="r" b="b"/>
            <a:pathLst>
              <a:path w="4352925" h="744974">
                <a:moveTo>
                  <a:pt x="4352925" y="208805"/>
                </a:moveTo>
                <a:cubicBezTo>
                  <a:pt x="4002881" y="74661"/>
                  <a:pt x="3652838" y="-59483"/>
                  <a:pt x="3171825" y="27830"/>
                </a:cubicBezTo>
                <a:cubicBezTo>
                  <a:pt x="2690812" y="115143"/>
                  <a:pt x="1995487" y="669180"/>
                  <a:pt x="1466850" y="732680"/>
                </a:cubicBezTo>
                <a:cubicBezTo>
                  <a:pt x="938213" y="796180"/>
                  <a:pt x="469106" y="602505"/>
                  <a:pt x="0" y="40883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3" name="CustomShape 13"/>
          <p:cNvSpPr/>
          <p:nvPr/>
        </p:nvSpPr>
        <p:spPr>
          <a:xfrm>
            <a:off x="4581360" y="3529440"/>
            <a:ext cx="910800" cy="1185120"/>
          </a:xfrm>
          <a:custGeom>
            <a:avLst/>
            <a:gdLst/>
            <a:ahLst/>
            <a:rect l="l" t="t" r="r" b="b"/>
            <a:pathLst>
              <a:path w="911323" h="1185327">
                <a:moveTo>
                  <a:pt x="0" y="480477"/>
                </a:moveTo>
                <a:cubicBezTo>
                  <a:pt x="257969" y="537627"/>
                  <a:pt x="515938" y="594777"/>
                  <a:pt x="666750" y="547152"/>
                </a:cubicBezTo>
                <a:cubicBezTo>
                  <a:pt x="817562" y="499527"/>
                  <a:pt x="941387" y="283627"/>
                  <a:pt x="904875" y="194727"/>
                </a:cubicBezTo>
                <a:cubicBezTo>
                  <a:pt x="868363" y="105827"/>
                  <a:pt x="514350" y="-46573"/>
                  <a:pt x="447675" y="13752"/>
                </a:cubicBezTo>
                <a:cubicBezTo>
                  <a:pt x="381000" y="74077"/>
                  <a:pt x="479425" y="361415"/>
                  <a:pt x="504825" y="556677"/>
                </a:cubicBezTo>
                <a:cubicBezTo>
                  <a:pt x="530225" y="751939"/>
                  <a:pt x="565150" y="968633"/>
                  <a:pt x="600075" y="118532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4" name="CustomShape 14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5" name="CustomShape 15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6" name="CustomShape 16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7" name="CustomShape 17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8" name="CustomShape 18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9" name="CustomShape 19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70" name="Formula 20"/>
              <p:cNvSpPr txBox="1"/>
              <p:nvPr/>
            </p:nvSpPr>
            <p:spPr>
              <a:xfrm>
                <a:off x="5257800" y="2819520"/>
                <a:ext cx="1180800" cy="64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𝐵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71" name="CustomShape 21"/>
          <p:cNvSpPr/>
          <p:nvPr/>
        </p:nvSpPr>
        <p:spPr>
          <a:xfrm>
            <a:off x="5257800" y="2819520"/>
            <a:ext cx="1180800" cy="645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72" name="Formula 22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73" name="CustomShape 23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475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6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77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8" name="CustomShape 5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479" name="CustomShape 6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80" name="CustomShape 7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1" name="CustomShape 8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2" name="CustomShape 9"/>
          <p:cNvSpPr/>
          <p:nvPr/>
        </p:nvSpPr>
        <p:spPr>
          <a:xfrm>
            <a:off x="4591080" y="3809880"/>
            <a:ext cx="4495320" cy="1508400"/>
          </a:xfrm>
          <a:custGeom>
            <a:avLst/>
            <a:gdLst/>
            <a:ahLst/>
            <a:rect l="l" t="t" r="r" b="b"/>
            <a:pathLst>
              <a:path w="4495800" h="1508901">
                <a:moveTo>
                  <a:pt x="0" y="1457325"/>
                </a:moveTo>
                <a:cubicBezTo>
                  <a:pt x="265112" y="1349375"/>
                  <a:pt x="530225" y="1241425"/>
                  <a:pt x="838200" y="1247775"/>
                </a:cubicBezTo>
                <a:cubicBezTo>
                  <a:pt x="1146175" y="1254125"/>
                  <a:pt x="1471613" y="1484313"/>
                  <a:pt x="1847850" y="1495425"/>
                </a:cubicBezTo>
                <a:cubicBezTo>
                  <a:pt x="2224087" y="1506537"/>
                  <a:pt x="2654300" y="1563687"/>
                  <a:pt x="3095625" y="1314450"/>
                </a:cubicBezTo>
                <a:cubicBezTo>
                  <a:pt x="3536950" y="1065213"/>
                  <a:pt x="4016375" y="532606"/>
                  <a:pt x="4495800" y="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3" name="CustomShape 10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4" name="CustomShape 11"/>
          <p:cNvSpPr/>
          <p:nvPr/>
        </p:nvSpPr>
        <p:spPr>
          <a:xfrm>
            <a:off x="3001320" y="4660920"/>
            <a:ext cx="2008440" cy="1434600"/>
          </a:xfrm>
          <a:custGeom>
            <a:avLst/>
            <a:gdLst/>
            <a:ahLst/>
            <a:rect l="l" t="t" r="r" b="b"/>
            <a:pathLst>
              <a:path w="2008947" h="1434934">
                <a:moveTo>
                  <a:pt x="1580322" y="15709"/>
                </a:moveTo>
                <a:cubicBezTo>
                  <a:pt x="1273934" y="-5723"/>
                  <a:pt x="967547" y="-27154"/>
                  <a:pt x="865947" y="110959"/>
                </a:cubicBezTo>
                <a:cubicBezTo>
                  <a:pt x="764347" y="249072"/>
                  <a:pt x="1097722" y="750722"/>
                  <a:pt x="970722" y="844384"/>
                </a:cubicBezTo>
                <a:cubicBezTo>
                  <a:pt x="843722" y="938046"/>
                  <a:pt x="235709" y="584034"/>
                  <a:pt x="103947" y="672934"/>
                </a:cubicBezTo>
                <a:cubicBezTo>
                  <a:pt x="-27815" y="761834"/>
                  <a:pt x="-65916" y="1269834"/>
                  <a:pt x="180147" y="1377784"/>
                </a:cubicBezTo>
                <a:cubicBezTo>
                  <a:pt x="426209" y="1485734"/>
                  <a:pt x="1275522" y="1311109"/>
                  <a:pt x="1580322" y="1320634"/>
                </a:cubicBezTo>
                <a:cubicBezTo>
                  <a:pt x="1885122" y="1330159"/>
                  <a:pt x="1947034" y="1382546"/>
                  <a:pt x="2008947" y="1434934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5" name="CustomShape 12"/>
          <p:cNvSpPr/>
          <p:nvPr/>
        </p:nvSpPr>
        <p:spPr>
          <a:xfrm>
            <a:off x="171360" y="4143960"/>
            <a:ext cx="4352400" cy="744480"/>
          </a:xfrm>
          <a:custGeom>
            <a:avLst/>
            <a:gdLst/>
            <a:ahLst/>
            <a:rect l="l" t="t" r="r" b="b"/>
            <a:pathLst>
              <a:path w="4352925" h="744974">
                <a:moveTo>
                  <a:pt x="4352925" y="208805"/>
                </a:moveTo>
                <a:cubicBezTo>
                  <a:pt x="4002881" y="74661"/>
                  <a:pt x="3652838" y="-59483"/>
                  <a:pt x="3171825" y="27830"/>
                </a:cubicBezTo>
                <a:cubicBezTo>
                  <a:pt x="2690812" y="115143"/>
                  <a:pt x="1995487" y="669180"/>
                  <a:pt x="1466850" y="732680"/>
                </a:cubicBezTo>
                <a:cubicBezTo>
                  <a:pt x="938213" y="796180"/>
                  <a:pt x="469106" y="602505"/>
                  <a:pt x="0" y="40883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6" name="CustomShape 13"/>
          <p:cNvSpPr/>
          <p:nvPr/>
        </p:nvSpPr>
        <p:spPr>
          <a:xfrm>
            <a:off x="4581360" y="3529440"/>
            <a:ext cx="910800" cy="1185120"/>
          </a:xfrm>
          <a:custGeom>
            <a:avLst/>
            <a:gdLst/>
            <a:ahLst/>
            <a:rect l="l" t="t" r="r" b="b"/>
            <a:pathLst>
              <a:path w="911323" h="1185327">
                <a:moveTo>
                  <a:pt x="0" y="480477"/>
                </a:moveTo>
                <a:cubicBezTo>
                  <a:pt x="257969" y="537627"/>
                  <a:pt x="515938" y="594777"/>
                  <a:pt x="666750" y="547152"/>
                </a:cubicBezTo>
                <a:cubicBezTo>
                  <a:pt x="817562" y="499527"/>
                  <a:pt x="941387" y="283627"/>
                  <a:pt x="904875" y="194727"/>
                </a:cubicBezTo>
                <a:cubicBezTo>
                  <a:pt x="868363" y="105827"/>
                  <a:pt x="514350" y="-46573"/>
                  <a:pt x="447675" y="13752"/>
                </a:cubicBezTo>
                <a:cubicBezTo>
                  <a:pt x="381000" y="74077"/>
                  <a:pt x="479425" y="361415"/>
                  <a:pt x="504825" y="556677"/>
                </a:cubicBezTo>
                <a:cubicBezTo>
                  <a:pt x="530225" y="751939"/>
                  <a:pt x="565150" y="968633"/>
                  <a:pt x="600075" y="118532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7" name="CustomShape 14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8" name="CustomShape 15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9" name="CustomShape 16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0" name="CustomShape 17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1" name="CustomShape 18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2" name="CustomShape 19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93" name="Formula 20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94" name="CustomShape 21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5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496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7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98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9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0" name="CustomShape 6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1" name="CustomShape 7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2" name="CustomShape 8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3" name="CustomShape 9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4" name="CustomShape 10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5" name="CustomShape 11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6" name="CustomShape 12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507" name="CustomShape 13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08" name="Formula 14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09" name="CustomShape 15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51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1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4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5" name="CustomShape 6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6" name="CustomShape 7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7" name="CustomShape 8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8" name="CustomShape 9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9" name="CustomShape 10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0" name="CustomShape 11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1" name="CustomShape 12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2" name="CustomShape 13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523" name="CustomShape 14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24" name="Formula 15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25" name="CustomShape 16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6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527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8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29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0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1" name="CustomShape 6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2" name="CustomShape 7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3" name="CustomShape 8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4" name="CustomShape 9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5" name="CustomShape 10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6" name="CustomShape 11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7" name="CustomShape 12"/>
          <p:cNvSpPr/>
          <p:nvPr/>
        </p:nvSpPr>
        <p:spPr>
          <a:xfrm>
            <a:off x="4581360" y="4483800"/>
            <a:ext cx="3847680" cy="1411200"/>
          </a:xfrm>
          <a:custGeom>
            <a:avLst/>
            <a:gdLst/>
            <a:ahLst/>
            <a:rect l="l" t="t" r="r" b="b"/>
            <a:pathLst>
              <a:path w="3847888" h="1411668">
                <a:moveTo>
                  <a:pt x="0" y="773897"/>
                </a:moveTo>
                <a:cubicBezTo>
                  <a:pt x="130969" y="710397"/>
                  <a:pt x="261938" y="646897"/>
                  <a:pt x="523875" y="602447"/>
                </a:cubicBezTo>
                <a:cubicBezTo>
                  <a:pt x="785812" y="557997"/>
                  <a:pt x="1225550" y="454810"/>
                  <a:pt x="1571625" y="507197"/>
                </a:cubicBezTo>
                <a:cubicBezTo>
                  <a:pt x="1917700" y="559584"/>
                  <a:pt x="2366963" y="992972"/>
                  <a:pt x="2600325" y="916772"/>
                </a:cubicBezTo>
                <a:cubicBezTo>
                  <a:pt x="2833687" y="840572"/>
                  <a:pt x="2782888" y="170647"/>
                  <a:pt x="2971800" y="49997"/>
                </a:cubicBezTo>
                <a:cubicBezTo>
                  <a:pt x="3160712" y="-70653"/>
                  <a:pt x="3603625" y="46822"/>
                  <a:pt x="3733800" y="192872"/>
                </a:cubicBezTo>
                <a:cubicBezTo>
                  <a:pt x="3863975" y="338922"/>
                  <a:pt x="3898900" y="729447"/>
                  <a:pt x="3752850" y="926297"/>
                </a:cubicBezTo>
                <a:cubicBezTo>
                  <a:pt x="3606800" y="1123147"/>
                  <a:pt x="3128962" y="1307297"/>
                  <a:pt x="2857500" y="1373972"/>
                </a:cubicBezTo>
                <a:cubicBezTo>
                  <a:pt x="2586038" y="1440647"/>
                  <a:pt x="2341563" y="1415247"/>
                  <a:pt x="2124075" y="1326347"/>
                </a:cubicBezTo>
                <a:cubicBezTo>
                  <a:pt x="1906588" y="1237447"/>
                  <a:pt x="1684337" y="872322"/>
                  <a:pt x="1552575" y="840572"/>
                </a:cubicBezTo>
                <a:cubicBezTo>
                  <a:pt x="1420813" y="808822"/>
                  <a:pt x="1377156" y="972334"/>
                  <a:pt x="1333500" y="113584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8" name="CustomShape 13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9" name="CustomShape 14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540" name="CustomShape 15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41" name="Formula 16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42" name="CustomShape 17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544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5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46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7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8" name="CustomShape 6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9" name="CustomShape 7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0" name="CustomShape 8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1" name="CustomShape 9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2" name="CustomShape 10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3" name="CustomShape 11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4" name="CustomShape 12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5" name="CustomShape 13"/>
          <p:cNvSpPr/>
          <p:nvPr/>
        </p:nvSpPr>
        <p:spPr>
          <a:xfrm>
            <a:off x="4581360" y="4483800"/>
            <a:ext cx="3847680" cy="1411200"/>
          </a:xfrm>
          <a:custGeom>
            <a:avLst/>
            <a:gdLst/>
            <a:ahLst/>
            <a:rect l="l" t="t" r="r" b="b"/>
            <a:pathLst>
              <a:path w="3847888" h="1411668">
                <a:moveTo>
                  <a:pt x="0" y="773897"/>
                </a:moveTo>
                <a:cubicBezTo>
                  <a:pt x="130969" y="710397"/>
                  <a:pt x="261938" y="646897"/>
                  <a:pt x="523875" y="602447"/>
                </a:cubicBezTo>
                <a:cubicBezTo>
                  <a:pt x="785812" y="557997"/>
                  <a:pt x="1225550" y="454810"/>
                  <a:pt x="1571625" y="507197"/>
                </a:cubicBezTo>
                <a:cubicBezTo>
                  <a:pt x="1917700" y="559584"/>
                  <a:pt x="2366963" y="992972"/>
                  <a:pt x="2600325" y="916772"/>
                </a:cubicBezTo>
                <a:cubicBezTo>
                  <a:pt x="2833687" y="840572"/>
                  <a:pt x="2782888" y="170647"/>
                  <a:pt x="2971800" y="49997"/>
                </a:cubicBezTo>
                <a:cubicBezTo>
                  <a:pt x="3160712" y="-70653"/>
                  <a:pt x="3603625" y="46822"/>
                  <a:pt x="3733800" y="192872"/>
                </a:cubicBezTo>
                <a:cubicBezTo>
                  <a:pt x="3863975" y="338922"/>
                  <a:pt x="3898900" y="729447"/>
                  <a:pt x="3752850" y="926297"/>
                </a:cubicBezTo>
                <a:cubicBezTo>
                  <a:pt x="3606800" y="1123147"/>
                  <a:pt x="3128962" y="1307297"/>
                  <a:pt x="2857500" y="1373972"/>
                </a:cubicBezTo>
                <a:cubicBezTo>
                  <a:pt x="2586038" y="1440647"/>
                  <a:pt x="2341563" y="1415247"/>
                  <a:pt x="2124075" y="1326347"/>
                </a:cubicBezTo>
                <a:cubicBezTo>
                  <a:pt x="1906588" y="1237447"/>
                  <a:pt x="1684337" y="872322"/>
                  <a:pt x="1552575" y="840572"/>
                </a:cubicBezTo>
                <a:cubicBezTo>
                  <a:pt x="1420813" y="808822"/>
                  <a:pt x="1377156" y="972334"/>
                  <a:pt x="1333500" y="113584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6" name="CustomShape 14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7" name="CustomShape 15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558" name="CustomShape 16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59" name="Formula 17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60" name="CustomShape 18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562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3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64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5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6" name="CustomShape 6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7" name="CustomShape 7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8" name="CustomShape 8"/>
          <p:cNvSpPr/>
          <p:nvPr/>
        </p:nvSpPr>
        <p:spPr>
          <a:xfrm>
            <a:off x="3001320" y="4660920"/>
            <a:ext cx="2008440" cy="1434600"/>
          </a:xfrm>
          <a:custGeom>
            <a:avLst/>
            <a:gdLst/>
            <a:ahLst/>
            <a:rect l="l" t="t" r="r" b="b"/>
            <a:pathLst>
              <a:path w="2008947" h="1434934">
                <a:moveTo>
                  <a:pt x="1580322" y="15709"/>
                </a:moveTo>
                <a:cubicBezTo>
                  <a:pt x="1273934" y="-5723"/>
                  <a:pt x="967547" y="-27154"/>
                  <a:pt x="865947" y="110959"/>
                </a:cubicBezTo>
                <a:cubicBezTo>
                  <a:pt x="764347" y="249072"/>
                  <a:pt x="1097722" y="750722"/>
                  <a:pt x="970722" y="844384"/>
                </a:cubicBezTo>
                <a:cubicBezTo>
                  <a:pt x="843722" y="938046"/>
                  <a:pt x="235709" y="584034"/>
                  <a:pt x="103947" y="672934"/>
                </a:cubicBezTo>
                <a:cubicBezTo>
                  <a:pt x="-27815" y="761834"/>
                  <a:pt x="-65916" y="1269834"/>
                  <a:pt x="180147" y="1377784"/>
                </a:cubicBezTo>
                <a:cubicBezTo>
                  <a:pt x="426209" y="1485734"/>
                  <a:pt x="1275522" y="1311109"/>
                  <a:pt x="1580322" y="1320634"/>
                </a:cubicBezTo>
                <a:cubicBezTo>
                  <a:pt x="1885122" y="1330159"/>
                  <a:pt x="1947034" y="1382546"/>
                  <a:pt x="2008947" y="1434934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9" name="CustomShape 9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0" name="CustomShape 10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1" name="CustomShape 11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2" name="CustomShape 12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3" name="CustomShape 13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4" name="CustomShape 14"/>
          <p:cNvSpPr/>
          <p:nvPr/>
        </p:nvSpPr>
        <p:spPr>
          <a:xfrm>
            <a:off x="4581360" y="4483800"/>
            <a:ext cx="3847680" cy="1411200"/>
          </a:xfrm>
          <a:custGeom>
            <a:avLst/>
            <a:gdLst/>
            <a:ahLst/>
            <a:rect l="l" t="t" r="r" b="b"/>
            <a:pathLst>
              <a:path w="3847888" h="1411668">
                <a:moveTo>
                  <a:pt x="0" y="773897"/>
                </a:moveTo>
                <a:cubicBezTo>
                  <a:pt x="130969" y="710397"/>
                  <a:pt x="261938" y="646897"/>
                  <a:pt x="523875" y="602447"/>
                </a:cubicBezTo>
                <a:cubicBezTo>
                  <a:pt x="785812" y="557997"/>
                  <a:pt x="1225550" y="454810"/>
                  <a:pt x="1571625" y="507197"/>
                </a:cubicBezTo>
                <a:cubicBezTo>
                  <a:pt x="1917700" y="559584"/>
                  <a:pt x="2366963" y="992972"/>
                  <a:pt x="2600325" y="916772"/>
                </a:cubicBezTo>
                <a:cubicBezTo>
                  <a:pt x="2833687" y="840572"/>
                  <a:pt x="2782888" y="170647"/>
                  <a:pt x="2971800" y="49997"/>
                </a:cubicBezTo>
                <a:cubicBezTo>
                  <a:pt x="3160712" y="-70653"/>
                  <a:pt x="3603625" y="46822"/>
                  <a:pt x="3733800" y="192872"/>
                </a:cubicBezTo>
                <a:cubicBezTo>
                  <a:pt x="3863975" y="338922"/>
                  <a:pt x="3898900" y="729447"/>
                  <a:pt x="3752850" y="926297"/>
                </a:cubicBezTo>
                <a:cubicBezTo>
                  <a:pt x="3606800" y="1123147"/>
                  <a:pt x="3128962" y="1307297"/>
                  <a:pt x="2857500" y="1373972"/>
                </a:cubicBezTo>
                <a:cubicBezTo>
                  <a:pt x="2586038" y="1440647"/>
                  <a:pt x="2341563" y="1415247"/>
                  <a:pt x="2124075" y="1326347"/>
                </a:cubicBezTo>
                <a:cubicBezTo>
                  <a:pt x="1906588" y="1237447"/>
                  <a:pt x="1684337" y="872322"/>
                  <a:pt x="1552575" y="840572"/>
                </a:cubicBezTo>
                <a:cubicBezTo>
                  <a:pt x="1420813" y="808822"/>
                  <a:pt x="1377156" y="972334"/>
                  <a:pt x="1333500" y="113584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5" name="CustomShape 15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6" name="CustomShape 16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577" name="CustomShape 17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78" name="Formula 18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79" name="CustomShape 19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58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8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4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5" name="CustomShape 6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6" name="CustomShape 7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7" name="CustomShape 8"/>
          <p:cNvSpPr/>
          <p:nvPr/>
        </p:nvSpPr>
        <p:spPr>
          <a:xfrm>
            <a:off x="3001320" y="4660920"/>
            <a:ext cx="2008440" cy="1434600"/>
          </a:xfrm>
          <a:custGeom>
            <a:avLst/>
            <a:gdLst/>
            <a:ahLst/>
            <a:rect l="l" t="t" r="r" b="b"/>
            <a:pathLst>
              <a:path w="2008947" h="1434934">
                <a:moveTo>
                  <a:pt x="1580322" y="15709"/>
                </a:moveTo>
                <a:cubicBezTo>
                  <a:pt x="1273934" y="-5723"/>
                  <a:pt x="967547" y="-27154"/>
                  <a:pt x="865947" y="110959"/>
                </a:cubicBezTo>
                <a:cubicBezTo>
                  <a:pt x="764347" y="249072"/>
                  <a:pt x="1097722" y="750722"/>
                  <a:pt x="970722" y="844384"/>
                </a:cubicBezTo>
                <a:cubicBezTo>
                  <a:pt x="843722" y="938046"/>
                  <a:pt x="235709" y="584034"/>
                  <a:pt x="103947" y="672934"/>
                </a:cubicBezTo>
                <a:cubicBezTo>
                  <a:pt x="-27815" y="761834"/>
                  <a:pt x="-65916" y="1269834"/>
                  <a:pt x="180147" y="1377784"/>
                </a:cubicBezTo>
                <a:cubicBezTo>
                  <a:pt x="426209" y="1485734"/>
                  <a:pt x="1275522" y="1311109"/>
                  <a:pt x="1580322" y="1320634"/>
                </a:cubicBezTo>
                <a:cubicBezTo>
                  <a:pt x="1885122" y="1330159"/>
                  <a:pt x="1947034" y="1382546"/>
                  <a:pt x="2008947" y="1434934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8" name="CustomShape 9"/>
          <p:cNvSpPr/>
          <p:nvPr/>
        </p:nvSpPr>
        <p:spPr>
          <a:xfrm>
            <a:off x="171360" y="4143960"/>
            <a:ext cx="4352400" cy="744480"/>
          </a:xfrm>
          <a:custGeom>
            <a:avLst/>
            <a:gdLst/>
            <a:ahLst/>
            <a:rect l="l" t="t" r="r" b="b"/>
            <a:pathLst>
              <a:path w="4352925" h="744974">
                <a:moveTo>
                  <a:pt x="4352925" y="208805"/>
                </a:moveTo>
                <a:cubicBezTo>
                  <a:pt x="4002881" y="74661"/>
                  <a:pt x="3652838" y="-59483"/>
                  <a:pt x="3171825" y="27830"/>
                </a:cubicBezTo>
                <a:cubicBezTo>
                  <a:pt x="2690812" y="115143"/>
                  <a:pt x="1995487" y="669180"/>
                  <a:pt x="1466850" y="732680"/>
                </a:cubicBezTo>
                <a:cubicBezTo>
                  <a:pt x="938213" y="796180"/>
                  <a:pt x="469106" y="602505"/>
                  <a:pt x="0" y="40883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9" name="CustomShape 10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0" name="CustomShape 11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1" name="CustomShape 12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2" name="CustomShape 13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3" name="CustomShape 14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4" name="CustomShape 15"/>
          <p:cNvSpPr/>
          <p:nvPr/>
        </p:nvSpPr>
        <p:spPr>
          <a:xfrm>
            <a:off x="4581360" y="4483800"/>
            <a:ext cx="3847680" cy="1411200"/>
          </a:xfrm>
          <a:custGeom>
            <a:avLst/>
            <a:gdLst/>
            <a:ahLst/>
            <a:rect l="l" t="t" r="r" b="b"/>
            <a:pathLst>
              <a:path w="3847888" h="1411668">
                <a:moveTo>
                  <a:pt x="0" y="773897"/>
                </a:moveTo>
                <a:cubicBezTo>
                  <a:pt x="130969" y="710397"/>
                  <a:pt x="261938" y="646897"/>
                  <a:pt x="523875" y="602447"/>
                </a:cubicBezTo>
                <a:cubicBezTo>
                  <a:pt x="785812" y="557997"/>
                  <a:pt x="1225550" y="454810"/>
                  <a:pt x="1571625" y="507197"/>
                </a:cubicBezTo>
                <a:cubicBezTo>
                  <a:pt x="1917700" y="559584"/>
                  <a:pt x="2366963" y="992972"/>
                  <a:pt x="2600325" y="916772"/>
                </a:cubicBezTo>
                <a:cubicBezTo>
                  <a:pt x="2833687" y="840572"/>
                  <a:pt x="2782888" y="170647"/>
                  <a:pt x="2971800" y="49997"/>
                </a:cubicBezTo>
                <a:cubicBezTo>
                  <a:pt x="3160712" y="-70653"/>
                  <a:pt x="3603625" y="46822"/>
                  <a:pt x="3733800" y="192872"/>
                </a:cubicBezTo>
                <a:cubicBezTo>
                  <a:pt x="3863975" y="338922"/>
                  <a:pt x="3898900" y="729447"/>
                  <a:pt x="3752850" y="926297"/>
                </a:cubicBezTo>
                <a:cubicBezTo>
                  <a:pt x="3606800" y="1123147"/>
                  <a:pt x="3128962" y="1307297"/>
                  <a:pt x="2857500" y="1373972"/>
                </a:cubicBezTo>
                <a:cubicBezTo>
                  <a:pt x="2586038" y="1440647"/>
                  <a:pt x="2341563" y="1415247"/>
                  <a:pt x="2124075" y="1326347"/>
                </a:cubicBezTo>
                <a:cubicBezTo>
                  <a:pt x="1906588" y="1237447"/>
                  <a:pt x="1684337" y="872322"/>
                  <a:pt x="1552575" y="840572"/>
                </a:cubicBezTo>
                <a:cubicBezTo>
                  <a:pt x="1420813" y="808822"/>
                  <a:pt x="1377156" y="972334"/>
                  <a:pt x="1333500" y="113584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5" name="CustomShape 16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6" name="CustomShape 17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597" name="CustomShape 18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98" name="Formula 19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99" name="CustomShape 20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" name="Group 1"/>
          <p:cNvGrpSpPr/>
          <p:nvPr/>
        </p:nvGrpSpPr>
        <p:grpSpPr>
          <a:xfrm>
            <a:off x="3240" y="1066680"/>
            <a:ext cx="9064440" cy="151920"/>
            <a:chOff x="3240" y="1066680"/>
            <a:chExt cx="9064440" cy="151920"/>
          </a:xfrm>
        </p:grpSpPr>
        <p:sp>
          <p:nvSpPr>
            <p:cNvPr id="2601" name="CustomShape 2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gradFill rotWithShape="0">
              <a:gsLst>
                <a:gs pos="0">
                  <a:srgbClr val="9aac98"/>
                </a:gs>
                <a:gs pos="100000">
                  <a:srgbClr val="ffffff"/>
                </a:gs>
              </a:gsLst>
              <a:lin ang="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2" name="CustomShape 3"/>
            <p:cNvSpPr/>
            <p:nvPr/>
          </p:nvSpPr>
          <p:spPr>
            <a:xfrm>
              <a:off x="3240" y="1066680"/>
              <a:ext cx="9064440" cy="151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03" name="TextShape 4"/>
          <p:cNvSpPr txBox="1"/>
          <p:nvPr/>
        </p:nvSpPr>
        <p:spPr>
          <a:xfrm>
            <a:off x="152280" y="152280"/>
            <a:ext cx="7678440" cy="685440"/>
          </a:xfrm>
          <a:prstGeom prst="rect">
            <a:avLst/>
          </a:prstGeom>
          <a:noFill/>
          <a:ln w="12600">
            <a:noFill/>
          </a:ln>
        </p:spPr>
        <p:txBody>
          <a:bodyPr lIns="50760" rIns="132120" tIns="50760" bIns="50760" anchor="b">
            <a:noAutofit/>
          </a:bodyPr>
          <a:p>
            <a:pPr marL="39600">
              <a:lnSpc>
                <a:spcPct val="100000"/>
              </a:lnSpc>
            </a:pPr>
            <a:r>
              <a:rPr b="0" lang="en-US" sz="3400" spc="-1" strike="noStrike">
                <a:solidFill>
                  <a:srgbClr val="372221"/>
                </a:solidFill>
                <a:latin typeface="Lucida Grande"/>
                <a:ea typeface="ヒラギノ角ゴ Pro W3"/>
              </a:rPr>
              <a:t>The escape algorithm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4" name="CustomShape 5"/>
          <p:cNvSpPr/>
          <p:nvPr/>
        </p:nvSpPr>
        <p:spPr>
          <a:xfrm>
            <a:off x="2971800" y="3429000"/>
            <a:ext cx="3276360" cy="2895120"/>
          </a:xfrm>
          <a:prstGeom prst="rect">
            <a:avLst/>
          </a:prstGeom>
          <a:noFill/>
          <a:ln w="2844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5" name="CustomShape 6"/>
          <p:cNvSpPr/>
          <p:nvPr/>
        </p:nvSpPr>
        <p:spPr>
          <a:xfrm>
            <a:off x="4600440" y="5447520"/>
            <a:ext cx="1467000" cy="815040"/>
          </a:xfrm>
          <a:custGeom>
            <a:avLst/>
            <a:gdLst/>
            <a:ahLst/>
            <a:rect l="l" t="t" r="r" b="b"/>
            <a:pathLst>
              <a:path w="1467252" h="815459">
                <a:moveTo>
                  <a:pt x="0" y="124671"/>
                </a:moveTo>
                <a:cubicBezTo>
                  <a:pt x="292100" y="265958"/>
                  <a:pt x="584200" y="407246"/>
                  <a:pt x="828675" y="438996"/>
                </a:cubicBezTo>
                <a:cubicBezTo>
                  <a:pt x="1073150" y="470746"/>
                  <a:pt x="1450975" y="386608"/>
                  <a:pt x="1466850" y="315171"/>
                </a:cubicBezTo>
                <a:cubicBezTo>
                  <a:pt x="1482725" y="243734"/>
                  <a:pt x="1023937" y="-59479"/>
                  <a:pt x="923925" y="10371"/>
                </a:cubicBezTo>
                <a:cubicBezTo>
                  <a:pt x="823913" y="80221"/>
                  <a:pt x="952500" y="612034"/>
                  <a:pt x="866775" y="734271"/>
                </a:cubicBezTo>
                <a:cubicBezTo>
                  <a:pt x="781050" y="856509"/>
                  <a:pt x="446087" y="824758"/>
                  <a:pt x="409575" y="743796"/>
                </a:cubicBezTo>
                <a:cubicBezTo>
                  <a:pt x="373063" y="662834"/>
                  <a:pt x="647700" y="248496"/>
                  <a:pt x="647700" y="248496"/>
                </a:cubicBezTo>
                <a:lnTo>
                  <a:pt x="647700" y="248496"/>
                </a:lnTo>
                <a:lnTo>
                  <a:pt x="676275" y="219921"/>
                </a:ln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6" name="CustomShape 7"/>
          <p:cNvSpPr/>
          <p:nvPr/>
        </p:nvSpPr>
        <p:spPr>
          <a:xfrm>
            <a:off x="4591080" y="4704480"/>
            <a:ext cx="818640" cy="353160"/>
          </a:xfrm>
          <a:custGeom>
            <a:avLst/>
            <a:gdLst/>
            <a:ahLst/>
            <a:rect l="l" t="t" r="r" b="b"/>
            <a:pathLst>
              <a:path w="819150" h="353429">
                <a:moveTo>
                  <a:pt x="0" y="267704"/>
                </a:moveTo>
                <a:cubicBezTo>
                  <a:pt x="246062" y="127210"/>
                  <a:pt x="492125" y="-13283"/>
                  <a:pt x="628650" y="1004"/>
                </a:cubicBezTo>
                <a:cubicBezTo>
                  <a:pt x="765175" y="15291"/>
                  <a:pt x="792162" y="184360"/>
                  <a:pt x="819150" y="353429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7" name="CustomShape 8"/>
          <p:cNvSpPr/>
          <p:nvPr/>
        </p:nvSpPr>
        <p:spPr>
          <a:xfrm>
            <a:off x="3001320" y="4660920"/>
            <a:ext cx="2008440" cy="1434600"/>
          </a:xfrm>
          <a:custGeom>
            <a:avLst/>
            <a:gdLst/>
            <a:ahLst/>
            <a:rect l="l" t="t" r="r" b="b"/>
            <a:pathLst>
              <a:path w="2008947" h="1434934">
                <a:moveTo>
                  <a:pt x="1580322" y="15709"/>
                </a:moveTo>
                <a:cubicBezTo>
                  <a:pt x="1273934" y="-5723"/>
                  <a:pt x="967547" y="-27154"/>
                  <a:pt x="865947" y="110959"/>
                </a:cubicBezTo>
                <a:cubicBezTo>
                  <a:pt x="764347" y="249072"/>
                  <a:pt x="1097722" y="750722"/>
                  <a:pt x="970722" y="844384"/>
                </a:cubicBezTo>
                <a:cubicBezTo>
                  <a:pt x="843722" y="938046"/>
                  <a:pt x="235709" y="584034"/>
                  <a:pt x="103947" y="672934"/>
                </a:cubicBezTo>
                <a:cubicBezTo>
                  <a:pt x="-27815" y="761834"/>
                  <a:pt x="-65916" y="1269834"/>
                  <a:pt x="180147" y="1377784"/>
                </a:cubicBezTo>
                <a:cubicBezTo>
                  <a:pt x="426209" y="1485734"/>
                  <a:pt x="1275522" y="1311109"/>
                  <a:pt x="1580322" y="1320634"/>
                </a:cubicBezTo>
                <a:cubicBezTo>
                  <a:pt x="1885122" y="1330159"/>
                  <a:pt x="1947034" y="1382546"/>
                  <a:pt x="2008947" y="1434934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8" name="CustomShape 9"/>
          <p:cNvSpPr/>
          <p:nvPr/>
        </p:nvSpPr>
        <p:spPr>
          <a:xfrm>
            <a:off x="171360" y="4143960"/>
            <a:ext cx="4352400" cy="744480"/>
          </a:xfrm>
          <a:custGeom>
            <a:avLst/>
            <a:gdLst/>
            <a:ahLst/>
            <a:rect l="l" t="t" r="r" b="b"/>
            <a:pathLst>
              <a:path w="4352925" h="744974">
                <a:moveTo>
                  <a:pt x="4352925" y="208805"/>
                </a:moveTo>
                <a:cubicBezTo>
                  <a:pt x="4002881" y="74661"/>
                  <a:pt x="3652838" y="-59483"/>
                  <a:pt x="3171825" y="27830"/>
                </a:cubicBezTo>
                <a:cubicBezTo>
                  <a:pt x="2690812" y="115143"/>
                  <a:pt x="1995487" y="669180"/>
                  <a:pt x="1466850" y="732680"/>
                </a:cubicBezTo>
                <a:cubicBezTo>
                  <a:pt x="938213" y="796180"/>
                  <a:pt x="469106" y="602505"/>
                  <a:pt x="0" y="408830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9" name="CustomShape 10"/>
          <p:cNvSpPr/>
          <p:nvPr/>
        </p:nvSpPr>
        <p:spPr>
          <a:xfrm>
            <a:off x="4581360" y="3529440"/>
            <a:ext cx="910800" cy="1185120"/>
          </a:xfrm>
          <a:custGeom>
            <a:avLst/>
            <a:gdLst/>
            <a:ahLst/>
            <a:rect l="l" t="t" r="r" b="b"/>
            <a:pathLst>
              <a:path w="911323" h="1185327">
                <a:moveTo>
                  <a:pt x="0" y="480477"/>
                </a:moveTo>
                <a:cubicBezTo>
                  <a:pt x="257969" y="537627"/>
                  <a:pt x="515938" y="594777"/>
                  <a:pt x="666750" y="547152"/>
                </a:cubicBezTo>
                <a:cubicBezTo>
                  <a:pt x="817562" y="499527"/>
                  <a:pt x="941387" y="283627"/>
                  <a:pt x="904875" y="194727"/>
                </a:cubicBezTo>
                <a:cubicBezTo>
                  <a:pt x="868363" y="105827"/>
                  <a:pt x="514350" y="-46573"/>
                  <a:pt x="447675" y="13752"/>
                </a:cubicBezTo>
                <a:cubicBezTo>
                  <a:pt x="381000" y="74077"/>
                  <a:pt x="479425" y="361415"/>
                  <a:pt x="504825" y="556677"/>
                </a:cubicBezTo>
                <a:cubicBezTo>
                  <a:pt x="530225" y="751939"/>
                  <a:pt x="565150" y="968633"/>
                  <a:pt x="600075" y="118532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0" name="CustomShape 11"/>
          <p:cNvSpPr/>
          <p:nvPr/>
        </p:nvSpPr>
        <p:spPr>
          <a:xfrm>
            <a:off x="4495680" y="39625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1" name="CustomShape 12"/>
          <p:cNvSpPr/>
          <p:nvPr/>
        </p:nvSpPr>
        <p:spPr>
          <a:xfrm>
            <a:off x="4495680" y="487692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2" name="CustomShape 13"/>
          <p:cNvSpPr/>
          <p:nvPr/>
        </p:nvSpPr>
        <p:spPr>
          <a:xfrm>
            <a:off x="4495680" y="42670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3" name="CustomShape 14"/>
          <p:cNvSpPr/>
          <p:nvPr/>
        </p:nvSpPr>
        <p:spPr>
          <a:xfrm>
            <a:off x="4495680" y="45720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4" name="CustomShape 15"/>
          <p:cNvSpPr/>
          <p:nvPr/>
        </p:nvSpPr>
        <p:spPr>
          <a:xfrm>
            <a:off x="4495680" y="548640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5" name="CustomShape 16"/>
          <p:cNvSpPr/>
          <p:nvPr/>
        </p:nvSpPr>
        <p:spPr>
          <a:xfrm>
            <a:off x="4581360" y="4483800"/>
            <a:ext cx="3847680" cy="1411200"/>
          </a:xfrm>
          <a:custGeom>
            <a:avLst/>
            <a:gdLst/>
            <a:ahLst/>
            <a:rect l="l" t="t" r="r" b="b"/>
            <a:pathLst>
              <a:path w="3847888" h="1411668">
                <a:moveTo>
                  <a:pt x="0" y="773897"/>
                </a:moveTo>
                <a:cubicBezTo>
                  <a:pt x="130969" y="710397"/>
                  <a:pt x="261938" y="646897"/>
                  <a:pt x="523875" y="602447"/>
                </a:cubicBezTo>
                <a:cubicBezTo>
                  <a:pt x="785812" y="557997"/>
                  <a:pt x="1225550" y="454810"/>
                  <a:pt x="1571625" y="507197"/>
                </a:cubicBezTo>
                <a:cubicBezTo>
                  <a:pt x="1917700" y="559584"/>
                  <a:pt x="2366963" y="992972"/>
                  <a:pt x="2600325" y="916772"/>
                </a:cubicBezTo>
                <a:cubicBezTo>
                  <a:pt x="2833687" y="840572"/>
                  <a:pt x="2782888" y="170647"/>
                  <a:pt x="2971800" y="49997"/>
                </a:cubicBezTo>
                <a:cubicBezTo>
                  <a:pt x="3160712" y="-70653"/>
                  <a:pt x="3603625" y="46822"/>
                  <a:pt x="3733800" y="192872"/>
                </a:cubicBezTo>
                <a:cubicBezTo>
                  <a:pt x="3863975" y="338922"/>
                  <a:pt x="3898900" y="729447"/>
                  <a:pt x="3752850" y="926297"/>
                </a:cubicBezTo>
                <a:cubicBezTo>
                  <a:pt x="3606800" y="1123147"/>
                  <a:pt x="3128962" y="1307297"/>
                  <a:pt x="2857500" y="1373972"/>
                </a:cubicBezTo>
                <a:cubicBezTo>
                  <a:pt x="2586038" y="1440647"/>
                  <a:pt x="2341563" y="1415247"/>
                  <a:pt x="2124075" y="1326347"/>
                </a:cubicBezTo>
                <a:cubicBezTo>
                  <a:pt x="1906588" y="1237447"/>
                  <a:pt x="1684337" y="872322"/>
                  <a:pt x="1552575" y="840572"/>
                </a:cubicBezTo>
                <a:cubicBezTo>
                  <a:pt x="1420813" y="808822"/>
                  <a:pt x="1377156" y="972334"/>
                  <a:pt x="1333500" y="1135847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6" name="CustomShape 17"/>
          <p:cNvSpPr/>
          <p:nvPr/>
        </p:nvSpPr>
        <p:spPr>
          <a:xfrm>
            <a:off x="4495680" y="5181480"/>
            <a:ext cx="151920" cy="1519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7" name="CustomShape 18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Let  be equally spaced points inside 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is called escapable if the cyclic walk starting from one of the  escapes to distance 10L in time .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mbria"/>
                <a:ea typeface="ヒラギノ角ゴ Pro W3"/>
              </a:rPr>
              <a:t>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618" name="CustomShape 19"/>
          <p:cNvSpPr/>
          <p:nvPr/>
        </p:nvSpPr>
        <p:spPr>
          <a:xfrm>
            <a:off x="0" y="1228680"/>
            <a:ext cx="8762760" cy="5750640"/>
          </a:xfrm>
          <a:prstGeom prst="rect">
            <a:avLst/>
          </a:prstGeom>
          <a:blipFill rotWithShape="0">
            <a:blip r:embed="rId1"/>
            <a:stretch>
              <a:fillRect l="-1390" t="-1267" r="-206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19" name="Formula 20"/>
              <p:cNvSpPr txBox="1"/>
              <p:nvPr/>
            </p:nvSpPr>
            <p:spPr>
              <a:xfrm>
                <a:off x="5943600" y="4383000"/>
                <a:ext cx="1180800" cy="58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𝑚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20" name="CustomShape 21"/>
          <p:cNvSpPr/>
          <p:nvPr/>
        </p:nvSpPr>
        <p:spPr>
          <a:xfrm>
            <a:off x="5943600" y="4383000"/>
            <a:ext cx="1180800" cy="58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Arial"/>
                <a:ea typeface="ヒラギノ角ゴ Pro W3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99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99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176936</TotalTime>
  <Application>LibreOffice/6.1.5.2$Windows_X86_64 LibreOffice_project/90f8dcf33c87b3705e78202e3df5142b201bd805</Application>
  <Pages>0</Pages>
  <Words>4143</Words>
  <Characters>0</Characters>
  <Paragraphs>920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2010-02-06T05:40:23Z</dcterms:created>
  <dc:creator>allansly@microsoft.com</dc:creator>
  <dc:description/>
  <dc:language>fr-FR</dc:language>
  <cp:lastModifiedBy>Dor Elboim</cp:lastModifiedBy>
  <dcterms:modified xsi:type="dcterms:W3CDTF">2023-02-20T21:36:55Z</dcterms:modified>
  <cp:revision>1388</cp:revision>
  <dc:subject/>
  <dc:title>The reconstruciton Problem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139</vt:i4>
  </property>
</Properties>
</file>