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67" r:id="rId3"/>
    <p:sldId id="266" r:id="rId4"/>
    <p:sldId id="264" r:id="rId5"/>
    <p:sldId id="257" r:id="rId6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5F7F"/>
    <a:srgbClr val="FF5C00"/>
    <a:srgbClr val="C69200"/>
    <a:srgbClr val="470B71"/>
    <a:srgbClr val="F42941"/>
    <a:srgbClr val="F1AB00"/>
    <a:srgbClr val="96004B"/>
    <a:srgbClr val="007E64"/>
    <a:srgbClr val="0067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8" autoAdjust="0"/>
    <p:restoredTop sz="94660"/>
  </p:normalViewPr>
  <p:slideViewPr>
    <p:cSldViewPr snapToGrid="0" snapToObjects="1">
      <p:cViewPr>
        <p:scale>
          <a:sx n="100" d="100"/>
          <a:sy n="100" d="100"/>
        </p:scale>
        <p:origin x="-4376" y="-128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E1C7-1CA3-EA4B-A4B0-49333186B625}" type="datetimeFigureOut">
              <a:rPr lang="fr-FR" smtClean="0"/>
              <a:t>03.12.15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1C7C-14B5-5442-99EC-B2B8957607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755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E1C7-1CA3-EA4B-A4B0-49333186B625}" type="datetimeFigureOut">
              <a:rPr lang="fr-FR" smtClean="0"/>
              <a:t>03.12.15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1C7C-14B5-5442-99EC-B2B8957607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715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E1C7-1CA3-EA4B-A4B0-49333186B625}" type="datetimeFigureOut">
              <a:rPr lang="fr-FR" smtClean="0"/>
              <a:t>03.12.15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1C7C-14B5-5442-99EC-B2B8957607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3344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E1C7-1CA3-EA4B-A4B0-49333186B625}" type="datetimeFigureOut">
              <a:rPr lang="fr-FR" smtClean="0"/>
              <a:t>03.12.15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1C7C-14B5-5442-99EC-B2B8957607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7038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E1C7-1CA3-EA4B-A4B0-49333186B625}" type="datetimeFigureOut">
              <a:rPr lang="fr-FR" smtClean="0"/>
              <a:t>03.12.15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1C7C-14B5-5442-99EC-B2B8957607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430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E1C7-1CA3-EA4B-A4B0-49333186B625}" type="datetimeFigureOut">
              <a:rPr lang="fr-FR" smtClean="0"/>
              <a:t>03.12.15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1C7C-14B5-5442-99EC-B2B8957607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2162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E1C7-1CA3-EA4B-A4B0-49333186B625}" type="datetimeFigureOut">
              <a:rPr lang="fr-FR" smtClean="0"/>
              <a:t>03.12.15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1C7C-14B5-5442-99EC-B2B8957607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3331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E1C7-1CA3-EA4B-A4B0-49333186B625}" type="datetimeFigureOut">
              <a:rPr lang="fr-FR" smtClean="0"/>
              <a:t>03.12.15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1C7C-14B5-5442-99EC-B2B8957607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2607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E1C7-1CA3-EA4B-A4B0-49333186B625}" type="datetimeFigureOut">
              <a:rPr lang="fr-FR" smtClean="0"/>
              <a:t>03.12.15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1C7C-14B5-5442-99EC-B2B8957607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2435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E1C7-1CA3-EA4B-A4B0-49333186B625}" type="datetimeFigureOut">
              <a:rPr lang="fr-FR" smtClean="0"/>
              <a:t>03.12.15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1C7C-14B5-5442-99EC-B2B8957607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5145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E1C7-1CA3-EA4B-A4B0-49333186B625}" type="datetimeFigureOut">
              <a:rPr lang="fr-FR" smtClean="0"/>
              <a:t>03.12.15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1C7C-14B5-5442-99EC-B2B8957607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399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3E1C7-1CA3-EA4B-A4B0-49333186B625}" type="datetimeFigureOut">
              <a:rPr lang="fr-FR" smtClean="0"/>
              <a:t>03.12.15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01C7C-14B5-5442-99EC-B2B8957607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681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Relationship Id="rId3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image" Target="../media/image3.png"/><Relationship Id="rId5" Type="http://schemas.openxmlformats.org/officeDocument/2006/relationships/image" Target="file://localhost/Volumes/COMM/catec/LOGOS/Logo%20Autres/HUG/New/LOGO_HUG_H_NEGATIF.png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Relationship Id="rId3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image" Target="../media/image3.png"/><Relationship Id="rId5" Type="http://schemas.openxmlformats.org/officeDocument/2006/relationships/image" Target="file://localhost/Volumes/COMM/catec/LOGOS/Logo%20Autres/HUG/New/LOGO_HUG_H_NEGATIF.png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flyerA5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95400"/>
            <a:ext cx="5867400" cy="80899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90600" y="1435100"/>
            <a:ext cx="5571067" cy="70579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fr-FR" sz="1200" dirty="0"/>
              <a:t>Faire dépasser les images ou les zones de couleurs jusqu’aux traits de coupe.</a:t>
            </a:r>
            <a:endParaRPr lang="fr-FR" sz="1200" dirty="0"/>
          </a:p>
        </p:txBody>
      </p:sp>
      <p:sp>
        <p:nvSpPr>
          <p:cNvPr id="6" name="Rectangle 5"/>
          <p:cNvSpPr/>
          <p:nvPr/>
        </p:nvSpPr>
        <p:spPr>
          <a:xfrm>
            <a:off x="990600" y="8370073"/>
            <a:ext cx="5571067" cy="883536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7" name="Image 6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9058" y="8531104"/>
            <a:ext cx="1415613" cy="51013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244600" y="8663062"/>
            <a:ext cx="36322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CH" sz="1000" b="1" dirty="0" smtClean="0">
                <a:solidFill>
                  <a:schemeClr val="bg1"/>
                </a:solidFill>
                <a:latin typeface="Arial"/>
                <a:cs typeface="Arial"/>
              </a:rPr>
              <a:t>FACULTÉ DE </a:t>
            </a:r>
            <a:r>
              <a:rPr lang="fr-CH" sz="1000" b="1" dirty="0" smtClean="0">
                <a:solidFill>
                  <a:schemeClr val="bg1"/>
                </a:solidFill>
                <a:latin typeface="Arial"/>
                <a:cs typeface="Arial"/>
              </a:rPr>
              <a:t>MÉDECINE</a:t>
            </a:r>
            <a:endParaRPr lang="fr-CH" sz="1000" b="1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244600" y="1686843"/>
            <a:ext cx="5080000" cy="64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CH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contenu du recto du flyer doit être mis dans l’espace délimité par ce rectangle gris pour éviter qu’il soit rogné lors de la découpe au format.</a:t>
            </a:r>
            <a:endParaRPr lang="fr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698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flyerA5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95400"/>
            <a:ext cx="5867400" cy="80899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90600" y="1435100"/>
            <a:ext cx="5571067" cy="70579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fr-FR" sz="1200" dirty="0"/>
              <a:t>Faire dépasser les images ou les zones de couleurs jusqu’aux traits de coupe.</a:t>
            </a:r>
            <a:endParaRPr lang="fr-FR" sz="1200" dirty="0"/>
          </a:p>
        </p:txBody>
      </p:sp>
      <p:sp>
        <p:nvSpPr>
          <p:cNvPr id="6" name="Rectangle 5"/>
          <p:cNvSpPr/>
          <p:nvPr/>
        </p:nvSpPr>
        <p:spPr>
          <a:xfrm>
            <a:off x="990600" y="8370073"/>
            <a:ext cx="5571067" cy="883536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7" name="Image 6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9058" y="8531104"/>
            <a:ext cx="1415613" cy="51013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2819400" y="8663062"/>
            <a:ext cx="20574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CH" sz="1000" b="1" dirty="0" smtClean="0">
                <a:solidFill>
                  <a:schemeClr val="bg1"/>
                </a:solidFill>
                <a:latin typeface="Arial"/>
                <a:cs typeface="Arial"/>
              </a:rPr>
              <a:t>FACULTÉ DE </a:t>
            </a:r>
            <a:r>
              <a:rPr lang="fr-CH" sz="1000" b="1" dirty="0" smtClean="0">
                <a:solidFill>
                  <a:schemeClr val="bg1"/>
                </a:solidFill>
                <a:latin typeface="Arial"/>
                <a:cs typeface="Arial"/>
              </a:rPr>
              <a:t>MÉDECINE</a:t>
            </a:r>
            <a:endParaRPr lang="fr-CH" sz="1000" b="1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244600" y="1686843"/>
            <a:ext cx="5080000" cy="64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CH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contenu du recto du flyer doit être mis dans l’espace délimité par ce rectangle gris pour éviter qu’il soit rogné lors de la découpe au format.</a:t>
            </a:r>
            <a:endParaRPr lang="fr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LOGO_HUG_H_NEGATIF.png" descr="/Volumes/COMM/catec/LOGOS/Logo Autres/HUG/New/LOGO_HUG_H_NEGATIF.png"/>
          <p:cNvPicPr>
            <a:picLocks noChangeAspect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700" y="8646020"/>
            <a:ext cx="1219200" cy="280307"/>
          </a:xfrm>
          <a:prstGeom prst="rect">
            <a:avLst/>
          </a:prstGeom>
        </p:spPr>
      </p:pic>
      <p:cxnSp>
        <p:nvCxnSpPr>
          <p:cNvPr id="9" name="Connecteur droit 8"/>
          <p:cNvCxnSpPr/>
          <p:nvPr/>
        </p:nvCxnSpPr>
        <p:spPr>
          <a:xfrm>
            <a:off x="2717800" y="8531104"/>
            <a:ext cx="0" cy="51013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151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flyerA5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95400"/>
            <a:ext cx="5867400" cy="80899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90600" y="1435100"/>
            <a:ext cx="5571067" cy="70579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fr-FR" sz="1200" dirty="0"/>
              <a:t>Faire dépasser les images ou les zones de couleurs jusqu’aux traits de coupe.</a:t>
            </a:r>
            <a:endParaRPr lang="fr-FR" sz="1200" dirty="0"/>
          </a:p>
        </p:txBody>
      </p:sp>
      <p:sp>
        <p:nvSpPr>
          <p:cNvPr id="6" name="Rectangle 5"/>
          <p:cNvSpPr/>
          <p:nvPr/>
        </p:nvSpPr>
        <p:spPr>
          <a:xfrm>
            <a:off x="990600" y="8370073"/>
            <a:ext cx="5571067" cy="883536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7" name="Image 6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9058" y="8531104"/>
            <a:ext cx="1415613" cy="51013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244600" y="8586118"/>
            <a:ext cx="36322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CH" sz="1000" dirty="0" smtClean="0">
                <a:solidFill>
                  <a:schemeClr val="bg1"/>
                </a:solidFill>
                <a:latin typeface="Arial"/>
                <a:cs typeface="Arial"/>
              </a:rPr>
              <a:t>FACULTÉ DE MÉDECINE</a:t>
            </a:r>
          </a:p>
          <a:p>
            <a:r>
              <a:rPr lang="fr-CH" sz="1000" b="1" dirty="0" smtClean="0">
                <a:solidFill>
                  <a:schemeClr val="bg1"/>
                </a:solidFill>
                <a:latin typeface="Arial"/>
                <a:cs typeface="Arial"/>
              </a:rPr>
              <a:t>DÉPARTEMENT </a:t>
            </a:r>
            <a:r>
              <a:rPr lang="fr-CH" sz="1000" b="1" dirty="0" smtClean="0">
                <a:solidFill>
                  <a:schemeClr val="bg1"/>
                </a:solidFill>
                <a:latin typeface="Arial"/>
                <a:cs typeface="Arial"/>
              </a:rPr>
              <a:t>/ INSTITUT</a:t>
            </a:r>
            <a:endParaRPr lang="fr-CH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244600" y="1686843"/>
            <a:ext cx="5080000" cy="64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CH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contenu du recto du flyer doit être mis dans l’espace délimité par ce rectangle gris pour éviter qu’il soit rogné lors de la découpe au format.</a:t>
            </a:r>
            <a:endParaRPr lang="fr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171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flyerA5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95400"/>
            <a:ext cx="5867400" cy="80899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90600" y="1435100"/>
            <a:ext cx="5571067" cy="70579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fr-FR" sz="1200" dirty="0"/>
              <a:t>Faire dépasser les images ou les zones de couleurs jusqu’aux traits de coupe.</a:t>
            </a:r>
            <a:endParaRPr lang="fr-FR" sz="1200" dirty="0"/>
          </a:p>
        </p:txBody>
      </p:sp>
      <p:sp>
        <p:nvSpPr>
          <p:cNvPr id="6" name="Rectangle 5"/>
          <p:cNvSpPr/>
          <p:nvPr/>
        </p:nvSpPr>
        <p:spPr>
          <a:xfrm>
            <a:off x="990600" y="8370073"/>
            <a:ext cx="5571067" cy="883536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7" name="Image 6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9058" y="8531104"/>
            <a:ext cx="1415613" cy="51013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2819400" y="8586118"/>
            <a:ext cx="20574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CH" sz="1000" dirty="0" smtClean="0">
                <a:solidFill>
                  <a:schemeClr val="bg1"/>
                </a:solidFill>
                <a:latin typeface="Arial"/>
                <a:cs typeface="Arial"/>
              </a:rPr>
              <a:t>FACULTÉ DE MÉDECINE</a:t>
            </a:r>
          </a:p>
          <a:p>
            <a:r>
              <a:rPr lang="fr-CH" sz="1000" b="1" dirty="0" smtClean="0">
                <a:solidFill>
                  <a:schemeClr val="bg1"/>
                </a:solidFill>
                <a:latin typeface="Arial"/>
                <a:cs typeface="Arial"/>
              </a:rPr>
              <a:t>DÉPARTEMENT </a:t>
            </a:r>
            <a:r>
              <a:rPr lang="fr-CH" sz="1000" b="1" dirty="0" smtClean="0">
                <a:solidFill>
                  <a:schemeClr val="bg1"/>
                </a:solidFill>
                <a:latin typeface="Arial"/>
                <a:cs typeface="Arial"/>
              </a:rPr>
              <a:t>/ INSTITUT</a:t>
            </a:r>
            <a:endParaRPr lang="fr-CH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244600" y="1686843"/>
            <a:ext cx="5080000" cy="64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CH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contenu du recto du flyer doit être mis dans l’espace délimité par ce rectangle gris pour éviter qu’il soit rogné lors de la découpe au format.</a:t>
            </a:r>
            <a:endParaRPr lang="fr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LOGO_HUG_H_NEGATIF.png" descr="/Volumes/COMM/catec/LOGOS/Logo Autres/HUG/New/LOGO_HUG_H_NEGATIF.png"/>
          <p:cNvPicPr>
            <a:picLocks noChangeAspect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700" y="8646020"/>
            <a:ext cx="1219200" cy="280307"/>
          </a:xfrm>
          <a:prstGeom prst="rect">
            <a:avLst/>
          </a:prstGeom>
        </p:spPr>
      </p:pic>
      <p:cxnSp>
        <p:nvCxnSpPr>
          <p:cNvPr id="9" name="Connecteur droit 8"/>
          <p:cNvCxnSpPr/>
          <p:nvPr/>
        </p:nvCxnSpPr>
        <p:spPr>
          <a:xfrm>
            <a:off x="2717800" y="8531104"/>
            <a:ext cx="0" cy="51013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2207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flyerA5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95400"/>
            <a:ext cx="5867400" cy="8089900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1244600" y="1686844"/>
            <a:ext cx="5080000" cy="727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CH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contenu du verso du flyer doit être mis dans l’espace délimité par ce rectangle gris pour éviter qu’il soit rogné lors de la découpe au format.</a:t>
            </a:r>
            <a:endParaRPr lang="fr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0777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214</Words>
  <Application>Microsoft Macintosh PowerPoint</Application>
  <PresentationFormat>Personnalisé</PresentationFormat>
  <Paragraphs>15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Guy Mandofia</dc:creator>
  <cp:lastModifiedBy>Guy Mandofia</cp:lastModifiedBy>
  <cp:revision>10</cp:revision>
  <dcterms:created xsi:type="dcterms:W3CDTF">2014-10-07T06:32:38Z</dcterms:created>
  <dcterms:modified xsi:type="dcterms:W3CDTF">2015-12-03T11:10:11Z</dcterms:modified>
</cp:coreProperties>
</file>