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1" r:id="rId3"/>
    <p:sldId id="263" r:id="rId4"/>
    <p:sldId id="260" r:id="rId5"/>
  </p:sldIdLst>
  <p:sldSz cx="8494713" cy="11631613"/>
  <p:notesSz cx="6858000" cy="9144000"/>
  <p:defaultTextStyle>
    <a:defPPr>
      <a:defRPr lang="fr-FR"/>
    </a:defPPr>
    <a:lvl1pPr marL="0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74860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49721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24581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299440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874301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449160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024021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598882" algn="l" defTabSz="114972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64"/>
    <a:srgbClr val="470B71"/>
    <a:srgbClr val="465F7F"/>
    <a:srgbClr val="FF5C00"/>
    <a:srgbClr val="F1AB00"/>
    <a:srgbClr val="C69200"/>
    <a:srgbClr val="F42941"/>
    <a:srgbClr val="96004B"/>
    <a:srgbClr val="0067C5"/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33" autoAdjust="0"/>
    <p:restoredTop sz="99686" autoAdjust="0"/>
  </p:normalViewPr>
  <p:slideViewPr>
    <p:cSldViewPr>
      <p:cViewPr>
        <p:scale>
          <a:sx n="100" d="100"/>
          <a:sy n="100" d="100"/>
        </p:scale>
        <p:origin x="-4112" y="-80"/>
      </p:cViewPr>
      <p:guideLst>
        <p:guide orient="horz" pos="3664"/>
        <p:guide pos="26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61012-2A41-0241-B421-446DE366F1CE}" type="datetimeFigureOut">
              <a:rPr lang="fr-FR" smtClean="0"/>
              <a:t>03.12.15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685800"/>
            <a:ext cx="25050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228A6-B4BA-C546-AB74-47549E62CB8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092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32259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64518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996777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29036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661295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1993554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25813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658072" algn="l" defTabSz="33225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228A6-B4BA-C546-AB74-47549E62CB8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47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7104" y="3613341"/>
            <a:ext cx="7220506" cy="249325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74208" y="6591248"/>
            <a:ext cx="5946299" cy="29725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4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9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24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74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49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24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98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403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43895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02809" y="1025845"/>
            <a:ext cx="2234288" cy="2188466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7001" y="1025845"/>
            <a:ext cx="6564230" cy="2188466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6205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1998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1024" y="7474391"/>
            <a:ext cx="7220506" cy="2310167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71024" y="4929976"/>
            <a:ext cx="7220506" cy="2544414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486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4972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245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29944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8743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44916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02402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59888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7114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7000" y="5985436"/>
            <a:ext cx="4399258" cy="16925074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7839" y="5985436"/>
            <a:ext cx="4399259" cy="16925074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1343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4736" y="465805"/>
            <a:ext cx="7645242" cy="1938603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4736" y="2603653"/>
            <a:ext cx="3753306" cy="1085078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74860" indent="0">
              <a:buNone/>
              <a:defRPr sz="2500" b="1"/>
            </a:lvl2pPr>
            <a:lvl3pPr marL="1149721" indent="0">
              <a:buNone/>
              <a:defRPr sz="2300" b="1"/>
            </a:lvl3pPr>
            <a:lvl4pPr marL="1724581" indent="0">
              <a:buNone/>
              <a:defRPr sz="2000" b="1"/>
            </a:lvl4pPr>
            <a:lvl5pPr marL="2299440" indent="0">
              <a:buNone/>
              <a:defRPr sz="2000" b="1"/>
            </a:lvl5pPr>
            <a:lvl6pPr marL="2874301" indent="0">
              <a:buNone/>
              <a:defRPr sz="2000" b="1"/>
            </a:lvl6pPr>
            <a:lvl7pPr marL="3449160" indent="0">
              <a:buNone/>
              <a:defRPr sz="2000" b="1"/>
            </a:lvl7pPr>
            <a:lvl8pPr marL="4024021" indent="0">
              <a:buNone/>
              <a:defRPr sz="2000" b="1"/>
            </a:lvl8pPr>
            <a:lvl9pPr marL="4598882" indent="0">
              <a:buNone/>
              <a:defRPr sz="20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4736" y="3688730"/>
            <a:ext cx="3753306" cy="6701641"/>
          </a:xfrm>
        </p:spPr>
        <p:txBody>
          <a:bodyPr/>
          <a:lstStyle>
            <a:lvl1pPr>
              <a:defRPr sz="31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315197" y="2603653"/>
            <a:ext cx="3754781" cy="1085078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74860" indent="0">
              <a:buNone/>
              <a:defRPr sz="2500" b="1"/>
            </a:lvl2pPr>
            <a:lvl3pPr marL="1149721" indent="0">
              <a:buNone/>
              <a:defRPr sz="2300" b="1"/>
            </a:lvl3pPr>
            <a:lvl4pPr marL="1724581" indent="0">
              <a:buNone/>
              <a:defRPr sz="2000" b="1"/>
            </a:lvl4pPr>
            <a:lvl5pPr marL="2299440" indent="0">
              <a:buNone/>
              <a:defRPr sz="2000" b="1"/>
            </a:lvl5pPr>
            <a:lvl6pPr marL="2874301" indent="0">
              <a:buNone/>
              <a:defRPr sz="2000" b="1"/>
            </a:lvl6pPr>
            <a:lvl7pPr marL="3449160" indent="0">
              <a:buNone/>
              <a:defRPr sz="2000" b="1"/>
            </a:lvl7pPr>
            <a:lvl8pPr marL="4024021" indent="0">
              <a:buNone/>
              <a:defRPr sz="2000" b="1"/>
            </a:lvl8pPr>
            <a:lvl9pPr marL="4598882" indent="0">
              <a:buNone/>
              <a:defRPr sz="20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315197" y="3688730"/>
            <a:ext cx="3754781" cy="6701641"/>
          </a:xfrm>
        </p:spPr>
        <p:txBody>
          <a:bodyPr/>
          <a:lstStyle>
            <a:lvl1pPr>
              <a:defRPr sz="3100"/>
            </a:lvl1pPr>
            <a:lvl2pPr>
              <a:defRPr sz="25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50847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3664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69019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4737" y="463110"/>
            <a:ext cx="2794702" cy="1970912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21197" y="463113"/>
            <a:ext cx="4748781" cy="9927259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31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24737" y="2434025"/>
            <a:ext cx="2794702" cy="7956347"/>
          </a:xfrm>
        </p:spPr>
        <p:txBody>
          <a:bodyPr/>
          <a:lstStyle>
            <a:lvl1pPr marL="0" indent="0">
              <a:buNone/>
              <a:defRPr sz="1800"/>
            </a:lvl1pPr>
            <a:lvl2pPr marL="574860" indent="0">
              <a:buNone/>
              <a:defRPr sz="1500"/>
            </a:lvl2pPr>
            <a:lvl3pPr marL="1149721" indent="0">
              <a:buNone/>
              <a:defRPr sz="1200"/>
            </a:lvl3pPr>
            <a:lvl4pPr marL="1724581" indent="0">
              <a:buNone/>
              <a:defRPr sz="1200"/>
            </a:lvl4pPr>
            <a:lvl5pPr marL="2299440" indent="0">
              <a:buNone/>
              <a:defRPr sz="1200"/>
            </a:lvl5pPr>
            <a:lvl6pPr marL="2874301" indent="0">
              <a:buNone/>
              <a:defRPr sz="1200"/>
            </a:lvl6pPr>
            <a:lvl7pPr marL="3449160" indent="0">
              <a:buNone/>
              <a:defRPr sz="1200"/>
            </a:lvl7pPr>
            <a:lvl8pPr marL="4024021" indent="0">
              <a:buNone/>
              <a:defRPr sz="1200"/>
            </a:lvl8pPr>
            <a:lvl9pPr marL="4598882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983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65023" y="8142129"/>
            <a:ext cx="5096828" cy="96122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665023" y="1039307"/>
            <a:ext cx="5096828" cy="6978968"/>
          </a:xfrm>
        </p:spPr>
        <p:txBody>
          <a:bodyPr/>
          <a:lstStyle>
            <a:lvl1pPr marL="0" indent="0">
              <a:buNone/>
              <a:defRPr sz="4100"/>
            </a:lvl1pPr>
            <a:lvl2pPr marL="574860" indent="0">
              <a:buNone/>
              <a:defRPr sz="3500"/>
            </a:lvl2pPr>
            <a:lvl3pPr marL="1149721" indent="0">
              <a:buNone/>
              <a:defRPr sz="3100"/>
            </a:lvl3pPr>
            <a:lvl4pPr marL="1724581" indent="0">
              <a:buNone/>
              <a:defRPr sz="2500"/>
            </a:lvl4pPr>
            <a:lvl5pPr marL="2299440" indent="0">
              <a:buNone/>
              <a:defRPr sz="2500"/>
            </a:lvl5pPr>
            <a:lvl6pPr marL="2874301" indent="0">
              <a:buNone/>
              <a:defRPr sz="2500"/>
            </a:lvl6pPr>
            <a:lvl7pPr marL="3449160" indent="0">
              <a:buNone/>
              <a:defRPr sz="2500"/>
            </a:lvl7pPr>
            <a:lvl8pPr marL="4024021" indent="0">
              <a:buNone/>
              <a:defRPr sz="2500"/>
            </a:lvl8pPr>
            <a:lvl9pPr marL="4598882" indent="0">
              <a:buNone/>
              <a:defRPr sz="25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65023" y="9103354"/>
            <a:ext cx="5096828" cy="1365098"/>
          </a:xfrm>
        </p:spPr>
        <p:txBody>
          <a:bodyPr/>
          <a:lstStyle>
            <a:lvl1pPr marL="0" indent="0">
              <a:buNone/>
              <a:defRPr sz="1800"/>
            </a:lvl1pPr>
            <a:lvl2pPr marL="574860" indent="0">
              <a:buNone/>
              <a:defRPr sz="1500"/>
            </a:lvl2pPr>
            <a:lvl3pPr marL="1149721" indent="0">
              <a:buNone/>
              <a:defRPr sz="1200"/>
            </a:lvl3pPr>
            <a:lvl4pPr marL="1724581" indent="0">
              <a:buNone/>
              <a:defRPr sz="1200"/>
            </a:lvl4pPr>
            <a:lvl5pPr marL="2299440" indent="0">
              <a:buNone/>
              <a:defRPr sz="1200"/>
            </a:lvl5pPr>
            <a:lvl6pPr marL="2874301" indent="0">
              <a:buNone/>
              <a:defRPr sz="1200"/>
            </a:lvl6pPr>
            <a:lvl7pPr marL="3449160" indent="0">
              <a:buNone/>
              <a:defRPr sz="1200"/>
            </a:lvl7pPr>
            <a:lvl8pPr marL="4024021" indent="0">
              <a:buNone/>
              <a:defRPr sz="1200"/>
            </a:lvl8pPr>
            <a:lvl9pPr marL="4598882" indent="0">
              <a:buNone/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591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24736" y="465805"/>
            <a:ext cx="7645242" cy="1938603"/>
          </a:xfrm>
          <a:prstGeom prst="rect">
            <a:avLst/>
          </a:prstGeom>
        </p:spPr>
        <p:txBody>
          <a:bodyPr vert="horz" lIns="114973" tIns="57486" rIns="114973" bIns="57486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4736" y="2714046"/>
            <a:ext cx="7645242" cy="7676327"/>
          </a:xfrm>
          <a:prstGeom prst="rect">
            <a:avLst/>
          </a:prstGeom>
        </p:spPr>
        <p:txBody>
          <a:bodyPr vert="horz" lIns="114973" tIns="57486" rIns="114973" bIns="57486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24736" y="10780784"/>
            <a:ext cx="1982100" cy="619275"/>
          </a:xfrm>
          <a:prstGeom prst="rect">
            <a:avLst/>
          </a:prstGeom>
        </p:spPr>
        <p:txBody>
          <a:bodyPr vert="horz" lIns="114973" tIns="57486" rIns="114973" bIns="57486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E4A5D-8DDC-43A2-9726-5B12D560653D}" type="datetimeFigureOut">
              <a:rPr lang="fr-CH" smtClean="0"/>
              <a:t>03.12.15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902362" y="10780784"/>
            <a:ext cx="2689992" cy="619275"/>
          </a:xfrm>
          <a:prstGeom prst="rect">
            <a:avLst/>
          </a:prstGeom>
        </p:spPr>
        <p:txBody>
          <a:bodyPr vert="horz" lIns="114973" tIns="57486" rIns="114973" bIns="57486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087878" y="10780784"/>
            <a:ext cx="1982100" cy="619275"/>
          </a:xfrm>
          <a:prstGeom prst="rect">
            <a:avLst/>
          </a:prstGeom>
        </p:spPr>
        <p:txBody>
          <a:bodyPr vert="horz" lIns="114973" tIns="57486" rIns="114973" bIns="57486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7BB4A-4F8B-478D-9B2B-1DAA70F07141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0319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49721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144" indent="-431144" algn="l" defTabSz="114972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34148" indent="-359288" algn="l" defTabSz="1149721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37151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12011" indent="-287431" algn="l" defTabSz="1149721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86870" indent="-287431" algn="l" defTabSz="1149721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61731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36592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311452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86311" indent="-287431" algn="l" defTabSz="114972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74860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9721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24581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299440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74301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49160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4021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98882" algn="l" defTabSz="114972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2.gif"/><Relationship Id="rId5" Type="http://schemas.openxmlformats.org/officeDocument/2006/relationships/hyperlink" Target="http://www.unige.ch/presse/charte/pdf/Exemples_affiches.pdf" TargetMode="External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789" y="10317206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18964" y="10501482"/>
            <a:ext cx="4968552" cy="287412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DE </a:t>
            </a:r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MÉDECINE</a:t>
            </a:r>
            <a:endParaRPr lang="fr-CH" sz="1400" b="1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1471254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789" y="10317206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879204" y="10515088"/>
            <a:ext cx="2808312" cy="287412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FACULTÉ DE </a:t>
            </a:r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MÉDECINE</a:t>
            </a:r>
            <a:endParaRPr lang="fr-CH" sz="1400" b="1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  <p:pic>
        <p:nvPicPr>
          <p:cNvPr id="2" name="Image 1" descr="LOGO_HUG_H_NEGATIF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72" y="10461406"/>
            <a:ext cx="1717088" cy="394777"/>
          </a:xfrm>
          <a:prstGeom prst="rect">
            <a:avLst/>
          </a:prstGeom>
        </p:spPr>
      </p:pic>
      <p:cxnSp>
        <p:nvCxnSpPr>
          <p:cNvPr id="11" name="Connecteur droit 10"/>
          <p:cNvCxnSpPr/>
          <p:nvPr/>
        </p:nvCxnSpPr>
        <p:spPr>
          <a:xfrm>
            <a:off x="2735188" y="10424318"/>
            <a:ext cx="0" cy="504056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161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789" y="10317206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18964" y="10393761"/>
            <a:ext cx="4968552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DE </a:t>
            </a:r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MÉDECINE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</a:t>
            </a:r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ÉPARTEMENT / INSTITUT</a:t>
            </a:r>
            <a:endParaRPr lang="fr-CH" sz="1400" b="1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</p:spTree>
    <p:extLst>
      <p:ext uri="{BB962C8B-B14F-4D97-AF65-F5344CB8AC3E}">
        <p14:creationId xmlns:p14="http://schemas.microsoft.com/office/powerpoint/2010/main" val="1586474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fficheA4-TC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8089900" cy="11226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8924" y="10136286"/>
            <a:ext cx="7776864" cy="11448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1269" tIns="35636" rIns="71269" bIns="35636" rtlCol="0" anchor="ctr"/>
          <a:lstStyle/>
          <a:p>
            <a:pPr algn="ctr"/>
            <a:endParaRPr lang="fr-CH"/>
          </a:p>
        </p:txBody>
      </p:sp>
      <p:pic>
        <p:nvPicPr>
          <p:cNvPr id="6" name="Image 5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789" y="10317206"/>
            <a:ext cx="1957975" cy="68317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879204" y="10407367"/>
            <a:ext cx="2808312" cy="502855"/>
          </a:xfrm>
          <a:prstGeom prst="rect">
            <a:avLst/>
          </a:prstGeom>
          <a:noFill/>
        </p:spPr>
        <p:txBody>
          <a:bodyPr wrap="square" lIns="71269" tIns="35636" rIns="71269" bIns="35636" rtlCol="0" anchor="ctr">
            <a:spAutoFit/>
          </a:bodyPr>
          <a:lstStyle/>
          <a:p>
            <a:r>
              <a:rPr lang="fr-CH" sz="1400" dirty="0" smtClean="0">
                <a:solidFill>
                  <a:schemeClr val="bg1"/>
                </a:solidFill>
                <a:latin typeface="Arial"/>
                <a:cs typeface="Arial"/>
              </a:rPr>
              <a:t>FACULTÉ DE MÉDECINE</a:t>
            </a:r>
          </a:p>
          <a:p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DÉPARTEMENT </a:t>
            </a:r>
            <a:r>
              <a:rPr lang="fr-CH" sz="1400" b="1" dirty="0" smtClean="0">
                <a:solidFill>
                  <a:schemeClr val="bg1"/>
                </a:solidFill>
                <a:latin typeface="Arial"/>
                <a:cs typeface="Arial"/>
              </a:rPr>
              <a:t>/ INSTITUT</a:t>
            </a:r>
            <a:endParaRPr lang="fr-CH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58924" y="343197"/>
            <a:ext cx="7776864" cy="979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Faire dépasser les images ou les zones de couleurs jusqu’aux traits de coupe.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4947" y="651925"/>
            <a:ext cx="7344817" cy="93960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66453" tIns="33225" rIns="66453" bIns="33225" rtlCol="0">
            <a:spAutoFit/>
          </a:bodyPr>
          <a:lstStyle/>
          <a:p>
            <a:r>
              <a:rPr lang="fr-FR" sz="1700" dirty="0"/>
              <a:t>Le texte de l’affiche doit être contenu dans cette zone pour éviter qu’il soit rogné lors de la découpe au format de l’affiche.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83060" y="5815806"/>
            <a:ext cx="5354837" cy="3206160"/>
          </a:xfrm>
          <a:prstGeom prst="rect">
            <a:avLst/>
          </a:prstGeom>
          <a:solidFill>
            <a:schemeClr val="bg1"/>
          </a:solidFill>
        </p:spPr>
        <p:txBody>
          <a:bodyPr wrap="square" lIns="71269" tIns="35636" rIns="71269" bIns="35636" rtlCol="0">
            <a:spAutoFit/>
          </a:bodyPr>
          <a:lstStyle/>
          <a:p>
            <a:r>
              <a:rPr lang="fr-CH" sz="1300" b="1" dirty="0"/>
              <a:t>Le texte en bas à gauche (toujours en majuscules accentuées) </a:t>
            </a:r>
            <a:r>
              <a:rPr lang="fr-CH" sz="1300" dirty="0"/>
              <a:t>est modifiable en fonction des structures organisatrices. La liste des exemples n’est pas exhaustive. </a:t>
            </a:r>
          </a:p>
          <a:p>
            <a:endParaRPr lang="fr-CH" sz="1300" dirty="0"/>
          </a:p>
          <a:p>
            <a:r>
              <a:rPr lang="fr-CH" sz="1300" dirty="0"/>
              <a:t>Merci de respecter les polices de caractères: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seule: Arial Bold </a:t>
            </a:r>
          </a:p>
          <a:p>
            <a:pPr marL="356348" indent="-356348">
              <a:buFont typeface="Arial"/>
              <a:buChar char="•"/>
            </a:pPr>
            <a:r>
              <a:rPr lang="fr-CH" sz="1300" dirty="0"/>
              <a:t>Faculté + Département: Arial (Faculté) et Arial Bold (Département)</a:t>
            </a:r>
          </a:p>
          <a:p>
            <a:endParaRPr lang="fr-CH" sz="1300" dirty="0"/>
          </a:p>
          <a:p>
            <a:r>
              <a:rPr lang="fr-CH" sz="1300" dirty="0"/>
              <a:t>Voir les explications concernant les posters, affiches et flyers.</a:t>
            </a:r>
          </a:p>
          <a:p>
            <a:endParaRPr lang="fr-CH" sz="1300" dirty="0"/>
          </a:p>
          <a:p>
            <a:r>
              <a:rPr lang="fr-FR" sz="1300" baseline="30000" dirty="0">
                <a:hlinkClick r:id="rId5"/>
              </a:rPr>
              <a:t>http://www.unige.ch/presse/charte/pdf/Exemples_affiches.pdf</a:t>
            </a:r>
            <a:endParaRPr lang="fr-FR" sz="1300" baseline="30000" dirty="0"/>
          </a:p>
          <a:p>
            <a:endParaRPr lang="fr-CH" sz="1300" dirty="0"/>
          </a:p>
          <a:p>
            <a:endParaRPr lang="fr-CH" sz="1300" dirty="0"/>
          </a:p>
          <a:p>
            <a:r>
              <a:rPr lang="fr-CH" sz="1300" b="1" dirty="0"/>
              <a:t>Les couleurs des bandeaux </a:t>
            </a:r>
            <a:r>
              <a:rPr lang="fr-CH" sz="1300" dirty="0"/>
              <a:t>peuvent sembler fausses à l’écran, mais lors de l’impression elles sont très proches des couleurs facultaires pantone.</a:t>
            </a:r>
          </a:p>
        </p:txBody>
      </p:sp>
      <p:pic>
        <p:nvPicPr>
          <p:cNvPr id="2" name="Image 1" descr="LOGO_HUG_H_NEGATIF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72" y="10461406"/>
            <a:ext cx="1717088" cy="394777"/>
          </a:xfrm>
          <a:prstGeom prst="rect">
            <a:avLst/>
          </a:prstGeom>
        </p:spPr>
      </p:pic>
      <p:cxnSp>
        <p:nvCxnSpPr>
          <p:cNvPr id="11" name="Connecteur droit 10"/>
          <p:cNvCxnSpPr/>
          <p:nvPr/>
        </p:nvCxnSpPr>
        <p:spPr>
          <a:xfrm>
            <a:off x="2735188" y="10424318"/>
            <a:ext cx="0" cy="504056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35117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582</Words>
  <Application>Microsoft Macintosh PowerPoint</Application>
  <PresentationFormat>Personnalisé</PresentationFormat>
  <Paragraphs>66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Guy Mandofia</cp:lastModifiedBy>
  <cp:revision>36</cp:revision>
  <dcterms:created xsi:type="dcterms:W3CDTF">2011-11-23T10:51:18Z</dcterms:created>
  <dcterms:modified xsi:type="dcterms:W3CDTF">2015-12-03T10:34:44Z</dcterms:modified>
</cp:coreProperties>
</file>