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3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/>
          <p:cNvSpPr txBox="1"/>
          <p:nvPr/>
        </p:nvSpPr>
        <p:spPr>
          <a:xfrm>
            <a:off x="429320" y="4659982"/>
            <a:ext cx="212645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619672" y="699542"/>
            <a:ext cx="5977166" cy="186356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Titre de la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555776" y="2196812"/>
            <a:ext cx="4215436" cy="15990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 générale</a:t>
            </a:r>
          </a:p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pPr marL="0" indent="0" algn="ctr">
              <a:buNone/>
            </a:pPr>
            <a:r>
              <a:rPr lang="fr-FR" sz="10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  <a:endParaRPr lang="fr-CH" sz="1000" dirty="0">
              <a:solidFill>
                <a:srgbClr val="9600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84436" y="3405639"/>
            <a:ext cx="2270472" cy="780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Fonction Prénom NOM</a:t>
            </a:r>
            <a:b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213706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23</Words>
  <Application>Microsoft Office PowerPoint</Application>
  <PresentationFormat>Affichage à l'écran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Margarita Burgueno</cp:lastModifiedBy>
  <cp:revision>17</cp:revision>
  <dcterms:created xsi:type="dcterms:W3CDTF">2016-10-10T11:51:10Z</dcterms:created>
  <dcterms:modified xsi:type="dcterms:W3CDTF">2022-01-20T12:55:47Z</dcterms:modified>
</cp:coreProperties>
</file>