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883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57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697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447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871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20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529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849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269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44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612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4A77D-3EE3-42FE-8C91-A34BFD81B55B}" type="datetimeFigureOut">
              <a:rPr lang="fr-CH" smtClean="0"/>
              <a:t>20.01.2022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665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0465FA8-B419-4BFD-BA53-D29D7D666DD2}"/>
              </a:ext>
            </a:extLst>
          </p:cNvPr>
          <p:cNvSpPr txBox="1">
            <a:spLocks/>
          </p:cNvSpPr>
          <p:nvPr/>
        </p:nvSpPr>
        <p:spPr>
          <a:xfrm>
            <a:off x="2513945" y="1084673"/>
            <a:ext cx="7617846" cy="18635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Titre de la</a:t>
            </a:r>
            <a:b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b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100" dirty="0">
                <a:latin typeface="Arial" panose="020B0604020202020204" pitchFamily="34" charset="0"/>
                <a:cs typeface="Arial" panose="020B0604020202020204" pitchFamily="34" charset="0"/>
              </a:rPr>
              <a:t>(Arial)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866FF62F-8482-46F4-AE6B-9171563DB15E}"/>
              </a:ext>
            </a:extLst>
          </p:cNvPr>
          <p:cNvSpPr txBox="1">
            <a:spLocks/>
          </p:cNvSpPr>
          <p:nvPr/>
        </p:nvSpPr>
        <p:spPr>
          <a:xfrm>
            <a:off x="3439391" y="2719643"/>
            <a:ext cx="5766954" cy="20686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400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générale</a:t>
            </a:r>
          </a:p>
          <a:p>
            <a:pPr marL="0" indent="0" algn="ctr">
              <a:buNone/>
            </a:pPr>
            <a:r>
              <a:rPr lang="fr-CH" sz="2400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 marL="0" indent="0" algn="ctr">
              <a:buNone/>
            </a:pPr>
            <a:r>
              <a:rPr lang="fr-CH" sz="1000" dirty="0">
                <a:solidFill>
                  <a:srgbClr val="960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(Arial)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4A106F4-2AAA-4832-B7A3-79108C00075F}"/>
              </a:ext>
            </a:extLst>
          </p:cNvPr>
          <p:cNvSpPr txBox="1">
            <a:spLocks/>
          </p:cNvSpPr>
          <p:nvPr/>
        </p:nvSpPr>
        <p:spPr>
          <a:xfrm>
            <a:off x="498907" y="4662939"/>
            <a:ext cx="2270472" cy="780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Fonction Prénom NOM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922739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Arial</vt:lpstr>
      <vt:lpstr>Thème Office</vt:lpstr>
      <vt:lpstr>Présentation PowerPoint</vt:lpstr>
    </vt:vector>
  </TitlesOfParts>
  <Company>UniGE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Emmanuelle Mandofia-Gati</dc:creator>
  <cp:lastModifiedBy>Margarita Burgueno</cp:lastModifiedBy>
  <cp:revision>5</cp:revision>
  <dcterms:created xsi:type="dcterms:W3CDTF">2018-01-16T08:54:11Z</dcterms:created>
  <dcterms:modified xsi:type="dcterms:W3CDTF">2022-01-20T12:49:57Z</dcterms:modified>
</cp:coreProperties>
</file>