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61" r:id="rId2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>
      <p:cViewPr varScale="1">
        <p:scale>
          <a:sx n="138" d="100"/>
          <a:sy n="138" d="100"/>
        </p:scale>
        <p:origin x="756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D28E5BBD-EC56-43CE-95CB-F7A4BA4AB51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B79A1E8-19E3-467F-81D8-633435BEB57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FFA5B2-E568-4299-A94E-2CF35C7454D2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28F9D28-3FF0-4CDB-BA2D-CFB33E27391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9BF7D41-1DC1-4342-95E9-2BF447284DB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EAABD6-2532-4E75-ABB2-950555C14F48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41147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52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1394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55523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71043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41483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06118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04040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9910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9569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5127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6978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20.01.2022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8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72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8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50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490464" y="4614380"/>
            <a:ext cx="2630512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CH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MÉDECINE</a:t>
            </a:r>
          </a:p>
          <a:p>
            <a:r>
              <a:rPr lang="fr-CH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DÉPARTEMENT DE XXX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619672" y="699542"/>
            <a:ext cx="5977166" cy="1863567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H" sz="3600" dirty="0">
                <a:latin typeface="Arial" panose="020B0604020202020204" pitchFamily="34" charset="0"/>
                <a:cs typeface="Arial" panose="020B0604020202020204" pitchFamily="34" charset="0"/>
              </a:rPr>
              <a:t>Titre de la</a:t>
            </a:r>
            <a:br>
              <a:rPr lang="fr-CH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3600" dirty="0">
                <a:latin typeface="Arial" panose="020B0604020202020204" pitchFamily="34" charset="0"/>
                <a:cs typeface="Arial" panose="020B0604020202020204" pitchFamily="34" charset="0"/>
              </a:rPr>
              <a:t>présentation</a:t>
            </a:r>
            <a:br>
              <a:rPr lang="fr-CH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1100" dirty="0">
                <a:latin typeface="Arial" panose="020B0604020202020204" pitchFamily="34" charset="0"/>
                <a:cs typeface="Arial" panose="020B0604020202020204" pitchFamily="34" charset="0"/>
              </a:rPr>
              <a:t>(Arial)</a:t>
            </a:r>
            <a:br>
              <a:rPr lang="fr-CH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CH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Sous-titre 2"/>
          <p:cNvSpPr txBox="1">
            <a:spLocks/>
          </p:cNvSpPr>
          <p:nvPr/>
        </p:nvSpPr>
        <p:spPr>
          <a:xfrm>
            <a:off x="2555776" y="2196812"/>
            <a:ext cx="4215436" cy="159907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fr-CH" sz="2400" dirty="0">
                <a:solidFill>
                  <a:srgbClr val="9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Présentation générale</a:t>
            </a:r>
          </a:p>
          <a:p>
            <a:pPr marL="0" indent="0" algn="ctr">
              <a:buNone/>
            </a:pPr>
            <a:r>
              <a:rPr lang="fr-CH" sz="2400" dirty="0">
                <a:solidFill>
                  <a:srgbClr val="9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  <a:p>
            <a:pPr marL="0" indent="0" algn="ctr">
              <a:buNone/>
            </a:pPr>
            <a:r>
              <a:rPr lang="fr-CH" sz="1000" dirty="0">
                <a:solidFill>
                  <a:srgbClr val="96004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(Arial)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484436" y="3405639"/>
            <a:ext cx="2270472" cy="7804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Fonction Prénom NOM</a:t>
            </a:r>
            <a:br>
              <a:rPr lang="fr-F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13633443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27</Words>
  <Application>Microsoft Office PowerPoint</Application>
  <PresentationFormat>Affichage à l'écran (16:9)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Jérémy Maggioni</dc:creator>
  <cp:lastModifiedBy>Margarita Burgueno</cp:lastModifiedBy>
  <cp:revision>20</cp:revision>
  <dcterms:created xsi:type="dcterms:W3CDTF">2016-10-10T11:51:10Z</dcterms:created>
  <dcterms:modified xsi:type="dcterms:W3CDTF">2022-01-20T12:50:45Z</dcterms:modified>
</cp:coreProperties>
</file>