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0" r:id="rId4"/>
    <p:sldId id="261" r:id="rId5"/>
  </p:sldIdLst>
  <p:sldSz cx="30279975" cy="42808525"/>
  <p:notesSz cx="6858000" cy="9144000"/>
  <p:defaultTextStyle>
    <a:defPPr>
      <a:defRPr lang="fr-FR"/>
    </a:defPPr>
    <a:lvl1pPr marL="0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5F7F"/>
    <a:srgbClr val="470B71"/>
    <a:srgbClr val="F1AB00"/>
    <a:srgbClr val="FF5C00"/>
    <a:srgbClr val="C69200"/>
    <a:srgbClr val="F42941"/>
    <a:srgbClr val="0067C5"/>
    <a:srgbClr val="96004B"/>
    <a:srgbClr val="007E64"/>
    <a:srgbClr val="CF00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30" autoAdjust="0"/>
    <p:restoredTop sz="94690" autoAdjust="0"/>
  </p:normalViewPr>
  <p:slideViewPr>
    <p:cSldViewPr>
      <p:cViewPr>
        <p:scale>
          <a:sx n="25" d="100"/>
          <a:sy n="25" d="100"/>
        </p:scale>
        <p:origin x="-4496" y="-168"/>
      </p:cViewPr>
      <p:guideLst>
        <p:guide orient="horz" pos="13483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70998" y="13298392"/>
            <a:ext cx="25737979" cy="917608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41996" y="24258164"/>
            <a:ext cx="21195983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70658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1885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2698227" y="10702131"/>
            <a:ext cx="22557528" cy="227995033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15123" y="10702131"/>
            <a:ext cx="67178439" cy="22799503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65897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07810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91909" y="27508444"/>
            <a:ext cx="25737979" cy="8502249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91909" y="18144082"/>
            <a:ext cx="25737979" cy="9364362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215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431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64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86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74757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15123" y="62349824"/>
            <a:ext cx="44867985" cy="176347340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387773" y="62349824"/>
            <a:ext cx="44867982" cy="176347340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23377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3999" y="9582375"/>
            <a:ext cx="13378914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13999" y="13575852"/>
            <a:ext cx="13378914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5381808" y="9582375"/>
            <a:ext cx="13384170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5381808" y="13575852"/>
            <a:ext cx="13384170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26072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20286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56286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4000" y="1704413"/>
            <a:ext cx="9961903" cy="7253667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38629" y="1704417"/>
            <a:ext cx="16927347" cy="36535890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14000" y="8958084"/>
            <a:ext cx="9961903" cy="29282223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00124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35087" y="29965968"/>
            <a:ext cx="18167985" cy="3537652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935087" y="3825021"/>
            <a:ext cx="18167985" cy="25685115"/>
          </a:xfrm>
        </p:spPr>
        <p:txBody>
          <a:bodyPr/>
          <a:lstStyle>
            <a:lvl1pPr marL="0" indent="0">
              <a:buNone/>
              <a:defRPr sz="14600"/>
            </a:lvl1pPr>
            <a:lvl2pPr marL="2088215" indent="0">
              <a:buNone/>
              <a:defRPr sz="12800"/>
            </a:lvl2pPr>
            <a:lvl3pPr marL="4176431" indent="0">
              <a:buNone/>
              <a:defRPr sz="11000"/>
            </a:lvl3pPr>
            <a:lvl4pPr marL="6264646" indent="0">
              <a:buNone/>
              <a:defRPr sz="9100"/>
            </a:lvl4pPr>
            <a:lvl5pPr marL="8352861" indent="0">
              <a:buNone/>
              <a:defRPr sz="9100"/>
            </a:lvl5pPr>
            <a:lvl6pPr marL="10441076" indent="0">
              <a:buNone/>
              <a:defRPr sz="9100"/>
            </a:lvl6pPr>
            <a:lvl7pPr marL="12529292" indent="0">
              <a:buNone/>
              <a:defRPr sz="9100"/>
            </a:lvl7pPr>
            <a:lvl8pPr marL="14617507" indent="0">
              <a:buNone/>
              <a:defRPr sz="9100"/>
            </a:lvl8pPr>
            <a:lvl9pPr marL="16705722" indent="0">
              <a:buNone/>
              <a:defRPr sz="91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935087" y="33503620"/>
            <a:ext cx="18167985" cy="5024053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71333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3999" y="9988659"/>
            <a:ext cx="27251978" cy="28251648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513999" y="39677164"/>
            <a:ext cx="7065328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5A451-AE96-48FF-8B39-B683EF0913A9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0345658" y="39677164"/>
            <a:ext cx="9588659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1700649" y="39677164"/>
            <a:ext cx="7065328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09264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6431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61" indent="-1566161" algn="l" defTabSz="4176431" rtl="0" eaLnBrk="1" latinLnBrk="0" hangingPunct="1">
        <a:spcBef>
          <a:spcPct val="20000"/>
        </a:spcBef>
        <a:buFont typeface="Arial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350" indent="-1305135" algn="l" defTabSz="4176431" rtl="0" eaLnBrk="1" latinLnBrk="0" hangingPunct="1">
        <a:spcBef>
          <a:spcPct val="20000"/>
        </a:spcBef>
        <a:buFont typeface="Arial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538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753" indent="-1044108" algn="l" defTabSz="4176431" rtl="0" eaLnBrk="1" latinLnBrk="0" hangingPunct="1">
        <a:spcBef>
          <a:spcPct val="20000"/>
        </a:spcBef>
        <a:buFont typeface="Arial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969" indent="-1044108" algn="l" defTabSz="4176431" rtl="0" eaLnBrk="1" latinLnBrk="0" hangingPunct="1">
        <a:spcBef>
          <a:spcPct val="20000"/>
        </a:spcBef>
        <a:buFont typeface="Arial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5184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399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615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830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hyperlink" Target="http://www.unige.ch/presse/charte/pdf/Exemples_affiches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4" Type="http://schemas.openxmlformats.org/officeDocument/2006/relationships/image" Target="../media/image2.png"/><Relationship Id="rId5" Type="http://schemas.openxmlformats.org/officeDocument/2006/relationships/image" Target="file://localhost/Volumes/COMM/catec/LOGOS/Logo%20Autres/HUG/New/LOGO_HUG_H_NEGATIF.png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hyperlink" Target="http://www.unige.ch/presse/charte/pdf/Exemples_affiches.pd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4" Type="http://schemas.openxmlformats.org/officeDocument/2006/relationships/image" Target="../media/image2.png"/><Relationship Id="rId5" Type="http://schemas.openxmlformats.org/officeDocument/2006/relationships/image" Target="file://localhost/Volumes/COMM/catec/LOGOS/Logo%20Autres/HUG/New/LOGO_HUG_H_NEGATIF.png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8528125"/>
            <a:ext cx="30276000" cy="4280400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190238"/>
            <a:ext cx="7992888" cy="288036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594646" y="40122587"/>
            <a:ext cx="11305256" cy="1015663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fr-CH" sz="6000" b="1" dirty="0" smtClean="0">
                <a:solidFill>
                  <a:schemeClr val="bg1"/>
                </a:solidFill>
                <a:latin typeface="Arial"/>
                <a:cs typeface="Arial"/>
              </a:rPr>
              <a:t>FACULTÉ DE MÉDECINE</a:t>
            </a:r>
            <a:endParaRPr lang="fr-CH" sz="6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073033" y="5490494"/>
            <a:ext cx="21026336" cy="24304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majuscules accentuées) </a:t>
            </a:r>
            <a:r>
              <a:rPr lang="fr-CH" sz="8000" dirty="0"/>
              <a:t>est modifiable en fonction des structures organisatrices. La liste des exemples n’est pas exhaustive. </a:t>
            </a:r>
          </a:p>
          <a:p>
            <a:endParaRPr lang="fr-CH" sz="8000" dirty="0"/>
          </a:p>
          <a:p>
            <a:r>
              <a:rPr lang="fr-CH" sz="8000" dirty="0"/>
              <a:t>Merci de respecter les polices de caractères:</a:t>
            </a:r>
          </a:p>
          <a:p>
            <a:pPr marL="490347" indent="-490347">
              <a:buFont typeface="Arial"/>
              <a:buChar char="•"/>
            </a:pPr>
            <a:r>
              <a:rPr lang="fr-CH" sz="8000" dirty="0"/>
              <a:t>Faculté seule: Arial Bold </a:t>
            </a:r>
          </a:p>
          <a:p>
            <a:pPr marL="490347" indent="-490347">
              <a:buFont typeface="Arial"/>
              <a:buChar char="•"/>
            </a:pPr>
            <a:r>
              <a:rPr lang="fr-CH" sz="8000" dirty="0"/>
              <a:t>Faculté + Département: Arial (Faculté) et Arial Bold (Département)</a:t>
            </a:r>
          </a:p>
          <a:p>
            <a:endParaRPr lang="fr-CH" sz="8000" dirty="0"/>
          </a:p>
          <a:p>
            <a:r>
              <a:rPr lang="fr-CH" sz="8000" dirty="0"/>
              <a:t>Voir les explications concernant les posters, affiches et flyers.</a:t>
            </a:r>
          </a:p>
          <a:p>
            <a:endParaRPr lang="fr-CH" sz="8000" dirty="0"/>
          </a:p>
          <a:p>
            <a:r>
              <a:rPr lang="fr-FR" sz="8000" baseline="30000" dirty="0">
                <a:hlinkClick r:id="rId3"/>
              </a:rPr>
              <a:t>http://www.unige.ch/presse/charte/pdf/Exemples_affiches.pdf</a:t>
            </a:r>
            <a:endParaRPr lang="fr-FR" sz="8000" baseline="30000" dirty="0"/>
          </a:p>
          <a:p>
            <a:endParaRPr lang="fr-CH" sz="8000" dirty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  <a:endParaRPr lang="fr-CH" sz="8000" dirty="0"/>
          </a:p>
        </p:txBody>
      </p:sp>
    </p:spTree>
    <p:extLst>
      <p:ext uri="{BB962C8B-B14F-4D97-AF65-F5344CB8AC3E}">
        <p14:creationId xmlns:p14="http://schemas.microsoft.com/office/powerpoint/2010/main" val="1885583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8528125"/>
            <a:ext cx="30276000" cy="4280400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2715" y="39190238"/>
            <a:ext cx="7992888" cy="288036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9667380" y="40122586"/>
            <a:ext cx="11017223" cy="1015663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fr-CH" sz="6000" b="1" dirty="0" smtClean="0">
                <a:solidFill>
                  <a:schemeClr val="bg1"/>
                </a:solidFill>
                <a:latin typeface="Arial"/>
                <a:cs typeface="Arial"/>
              </a:rPr>
              <a:t>FACULTÉ DE </a:t>
            </a:r>
            <a:r>
              <a:rPr lang="fr-CH" sz="6000" b="1" dirty="0" smtClean="0">
                <a:solidFill>
                  <a:schemeClr val="bg1"/>
                </a:solidFill>
                <a:latin typeface="Arial"/>
                <a:cs typeface="Arial"/>
              </a:rPr>
              <a:t>MÉDECINE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073033" y="5490494"/>
            <a:ext cx="21026336" cy="24304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majuscules accentuées) </a:t>
            </a:r>
            <a:r>
              <a:rPr lang="fr-CH" sz="8000" dirty="0"/>
              <a:t>est modifiable en fonction des structures organisatrices. La liste des exemples n’est pas exhaustive. </a:t>
            </a:r>
          </a:p>
          <a:p>
            <a:endParaRPr lang="fr-CH" sz="8000" dirty="0"/>
          </a:p>
          <a:p>
            <a:r>
              <a:rPr lang="fr-CH" sz="8000" dirty="0"/>
              <a:t>Merci de respecter les polices de caractères:</a:t>
            </a:r>
          </a:p>
          <a:p>
            <a:pPr marL="490347" indent="-490347">
              <a:buFont typeface="Arial"/>
              <a:buChar char="•"/>
            </a:pPr>
            <a:r>
              <a:rPr lang="fr-CH" sz="8000" dirty="0"/>
              <a:t>Faculté seule: Arial Bold </a:t>
            </a:r>
          </a:p>
          <a:p>
            <a:pPr marL="490347" indent="-490347">
              <a:buFont typeface="Arial"/>
              <a:buChar char="•"/>
            </a:pPr>
            <a:r>
              <a:rPr lang="fr-CH" sz="8000" dirty="0"/>
              <a:t>Faculté + Département: Arial (Faculté) et Arial Bold (Département)</a:t>
            </a:r>
          </a:p>
          <a:p>
            <a:endParaRPr lang="fr-CH" sz="8000" dirty="0"/>
          </a:p>
          <a:p>
            <a:r>
              <a:rPr lang="fr-CH" sz="8000" dirty="0"/>
              <a:t>Voir les explications concernant les posters, affiches et flyers.</a:t>
            </a:r>
          </a:p>
          <a:p>
            <a:endParaRPr lang="fr-CH" sz="8000" dirty="0"/>
          </a:p>
          <a:p>
            <a:r>
              <a:rPr lang="fr-FR" sz="8000" baseline="30000" dirty="0">
                <a:hlinkClick r:id="rId3"/>
              </a:rPr>
              <a:t>http://www.unige.ch/presse/charte/pdf/Exemples_affiches.pdf</a:t>
            </a:r>
            <a:endParaRPr lang="fr-FR" sz="8000" baseline="30000" dirty="0"/>
          </a:p>
          <a:p>
            <a:endParaRPr lang="fr-CH" sz="8000" dirty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  <a:endParaRPr lang="fr-CH" sz="8000" dirty="0"/>
          </a:p>
        </p:txBody>
      </p:sp>
      <p:pic>
        <p:nvPicPr>
          <p:cNvPr id="2" name="LOGO_HUG_H_NEGATIF.png" descr="/Volumes/COMM/catec/LOGOS/Logo Autres/HUG/New/LOGO_HUG_H_NEGATIF.png"/>
          <p:cNvPicPr>
            <a:picLocks noChangeAspect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411" y="39819203"/>
            <a:ext cx="7056784" cy="1622430"/>
          </a:xfrm>
          <a:prstGeom prst="rect">
            <a:avLst/>
          </a:prstGeom>
        </p:spPr>
      </p:pic>
      <p:cxnSp>
        <p:nvCxnSpPr>
          <p:cNvPr id="6" name="Connecteur droit 5"/>
          <p:cNvCxnSpPr/>
          <p:nvPr/>
        </p:nvCxnSpPr>
        <p:spPr>
          <a:xfrm>
            <a:off x="8875292" y="39334254"/>
            <a:ext cx="0" cy="252028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72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8528125"/>
            <a:ext cx="30276000" cy="4280400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190238"/>
            <a:ext cx="7992888" cy="288036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594645" y="39660923"/>
            <a:ext cx="18945941" cy="1938992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fr-CH" sz="6000" dirty="0" smtClean="0">
                <a:solidFill>
                  <a:schemeClr val="bg1"/>
                </a:solidFill>
                <a:latin typeface="Arial"/>
                <a:cs typeface="Arial"/>
              </a:rPr>
              <a:t>FACULTÉ DE </a:t>
            </a:r>
            <a:r>
              <a:rPr lang="fr-CH" sz="6000" dirty="0" smtClean="0">
                <a:solidFill>
                  <a:schemeClr val="bg1"/>
                </a:solidFill>
                <a:latin typeface="Arial"/>
                <a:cs typeface="Arial"/>
              </a:rPr>
              <a:t>MÉDECINE</a:t>
            </a:r>
          </a:p>
          <a:p>
            <a:r>
              <a:rPr lang="fr-CH" sz="6000" b="1" dirty="0" smtClean="0">
                <a:solidFill>
                  <a:schemeClr val="bg1"/>
                </a:solidFill>
                <a:latin typeface="Arial"/>
                <a:cs typeface="Arial"/>
              </a:rPr>
              <a:t>D</a:t>
            </a:r>
            <a:r>
              <a:rPr lang="fr-CH" sz="6000" b="1" dirty="0" smtClean="0">
                <a:solidFill>
                  <a:schemeClr val="bg1"/>
                </a:solidFill>
                <a:latin typeface="Arial"/>
                <a:cs typeface="Arial"/>
              </a:rPr>
              <a:t>ÉPARTEMENT / INSTITUT</a:t>
            </a:r>
            <a:endParaRPr lang="fr-CH" sz="6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073033" y="5490494"/>
            <a:ext cx="21026336" cy="24304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majuscules accentuées) </a:t>
            </a:r>
            <a:r>
              <a:rPr lang="fr-CH" sz="8000" dirty="0"/>
              <a:t>est modifiable en fonction des structures organisatrices. La liste des exemples n’est pas exhaustive. </a:t>
            </a:r>
          </a:p>
          <a:p>
            <a:endParaRPr lang="fr-CH" sz="8000" dirty="0"/>
          </a:p>
          <a:p>
            <a:r>
              <a:rPr lang="fr-CH" sz="8000" dirty="0"/>
              <a:t>Merci de respecter les polices de caractères:</a:t>
            </a:r>
          </a:p>
          <a:p>
            <a:pPr marL="490347" indent="-490347">
              <a:buFont typeface="Arial"/>
              <a:buChar char="•"/>
            </a:pPr>
            <a:r>
              <a:rPr lang="fr-CH" sz="8000" dirty="0"/>
              <a:t>Faculté seule: Arial Bold </a:t>
            </a:r>
          </a:p>
          <a:p>
            <a:pPr marL="490347" indent="-490347">
              <a:buFont typeface="Arial"/>
              <a:buChar char="•"/>
            </a:pPr>
            <a:r>
              <a:rPr lang="fr-CH" sz="8000" dirty="0"/>
              <a:t>Faculté + Département: Arial (Faculté) et Arial Bold (Département)</a:t>
            </a:r>
          </a:p>
          <a:p>
            <a:endParaRPr lang="fr-CH" sz="8000" dirty="0"/>
          </a:p>
          <a:p>
            <a:r>
              <a:rPr lang="fr-CH" sz="8000" dirty="0"/>
              <a:t>Voir les explications concernant les posters, affiches et flyers.</a:t>
            </a:r>
          </a:p>
          <a:p>
            <a:endParaRPr lang="fr-CH" sz="8000" dirty="0"/>
          </a:p>
          <a:p>
            <a:r>
              <a:rPr lang="fr-FR" sz="8000" baseline="30000" dirty="0">
                <a:hlinkClick r:id="rId3"/>
              </a:rPr>
              <a:t>http://www.unige.ch/presse/charte/pdf/Exemples_affiches.pdf</a:t>
            </a:r>
            <a:endParaRPr lang="fr-FR" sz="8000" baseline="30000" dirty="0"/>
          </a:p>
          <a:p>
            <a:endParaRPr lang="fr-CH" sz="8000" dirty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  <a:endParaRPr lang="fr-CH" sz="8000" dirty="0"/>
          </a:p>
        </p:txBody>
      </p:sp>
    </p:spTree>
    <p:extLst>
      <p:ext uri="{BB962C8B-B14F-4D97-AF65-F5344CB8AC3E}">
        <p14:creationId xmlns:p14="http://schemas.microsoft.com/office/powerpoint/2010/main" val="2840503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8528125"/>
            <a:ext cx="30276000" cy="4280400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2715" y="39190238"/>
            <a:ext cx="7992888" cy="288036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9667380" y="39660922"/>
            <a:ext cx="11017223" cy="1938992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fr-CH" sz="6000" dirty="0" smtClean="0">
                <a:solidFill>
                  <a:schemeClr val="bg1"/>
                </a:solidFill>
                <a:latin typeface="Arial"/>
                <a:cs typeface="Arial"/>
              </a:rPr>
              <a:t>FACULTÉ DE </a:t>
            </a:r>
            <a:r>
              <a:rPr lang="fr-CH" sz="6000" dirty="0" smtClean="0">
                <a:solidFill>
                  <a:schemeClr val="bg1"/>
                </a:solidFill>
                <a:latin typeface="Arial"/>
                <a:cs typeface="Arial"/>
              </a:rPr>
              <a:t>MÉDECINE</a:t>
            </a:r>
          </a:p>
          <a:p>
            <a:r>
              <a:rPr lang="fr-CH" sz="6000" b="1" dirty="0" smtClean="0">
                <a:solidFill>
                  <a:schemeClr val="bg1"/>
                </a:solidFill>
                <a:latin typeface="Arial"/>
                <a:cs typeface="Arial"/>
              </a:rPr>
              <a:t>D</a:t>
            </a:r>
            <a:r>
              <a:rPr lang="fr-CH" sz="6000" b="1" dirty="0" smtClean="0">
                <a:solidFill>
                  <a:schemeClr val="bg1"/>
                </a:solidFill>
                <a:latin typeface="Arial"/>
                <a:cs typeface="Arial"/>
              </a:rPr>
              <a:t>ÉPARTEMENT / INSTITUT</a:t>
            </a:r>
            <a:endParaRPr lang="fr-CH" sz="6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073033" y="5490494"/>
            <a:ext cx="21026336" cy="24304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majuscules accentuées) </a:t>
            </a:r>
            <a:r>
              <a:rPr lang="fr-CH" sz="8000" dirty="0"/>
              <a:t>est modifiable en fonction des structures organisatrices. La liste des exemples n’est pas exhaustive. </a:t>
            </a:r>
          </a:p>
          <a:p>
            <a:endParaRPr lang="fr-CH" sz="8000" dirty="0"/>
          </a:p>
          <a:p>
            <a:r>
              <a:rPr lang="fr-CH" sz="8000" dirty="0"/>
              <a:t>Merci de respecter les polices de caractères:</a:t>
            </a:r>
          </a:p>
          <a:p>
            <a:pPr marL="490347" indent="-490347">
              <a:buFont typeface="Arial"/>
              <a:buChar char="•"/>
            </a:pPr>
            <a:r>
              <a:rPr lang="fr-CH" sz="8000" dirty="0"/>
              <a:t>Faculté seule: Arial Bold </a:t>
            </a:r>
          </a:p>
          <a:p>
            <a:pPr marL="490347" indent="-490347">
              <a:buFont typeface="Arial"/>
              <a:buChar char="•"/>
            </a:pPr>
            <a:r>
              <a:rPr lang="fr-CH" sz="8000" dirty="0"/>
              <a:t>Faculté + Département: Arial (Faculté) et Arial Bold (Département)</a:t>
            </a:r>
          </a:p>
          <a:p>
            <a:endParaRPr lang="fr-CH" sz="8000" dirty="0"/>
          </a:p>
          <a:p>
            <a:r>
              <a:rPr lang="fr-CH" sz="8000" dirty="0"/>
              <a:t>Voir les explications concernant les posters, affiches et flyers.</a:t>
            </a:r>
          </a:p>
          <a:p>
            <a:endParaRPr lang="fr-CH" sz="8000" dirty="0"/>
          </a:p>
          <a:p>
            <a:r>
              <a:rPr lang="fr-FR" sz="8000" baseline="30000" dirty="0">
                <a:hlinkClick r:id="rId3"/>
              </a:rPr>
              <a:t>http://www.unige.ch/presse/charte/pdf/Exemples_affiches.pdf</a:t>
            </a:r>
            <a:endParaRPr lang="fr-FR" sz="8000" baseline="30000" dirty="0"/>
          </a:p>
          <a:p>
            <a:endParaRPr lang="fr-CH" sz="8000" dirty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  <a:endParaRPr lang="fr-CH" sz="8000" dirty="0"/>
          </a:p>
        </p:txBody>
      </p:sp>
      <p:pic>
        <p:nvPicPr>
          <p:cNvPr id="2" name="LOGO_HUG_H_NEGATIF.png" descr="/Volumes/COMM/catec/LOGOS/Logo Autres/HUG/New/LOGO_HUG_H_NEGATIF.png"/>
          <p:cNvPicPr>
            <a:picLocks noChangeAspect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411" y="39819203"/>
            <a:ext cx="7056784" cy="1622430"/>
          </a:xfrm>
          <a:prstGeom prst="rect">
            <a:avLst/>
          </a:prstGeom>
        </p:spPr>
      </p:pic>
      <p:cxnSp>
        <p:nvCxnSpPr>
          <p:cNvPr id="6" name="Connecteur droit 5"/>
          <p:cNvCxnSpPr/>
          <p:nvPr/>
        </p:nvCxnSpPr>
        <p:spPr>
          <a:xfrm>
            <a:off x="8875292" y="39334254"/>
            <a:ext cx="0" cy="252028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54221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426</Words>
  <Application>Microsoft Macintosh PowerPoint</Application>
  <PresentationFormat>Personnalisé</PresentationFormat>
  <Paragraphs>54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MONNIN</dc:creator>
  <cp:lastModifiedBy>Guy Mandofia</cp:lastModifiedBy>
  <cp:revision>11</cp:revision>
  <dcterms:created xsi:type="dcterms:W3CDTF">2011-11-23T15:39:26Z</dcterms:created>
  <dcterms:modified xsi:type="dcterms:W3CDTF">2015-12-03T10:55:45Z</dcterms:modified>
</cp:coreProperties>
</file>