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
  </p:notesMasterIdLst>
  <p:handoutMasterIdLst>
    <p:handoutMasterId r:id="rId4"/>
  </p:handoutMasterIdLst>
  <p:sldIdLst>
    <p:sldId id="261" r:id="rId2"/>
  </p:sldIdLst>
  <p:sldSz cx="9144000" cy="6858000" type="screen4x3"/>
  <p:notesSz cx="6797675" cy="9926638"/>
  <p:defaultTextStyle>
    <a:defPPr>
      <a:defRPr lang="fr-FR"/>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61C9"/>
    <a:srgbClr val="DFDFDF"/>
    <a:srgbClr val="FF66FF"/>
    <a:srgbClr val="FFCCFF"/>
    <a:srgbClr val="FF00FF"/>
    <a:srgbClr val="FF3399"/>
    <a:srgbClr val="FFDABD"/>
    <a:srgbClr val="F0F0F0"/>
    <a:srgbClr val="056A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17" autoAdjust="0"/>
  </p:normalViewPr>
  <p:slideViewPr>
    <p:cSldViewPr>
      <p:cViewPr varScale="1">
        <p:scale>
          <a:sx n="105" d="100"/>
          <a:sy n="105" d="100"/>
        </p:scale>
        <p:origin x="17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44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1"/>
            <a:ext cx="2921000" cy="474663"/>
          </a:xfrm>
          <a:prstGeom prst="rect">
            <a:avLst/>
          </a:prstGeom>
          <a:noFill/>
          <a:ln w="9525">
            <a:noFill/>
            <a:miter lim="800000"/>
            <a:headEnd/>
            <a:tailEnd/>
          </a:ln>
          <a:effectLst/>
        </p:spPr>
        <p:txBody>
          <a:bodyPr vert="horz" wrap="square" lIns="62947" tIns="31474" rIns="62947" bIns="31474" numCol="1" anchor="t" anchorCtr="0" compatLnSpc="1">
            <a:prstTxWarp prst="textNoShape">
              <a:avLst/>
            </a:prstTxWarp>
          </a:bodyPr>
          <a:lstStyle>
            <a:lvl1pPr defTabSz="630238">
              <a:defRPr sz="800" smtClean="0"/>
            </a:lvl1pPr>
          </a:lstStyle>
          <a:p>
            <a:pPr>
              <a:defRPr/>
            </a:pPr>
            <a:endParaRPr lang="fr-FR"/>
          </a:p>
        </p:txBody>
      </p:sp>
      <p:sp>
        <p:nvSpPr>
          <p:cNvPr id="13315" name="Rectangle 3"/>
          <p:cNvSpPr>
            <a:spLocks noGrp="1" noChangeArrowheads="1"/>
          </p:cNvSpPr>
          <p:nvPr>
            <p:ph type="dt" sz="quarter" idx="1"/>
          </p:nvPr>
        </p:nvSpPr>
        <p:spPr bwMode="auto">
          <a:xfrm>
            <a:off x="3860800" y="1"/>
            <a:ext cx="2921000" cy="474663"/>
          </a:xfrm>
          <a:prstGeom prst="rect">
            <a:avLst/>
          </a:prstGeom>
          <a:noFill/>
          <a:ln w="9525">
            <a:noFill/>
            <a:miter lim="800000"/>
            <a:headEnd/>
            <a:tailEnd/>
          </a:ln>
          <a:effectLst/>
        </p:spPr>
        <p:txBody>
          <a:bodyPr vert="horz" wrap="square" lIns="62947" tIns="31474" rIns="62947" bIns="31474" numCol="1" anchor="t" anchorCtr="0" compatLnSpc="1">
            <a:prstTxWarp prst="textNoShape">
              <a:avLst/>
            </a:prstTxWarp>
          </a:bodyPr>
          <a:lstStyle>
            <a:lvl1pPr algn="r" defTabSz="630238">
              <a:defRPr sz="800" smtClean="0"/>
            </a:lvl1pPr>
          </a:lstStyle>
          <a:p>
            <a:pPr>
              <a:defRPr/>
            </a:pPr>
            <a:endParaRPr lang="fr-FR"/>
          </a:p>
        </p:txBody>
      </p:sp>
      <p:sp>
        <p:nvSpPr>
          <p:cNvPr id="13316" name="Rectangle 4"/>
          <p:cNvSpPr>
            <a:spLocks noGrp="1" noChangeArrowheads="1"/>
          </p:cNvSpPr>
          <p:nvPr>
            <p:ph type="ftr" sz="quarter" idx="2"/>
          </p:nvPr>
        </p:nvSpPr>
        <p:spPr bwMode="auto">
          <a:xfrm>
            <a:off x="0" y="9426577"/>
            <a:ext cx="2921000" cy="473075"/>
          </a:xfrm>
          <a:prstGeom prst="rect">
            <a:avLst/>
          </a:prstGeom>
          <a:noFill/>
          <a:ln w="9525">
            <a:noFill/>
            <a:miter lim="800000"/>
            <a:headEnd/>
            <a:tailEnd/>
          </a:ln>
          <a:effectLst/>
        </p:spPr>
        <p:txBody>
          <a:bodyPr vert="horz" wrap="square" lIns="62947" tIns="31474" rIns="62947" bIns="31474" numCol="1" anchor="b" anchorCtr="0" compatLnSpc="1">
            <a:prstTxWarp prst="textNoShape">
              <a:avLst/>
            </a:prstTxWarp>
          </a:bodyPr>
          <a:lstStyle>
            <a:lvl1pPr defTabSz="630238">
              <a:defRPr sz="800" smtClean="0"/>
            </a:lvl1pPr>
          </a:lstStyle>
          <a:p>
            <a:pPr>
              <a:defRPr/>
            </a:pPr>
            <a:endParaRPr lang="fr-FR"/>
          </a:p>
        </p:txBody>
      </p:sp>
      <p:sp>
        <p:nvSpPr>
          <p:cNvPr id="13317" name="Rectangle 5"/>
          <p:cNvSpPr>
            <a:spLocks noGrp="1" noChangeArrowheads="1"/>
          </p:cNvSpPr>
          <p:nvPr>
            <p:ph type="sldNum" sz="quarter" idx="3"/>
          </p:nvPr>
        </p:nvSpPr>
        <p:spPr bwMode="auto">
          <a:xfrm>
            <a:off x="3860800" y="9426577"/>
            <a:ext cx="2921000" cy="473075"/>
          </a:xfrm>
          <a:prstGeom prst="rect">
            <a:avLst/>
          </a:prstGeom>
          <a:noFill/>
          <a:ln w="9525">
            <a:noFill/>
            <a:miter lim="800000"/>
            <a:headEnd/>
            <a:tailEnd/>
          </a:ln>
          <a:effectLst/>
        </p:spPr>
        <p:txBody>
          <a:bodyPr vert="horz" wrap="square" lIns="62947" tIns="31474" rIns="62947" bIns="31474" numCol="1" anchor="b" anchorCtr="0" compatLnSpc="1">
            <a:prstTxWarp prst="textNoShape">
              <a:avLst/>
            </a:prstTxWarp>
          </a:bodyPr>
          <a:lstStyle>
            <a:lvl1pPr algn="r" defTabSz="630238">
              <a:defRPr sz="800" smtClean="0"/>
            </a:lvl1pPr>
          </a:lstStyle>
          <a:p>
            <a:pPr>
              <a:defRPr/>
            </a:pPr>
            <a:fld id="{297967B0-6388-48BC-A89B-679DE7AA4EC3}" type="slidenum">
              <a:rPr lang="fr-FR"/>
              <a:pPr>
                <a:defRPr/>
              </a:pPr>
              <a:t>‹N°›</a:t>
            </a:fld>
            <a:endParaRPr lang="fr-FR"/>
          </a:p>
        </p:txBody>
      </p:sp>
    </p:spTree>
    <p:extLst>
      <p:ext uri="{BB962C8B-B14F-4D97-AF65-F5344CB8AC3E}">
        <p14:creationId xmlns:p14="http://schemas.microsoft.com/office/powerpoint/2010/main" val="216936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1"/>
            <a:ext cx="2921000" cy="474663"/>
          </a:xfrm>
          <a:prstGeom prst="rect">
            <a:avLst/>
          </a:prstGeom>
          <a:noFill/>
          <a:ln w="9525">
            <a:noFill/>
            <a:miter lim="800000"/>
            <a:headEnd/>
            <a:tailEnd/>
          </a:ln>
          <a:effectLst/>
        </p:spPr>
        <p:txBody>
          <a:bodyPr vert="horz" wrap="square" lIns="62947" tIns="31474" rIns="62947" bIns="31474" numCol="1" anchor="t" anchorCtr="0" compatLnSpc="1">
            <a:prstTxWarp prst="textNoShape">
              <a:avLst/>
            </a:prstTxWarp>
          </a:bodyPr>
          <a:lstStyle>
            <a:lvl1pPr defTabSz="630238">
              <a:defRPr sz="800" smtClean="0"/>
            </a:lvl1pPr>
          </a:lstStyle>
          <a:p>
            <a:pPr>
              <a:defRPr/>
            </a:pPr>
            <a:endParaRPr lang="fr-FR"/>
          </a:p>
        </p:txBody>
      </p:sp>
      <p:sp>
        <p:nvSpPr>
          <p:cNvPr id="11267" name="Rectangle 3"/>
          <p:cNvSpPr>
            <a:spLocks noGrp="1" noChangeArrowheads="1"/>
          </p:cNvSpPr>
          <p:nvPr>
            <p:ph type="dt" idx="1"/>
          </p:nvPr>
        </p:nvSpPr>
        <p:spPr bwMode="auto">
          <a:xfrm>
            <a:off x="3860800" y="1"/>
            <a:ext cx="2921000" cy="474663"/>
          </a:xfrm>
          <a:prstGeom prst="rect">
            <a:avLst/>
          </a:prstGeom>
          <a:noFill/>
          <a:ln w="9525">
            <a:noFill/>
            <a:miter lim="800000"/>
            <a:headEnd/>
            <a:tailEnd/>
          </a:ln>
          <a:effectLst/>
        </p:spPr>
        <p:txBody>
          <a:bodyPr vert="horz" wrap="square" lIns="62947" tIns="31474" rIns="62947" bIns="31474" numCol="1" anchor="t" anchorCtr="0" compatLnSpc="1">
            <a:prstTxWarp prst="textNoShape">
              <a:avLst/>
            </a:prstTxWarp>
          </a:bodyPr>
          <a:lstStyle>
            <a:lvl1pPr algn="r" defTabSz="630238">
              <a:defRPr sz="800" smtClean="0"/>
            </a:lvl1pPr>
          </a:lstStyle>
          <a:p>
            <a:pPr>
              <a:defRPr/>
            </a:pPr>
            <a:endParaRPr lang="fr-FR"/>
          </a:p>
        </p:txBody>
      </p:sp>
      <p:sp>
        <p:nvSpPr>
          <p:cNvPr id="3076" name="Rectangle 4"/>
          <p:cNvSpPr>
            <a:spLocks noGrp="1" noRot="1" noChangeAspect="1" noChangeArrowheads="1" noTextEdit="1"/>
          </p:cNvSpPr>
          <p:nvPr>
            <p:ph type="sldImg" idx="2"/>
          </p:nvPr>
        </p:nvSpPr>
        <p:spPr bwMode="auto">
          <a:xfrm>
            <a:off x="923925" y="736600"/>
            <a:ext cx="4986338" cy="3740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887417" y="4740275"/>
            <a:ext cx="5006975" cy="4422775"/>
          </a:xfrm>
          <a:prstGeom prst="rect">
            <a:avLst/>
          </a:prstGeom>
          <a:noFill/>
          <a:ln w="9525">
            <a:noFill/>
            <a:miter lim="800000"/>
            <a:headEnd/>
            <a:tailEnd/>
          </a:ln>
          <a:effectLst/>
        </p:spPr>
        <p:txBody>
          <a:bodyPr vert="horz" wrap="square" lIns="62947" tIns="31474" rIns="62947" bIns="31474"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1270" name="Rectangle 6"/>
          <p:cNvSpPr>
            <a:spLocks noGrp="1" noChangeArrowheads="1"/>
          </p:cNvSpPr>
          <p:nvPr>
            <p:ph type="ftr" sz="quarter" idx="4"/>
          </p:nvPr>
        </p:nvSpPr>
        <p:spPr bwMode="auto">
          <a:xfrm>
            <a:off x="0" y="9426577"/>
            <a:ext cx="2921000" cy="473075"/>
          </a:xfrm>
          <a:prstGeom prst="rect">
            <a:avLst/>
          </a:prstGeom>
          <a:noFill/>
          <a:ln w="9525">
            <a:noFill/>
            <a:miter lim="800000"/>
            <a:headEnd/>
            <a:tailEnd/>
          </a:ln>
          <a:effectLst/>
        </p:spPr>
        <p:txBody>
          <a:bodyPr vert="horz" wrap="square" lIns="62947" tIns="31474" rIns="62947" bIns="31474" numCol="1" anchor="b" anchorCtr="0" compatLnSpc="1">
            <a:prstTxWarp prst="textNoShape">
              <a:avLst/>
            </a:prstTxWarp>
          </a:bodyPr>
          <a:lstStyle>
            <a:lvl1pPr defTabSz="630238">
              <a:defRPr sz="800" smtClean="0"/>
            </a:lvl1pPr>
          </a:lstStyle>
          <a:p>
            <a:pPr>
              <a:defRPr/>
            </a:pPr>
            <a:endParaRPr lang="fr-FR"/>
          </a:p>
        </p:txBody>
      </p:sp>
      <p:sp>
        <p:nvSpPr>
          <p:cNvPr id="11271" name="Rectangle 7"/>
          <p:cNvSpPr>
            <a:spLocks noGrp="1" noChangeArrowheads="1"/>
          </p:cNvSpPr>
          <p:nvPr>
            <p:ph type="sldNum" sz="quarter" idx="5"/>
          </p:nvPr>
        </p:nvSpPr>
        <p:spPr bwMode="auto">
          <a:xfrm>
            <a:off x="3860800" y="9426577"/>
            <a:ext cx="2921000" cy="473075"/>
          </a:xfrm>
          <a:prstGeom prst="rect">
            <a:avLst/>
          </a:prstGeom>
          <a:noFill/>
          <a:ln w="9525">
            <a:noFill/>
            <a:miter lim="800000"/>
            <a:headEnd/>
            <a:tailEnd/>
          </a:ln>
          <a:effectLst/>
        </p:spPr>
        <p:txBody>
          <a:bodyPr vert="horz" wrap="square" lIns="62947" tIns="31474" rIns="62947" bIns="31474" numCol="1" anchor="b" anchorCtr="0" compatLnSpc="1">
            <a:prstTxWarp prst="textNoShape">
              <a:avLst/>
            </a:prstTxWarp>
          </a:bodyPr>
          <a:lstStyle>
            <a:lvl1pPr algn="r" defTabSz="630238">
              <a:defRPr sz="800" smtClean="0"/>
            </a:lvl1pPr>
          </a:lstStyle>
          <a:p>
            <a:pPr>
              <a:defRPr/>
            </a:pPr>
            <a:fld id="{1E102151-0AAF-4048-B840-B96C8CC34575}" type="slidenum">
              <a:rPr lang="fr-FR"/>
              <a:pPr>
                <a:defRPr/>
              </a:pPr>
              <a:t>‹N°›</a:t>
            </a:fld>
            <a:endParaRPr lang="fr-FR"/>
          </a:p>
        </p:txBody>
      </p:sp>
    </p:spTree>
    <p:extLst>
      <p:ext uri="{BB962C8B-B14F-4D97-AF65-F5344CB8AC3E}">
        <p14:creationId xmlns:p14="http://schemas.microsoft.com/office/powerpoint/2010/main" val="4359845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34019C8A-D229-48CB-A238-C999FA1282BE}" type="slidenum">
              <a:rPr lang="fr-FR"/>
              <a:pPr/>
              <a:t>1</a:t>
            </a:fld>
            <a:endParaRPr lang="fr-FR"/>
          </a:p>
        </p:txBody>
      </p:sp>
      <p:sp>
        <p:nvSpPr>
          <p:cNvPr id="4099" name="Rectangle 2"/>
          <p:cNvSpPr>
            <a:spLocks noGrp="1" noRot="1" noChangeAspect="1" noChangeArrowheads="1" noTextEdit="1"/>
          </p:cNvSpPr>
          <p:nvPr>
            <p:ph type="sldImg"/>
          </p:nvPr>
        </p:nvSpPr>
        <p:spPr>
          <a:xfrm>
            <a:off x="923925" y="736600"/>
            <a:ext cx="4986338" cy="3740150"/>
          </a:xfrm>
          <a:ln/>
        </p:spPr>
      </p:sp>
      <p:sp>
        <p:nvSpPr>
          <p:cNvPr id="4100"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6"/>
            <a:ext cx="7772400" cy="1470025"/>
          </a:xfr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CH"/>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81D71690-245D-44E7-93D5-0C3D3BADE464}" type="slidenum">
              <a:rPr lang="fr-FR" smtClean="0"/>
              <a:pPr>
                <a:defRPr/>
              </a:pPr>
              <a:t>‹N°›</a:t>
            </a:fld>
            <a:endParaRPr lang="fr-FR"/>
          </a:p>
        </p:txBody>
      </p:sp>
    </p:spTree>
    <p:extLst>
      <p:ext uri="{BB962C8B-B14F-4D97-AF65-F5344CB8AC3E}">
        <p14:creationId xmlns:p14="http://schemas.microsoft.com/office/powerpoint/2010/main" val="2719025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9275F3A3-9346-4921-9B30-2482CE930D65}" type="slidenum">
              <a:rPr lang="fr-FR" smtClean="0"/>
              <a:pPr>
                <a:defRPr/>
              </a:pPr>
              <a:t>‹N°›</a:t>
            </a:fld>
            <a:endParaRPr lang="fr-FR"/>
          </a:p>
        </p:txBody>
      </p:sp>
    </p:spTree>
    <p:extLst>
      <p:ext uri="{BB962C8B-B14F-4D97-AF65-F5344CB8AC3E}">
        <p14:creationId xmlns:p14="http://schemas.microsoft.com/office/powerpoint/2010/main" val="387593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2057400" cy="5851525"/>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457200" y="274639"/>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1E82B0EC-361C-4B00-B545-A3C43D193CB8}" type="slidenum">
              <a:rPr lang="fr-FR" smtClean="0"/>
              <a:pPr>
                <a:defRPr/>
              </a:pPr>
              <a:t>‹N°›</a:t>
            </a:fld>
            <a:endParaRPr lang="fr-FR"/>
          </a:p>
        </p:txBody>
      </p:sp>
    </p:spTree>
    <p:extLst>
      <p:ext uri="{BB962C8B-B14F-4D97-AF65-F5344CB8AC3E}">
        <p14:creationId xmlns:p14="http://schemas.microsoft.com/office/powerpoint/2010/main" val="3635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786BF003-944A-4A0F-9D18-6B303CD2F2EE}" type="slidenum">
              <a:rPr lang="fr-FR" smtClean="0"/>
              <a:pPr>
                <a:defRPr/>
              </a:pPr>
              <a:t>‹N°›</a:t>
            </a:fld>
            <a:endParaRPr lang="fr-FR"/>
          </a:p>
        </p:txBody>
      </p:sp>
    </p:spTree>
    <p:extLst>
      <p:ext uri="{BB962C8B-B14F-4D97-AF65-F5344CB8AC3E}">
        <p14:creationId xmlns:p14="http://schemas.microsoft.com/office/powerpoint/2010/main" val="1583711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1"/>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96F0EF1C-6338-4FF1-B34D-975E89A37609}" type="slidenum">
              <a:rPr lang="fr-FR" smtClean="0"/>
              <a:pPr>
                <a:defRPr/>
              </a:pPr>
              <a:t>‹N°›</a:t>
            </a:fld>
            <a:endParaRPr lang="fr-FR"/>
          </a:p>
        </p:txBody>
      </p:sp>
    </p:spTree>
    <p:extLst>
      <p:ext uri="{BB962C8B-B14F-4D97-AF65-F5344CB8AC3E}">
        <p14:creationId xmlns:p14="http://schemas.microsoft.com/office/powerpoint/2010/main" val="60819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EC677E49-7843-4E3E-B12A-3B80121685B6}" type="slidenum">
              <a:rPr lang="fr-FR" smtClean="0"/>
              <a:pPr>
                <a:defRPr/>
              </a:pPr>
              <a:t>‹N°›</a:t>
            </a:fld>
            <a:endParaRPr lang="fr-FR"/>
          </a:p>
        </p:txBody>
      </p:sp>
    </p:spTree>
    <p:extLst>
      <p:ext uri="{BB962C8B-B14F-4D97-AF65-F5344CB8AC3E}">
        <p14:creationId xmlns:p14="http://schemas.microsoft.com/office/powerpoint/2010/main" val="2037444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p:cNvSpPr>
            <a:spLocks noGrp="1"/>
          </p:cNvSpPr>
          <p:nvPr>
            <p:ph type="dt" sz="half" idx="10"/>
          </p:nvPr>
        </p:nvSpPr>
        <p:spPr/>
        <p:txBody>
          <a:bodyPr/>
          <a:lstStyle/>
          <a:p>
            <a:pPr>
              <a:defRPr/>
            </a:pPr>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133C3BE5-3DB6-4C0F-82D5-BB8FE974AD3B}" type="slidenum">
              <a:rPr lang="fr-FR" smtClean="0"/>
              <a:pPr>
                <a:defRPr/>
              </a:pPr>
              <a:t>‹N°›</a:t>
            </a:fld>
            <a:endParaRPr lang="fr-FR"/>
          </a:p>
        </p:txBody>
      </p:sp>
    </p:spTree>
    <p:extLst>
      <p:ext uri="{BB962C8B-B14F-4D97-AF65-F5344CB8AC3E}">
        <p14:creationId xmlns:p14="http://schemas.microsoft.com/office/powerpoint/2010/main" val="696754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e la date 2"/>
          <p:cNvSpPr>
            <a:spLocks noGrp="1"/>
          </p:cNvSpPr>
          <p:nvPr>
            <p:ph type="dt" sz="half" idx="10"/>
          </p:nvPr>
        </p:nvSpPr>
        <p:spPr/>
        <p:txBody>
          <a:bodyPr/>
          <a:lstStyle/>
          <a:p>
            <a:pPr>
              <a:defRPr/>
            </a:pP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1C744BFD-FF1E-4A54-9581-7DD115493C05}" type="slidenum">
              <a:rPr lang="fr-FR" smtClean="0"/>
              <a:pPr>
                <a:defRPr/>
              </a:pPr>
              <a:t>‹N°›</a:t>
            </a:fld>
            <a:endParaRPr lang="fr-FR"/>
          </a:p>
        </p:txBody>
      </p:sp>
    </p:spTree>
    <p:extLst>
      <p:ext uri="{BB962C8B-B14F-4D97-AF65-F5344CB8AC3E}">
        <p14:creationId xmlns:p14="http://schemas.microsoft.com/office/powerpoint/2010/main" val="2590646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58E60299-06DC-4F96-90CF-68D90A824DEA}" type="slidenum">
              <a:rPr lang="fr-FR" smtClean="0"/>
              <a:pPr>
                <a:defRPr/>
              </a:pPr>
              <a:t>‹N°›</a:t>
            </a:fld>
            <a:endParaRPr lang="fr-FR"/>
          </a:p>
        </p:txBody>
      </p:sp>
    </p:spTree>
    <p:extLst>
      <p:ext uri="{BB962C8B-B14F-4D97-AF65-F5344CB8AC3E}">
        <p14:creationId xmlns:p14="http://schemas.microsoft.com/office/powerpoint/2010/main" val="2426381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49"/>
            <a:ext cx="3008313" cy="1162051"/>
          </a:xfrm>
        </p:spPr>
        <p:txBody>
          <a:bodyPr anchor="b"/>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69869DDE-391D-47DD-BFFA-6F4C5FF4DD80}" type="slidenum">
              <a:rPr lang="fr-FR" smtClean="0"/>
              <a:pPr>
                <a:defRPr/>
              </a:pPr>
              <a:t>‹N°›</a:t>
            </a:fld>
            <a:endParaRPr lang="fr-FR"/>
          </a:p>
        </p:txBody>
      </p:sp>
    </p:spTree>
    <p:extLst>
      <p:ext uri="{BB962C8B-B14F-4D97-AF65-F5344CB8AC3E}">
        <p14:creationId xmlns:p14="http://schemas.microsoft.com/office/powerpoint/2010/main" val="238681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9"/>
          </a:xfrm>
        </p:spPr>
        <p:txBody>
          <a:bodyPr anchor="b"/>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0CA587C5-0741-4E16-ACAB-99C042A1CBE8}" type="slidenum">
              <a:rPr lang="fr-FR" smtClean="0"/>
              <a:pPr>
                <a:defRPr/>
              </a:pPr>
              <a:t>‹N°›</a:t>
            </a:fld>
            <a:endParaRPr lang="fr-FR"/>
          </a:p>
        </p:txBody>
      </p:sp>
    </p:spTree>
    <p:extLst>
      <p:ext uri="{BB962C8B-B14F-4D97-AF65-F5344CB8AC3E}">
        <p14:creationId xmlns:p14="http://schemas.microsoft.com/office/powerpoint/2010/main" val="920075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r-F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610B22D-7117-453D-9553-56A8979A5F72}" type="slidenum">
              <a:rPr lang="fr-FR" smtClean="0"/>
              <a:pPr>
                <a:defRPr/>
              </a:pPr>
              <a:t>‹N°›</a:t>
            </a:fld>
            <a:endParaRPr lang="fr-FR"/>
          </a:p>
        </p:txBody>
      </p:sp>
    </p:spTree>
    <p:extLst>
      <p:ext uri="{BB962C8B-B14F-4D97-AF65-F5344CB8AC3E}">
        <p14:creationId xmlns:p14="http://schemas.microsoft.com/office/powerpoint/2010/main" val="13566897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7132" y="218438"/>
            <a:ext cx="8529736" cy="762290"/>
          </a:xfrm>
          <a:prstGeom prst="rect">
            <a:avLst/>
          </a:prstGeom>
          <a:solidFill>
            <a:schemeClr val="tx2">
              <a:lumMod val="40000"/>
              <a:lumOff val="60000"/>
            </a:schemeClr>
          </a:solidFill>
          <a:ln>
            <a:solidFill>
              <a:schemeClr val="accent1"/>
            </a:solidFill>
            <a:headEnd/>
            <a:tailEnd/>
          </a:ln>
        </p:spPr>
        <p:style>
          <a:lnRef idx="1">
            <a:schemeClr val="dk1"/>
          </a:lnRef>
          <a:fillRef idx="2">
            <a:schemeClr val="dk1"/>
          </a:fillRef>
          <a:effectRef idx="1">
            <a:schemeClr val="dk1"/>
          </a:effectRef>
          <a:fontRef idx="minor">
            <a:schemeClr val="dk1"/>
          </a:fontRef>
        </p:style>
        <p:txBody>
          <a:bodyPr anchor="b"/>
          <a:lstStyle/>
          <a:p>
            <a:pPr algn="ctr">
              <a:lnSpc>
                <a:spcPct val="270000"/>
              </a:lnSpc>
            </a:pPr>
            <a:endParaRPr lang="fr-FR" sz="3200" b="1" i="1" dirty="0">
              <a:solidFill>
                <a:schemeClr val="accent6">
                  <a:lumMod val="75000"/>
                </a:schemeClr>
              </a:solidFill>
              <a:latin typeface="Arial" charset="0"/>
            </a:endParaRPr>
          </a:p>
          <a:p>
            <a:pPr algn="ctr">
              <a:lnSpc>
                <a:spcPct val="270000"/>
              </a:lnSpc>
            </a:pPr>
            <a:endParaRPr lang="fr-FR" sz="3200" b="1" i="1" dirty="0">
              <a:solidFill>
                <a:schemeClr val="accent6">
                  <a:lumMod val="75000"/>
                </a:schemeClr>
              </a:solidFill>
              <a:latin typeface="Arial" charset="0"/>
            </a:endParaRPr>
          </a:p>
          <a:p>
            <a:pPr algn="ctr">
              <a:lnSpc>
                <a:spcPct val="270000"/>
              </a:lnSpc>
            </a:pPr>
            <a:endParaRPr lang="fr-FR" sz="3200" b="1" i="1" dirty="0">
              <a:solidFill>
                <a:schemeClr val="accent6">
                  <a:lumMod val="75000"/>
                </a:schemeClr>
              </a:solidFill>
              <a:latin typeface="Arial" charset="0"/>
            </a:endParaRPr>
          </a:p>
          <a:p>
            <a:pPr algn="ctr">
              <a:lnSpc>
                <a:spcPct val="270000"/>
              </a:lnSpc>
            </a:pPr>
            <a:endParaRPr lang="fr-FR" sz="3200" b="1" i="1" dirty="0">
              <a:solidFill>
                <a:schemeClr val="accent6">
                  <a:lumMod val="75000"/>
                </a:schemeClr>
              </a:solidFill>
              <a:latin typeface="Arial" charset="0"/>
            </a:endParaRPr>
          </a:p>
          <a:p>
            <a:pPr algn="ctr">
              <a:lnSpc>
                <a:spcPct val="270000"/>
              </a:lnSpc>
            </a:pPr>
            <a:endParaRPr lang="fr-FR" sz="3200" b="1" i="1" dirty="0">
              <a:solidFill>
                <a:schemeClr val="accent6">
                  <a:lumMod val="75000"/>
                </a:schemeClr>
              </a:solidFill>
              <a:latin typeface="Arial" charset="0"/>
            </a:endParaRPr>
          </a:p>
          <a:p>
            <a:pPr algn="ctr">
              <a:lnSpc>
                <a:spcPct val="270000"/>
              </a:lnSpc>
              <a:spcBef>
                <a:spcPts val="300"/>
              </a:spcBef>
            </a:pPr>
            <a:endParaRPr lang="fr-FR" sz="3200" b="1" i="1" dirty="0">
              <a:solidFill>
                <a:schemeClr val="accent6">
                  <a:lumMod val="75000"/>
                </a:schemeClr>
              </a:solidFill>
              <a:latin typeface="Arial" charset="0"/>
            </a:endParaRPr>
          </a:p>
          <a:p>
            <a:pPr algn="ctr">
              <a:lnSpc>
                <a:spcPct val="270000"/>
              </a:lnSpc>
              <a:spcBef>
                <a:spcPts val="300"/>
              </a:spcBef>
            </a:pPr>
            <a:endParaRPr lang="fr-FR" sz="3200" b="1" i="1" dirty="0">
              <a:solidFill>
                <a:schemeClr val="accent6">
                  <a:lumMod val="75000"/>
                </a:schemeClr>
              </a:solidFill>
              <a:latin typeface="Arial" charset="0"/>
            </a:endParaRPr>
          </a:p>
          <a:p>
            <a:pPr algn="ctr">
              <a:lnSpc>
                <a:spcPct val="270000"/>
              </a:lnSpc>
              <a:spcBef>
                <a:spcPts val="300"/>
              </a:spcBef>
            </a:pPr>
            <a:endParaRPr lang="fr-FR" sz="3200" b="1" i="1" dirty="0">
              <a:solidFill>
                <a:schemeClr val="accent6">
                  <a:lumMod val="75000"/>
                </a:schemeClr>
              </a:solidFill>
              <a:latin typeface="Arial" charset="0"/>
            </a:endParaRPr>
          </a:p>
          <a:p>
            <a:pPr algn="ctr">
              <a:lnSpc>
                <a:spcPct val="270000"/>
              </a:lnSpc>
              <a:spcBef>
                <a:spcPts val="300"/>
              </a:spcBef>
            </a:pPr>
            <a:endParaRPr lang="fr-FR" sz="3200" b="1" i="1" dirty="0">
              <a:solidFill>
                <a:schemeClr val="accent6">
                  <a:lumMod val="75000"/>
                </a:schemeClr>
              </a:solidFill>
              <a:latin typeface="Arial" charset="0"/>
            </a:endParaRPr>
          </a:p>
          <a:p>
            <a:pPr algn="ctr">
              <a:lnSpc>
                <a:spcPct val="270000"/>
              </a:lnSpc>
              <a:spcBef>
                <a:spcPts val="300"/>
              </a:spcBef>
            </a:pPr>
            <a:endParaRPr lang="fr-FR" sz="3000" b="1" i="1" dirty="0">
              <a:solidFill>
                <a:schemeClr val="accent6">
                  <a:lumMod val="75000"/>
                </a:schemeClr>
              </a:solidFill>
              <a:latin typeface="Arial" charset="0"/>
            </a:endParaRPr>
          </a:p>
          <a:p>
            <a:pPr algn="ctr">
              <a:lnSpc>
                <a:spcPct val="270000"/>
              </a:lnSpc>
              <a:spcBef>
                <a:spcPts val="300"/>
              </a:spcBef>
            </a:pPr>
            <a:endParaRPr lang="fr-FR" sz="3000" b="1" i="1" dirty="0">
              <a:solidFill>
                <a:schemeClr val="accent6">
                  <a:lumMod val="75000"/>
                </a:schemeClr>
              </a:solidFill>
              <a:latin typeface="Arial" charset="0"/>
            </a:endParaRPr>
          </a:p>
          <a:p>
            <a:pPr algn="ctr">
              <a:lnSpc>
                <a:spcPct val="270000"/>
              </a:lnSpc>
              <a:spcBef>
                <a:spcPts val="300"/>
              </a:spcBef>
            </a:pPr>
            <a:br>
              <a:rPr lang="fr-FR" sz="3000" b="1" i="1" dirty="0">
                <a:solidFill>
                  <a:schemeClr val="accent6">
                    <a:lumMod val="75000"/>
                  </a:schemeClr>
                </a:solidFill>
                <a:latin typeface="Arial" charset="0"/>
              </a:rPr>
            </a:br>
            <a:r>
              <a:rPr lang="fr-FR" sz="2800" b="1" i="1" dirty="0">
                <a:solidFill>
                  <a:schemeClr val="tx1"/>
                </a:solidFill>
                <a:latin typeface="Arial" charset="0"/>
              </a:rPr>
              <a:t>Prix </a:t>
            </a:r>
            <a:r>
              <a:rPr lang="fr-FR" sz="2800" b="1" i="1" dirty="0" err="1">
                <a:solidFill>
                  <a:schemeClr val="tx1"/>
                </a:solidFill>
                <a:latin typeface="Arial" charset="0"/>
              </a:rPr>
              <a:t>Latsis</a:t>
            </a:r>
            <a:r>
              <a:rPr lang="fr-FR" sz="2800" b="1" i="1" dirty="0">
                <a:solidFill>
                  <a:schemeClr val="tx1"/>
                </a:solidFill>
                <a:latin typeface="Arial" charset="0"/>
              </a:rPr>
              <a:t> 2026 de l’Université de Genève</a:t>
            </a:r>
            <a:endParaRPr lang="fr-FR" sz="2800" b="1" i="1" dirty="0">
              <a:solidFill>
                <a:schemeClr val="tx1"/>
              </a:solidFill>
              <a:latin typeface="Arial Narrow" pitchFamily="34" charset="0"/>
            </a:endParaRPr>
          </a:p>
        </p:txBody>
      </p:sp>
      <p:sp>
        <p:nvSpPr>
          <p:cNvPr id="2052" name="Rectangle 4"/>
          <p:cNvSpPr>
            <a:spLocks noChangeArrowheads="1"/>
          </p:cNvSpPr>
          <p:nvPr/>
        </p:nvSpPr>
        <p:spPr bwMode="auto">
          <a:xfrm>
            <a:off x="308349" y="980728"/>
            <a:ext cx="8529736" cy="5057552"/>
          </a:xfrm>
          <a:prstGeom prst="rect">
            <a:avLst/>
          </a:prstGeom>
          <a:solidFill>
            <a:schemeClr val="accent1">
              <a:lumMod val="20000"/>
              <a:lumOff val="80000"/>
            </a:schemeClr>
          </a:solidFill>
          <a:ln>
            <a:solidFill>
              <a:schemeClr val="tx2">
                <a:lumMod val="60000"/>
                <a:lumOff val="40000"/>
              </a:schemeClr>
            </a:solidFill>
            <a:headEnd/>
            <a:tailEnd/>
          </a:ln>
        </p:spPr>
        <p:style>
          <a:lnRef idx="1">
            <a:schemeClr val="accent6"/>
          </a:lnRef>
          <a:fillRef idx="2">
            <a:schemeClr val="accent6"/>
          </a:fillRef>
          <a:effectRef idx="1">
            <a:schemeClr val="accent6"/>
          </a:effectRef>
          <a:fontRef idx="minor">
            <a:schemeClr val="dk1"/>
          </a:fontRef>
        </p:style>
        <p:txBody>
          <a:bodyPr lIns="54000" rIns="126000"/>
          <a:lstStyle/>
          <a:p>
            <a:pPr marL="342900" indent="-342900" algn="just">
              <a:buSzPct val="95000"/>
              <a:defRPr/>
            </a:pPr>
            <a:r>
              <a:rPr lang="fr-FR" sz="1400" b="1" dirty="0">
                <a:solidFill>
                  <a:srgbClr val="0000D4"/>
                </a:solidFill>
                <a:latin typeface="Arial Narrow" pitchFamily="34" charset="0"/>
              </a:rPr>
              <a:t>	</a:t>
            </a:r>
          </a:p>
          <a:p>
            <a:pPr marL="342900" indent="-342900" algn="just">
              <a:buSzPct val="95000"/>
              <a:defRPr/>
            </a:pPr>
            <a:endParaRPr lang="fr-FR" sz="1400" b="1" dirty="0">
              <a:solidFill>
                <a:srgbClr val="0000D4"/>
              </a:solidFill>
              <a:latin typeface="Arial Narrow" pitchFamily="34" charset="0"/>
            </a:endParaRPr>
          </a:p>
          <a:p>
            <a:pPr marL="342900" indent="-342900" algn="just">
              <a:buSzPct val="95000"/>
              <a:defRPr/>
            </a:pPr>
            <a:r>
              <a:rPr lang="fr-FR" sz="1400" b="1" dirty="0">
                <a:solidFill>
                  <a:srgbClr val="0000D4"/>
                </a:solidFill>
                <a:latin typeface="Arial Narrow" pitchFamily="34" charset="0"/>
              </a:rPr>
              <a:t>        </a:t>
            </a:r>
            <a:r>
              <a:rPr lang="fr-FR" sz="1500" b="1" dirty="0">
                <a:solidFill>
                  <a:schemeClr val="tx1"/>
                </a:solidFill>
                <a:latin typeface="Arial Narrow" pitchFamily="34" charset="0"/>
              </a:rPr>
              <a:t>Chaque année, le Prix </a:t>
            </a:r>
            <a:r>
              <a:rPr lang="fr-FR" sz="1500" b="1" dirty="0" err="1">
                <a:solidFill>
                  <a:schemeClr val="tx1"/>
                </a:solidFill>
                <a:latin typeface="Arial Narrow" pitchFamily="34" charset="0"/>
              </a:rPr>
              <a:t>Latsis</a:t>
            </a:r>
            <a:r>
              <a:rPr lang="fr-FR" sz="1500" b="1" dirty="0">
                <a:solidFill>
                  <a:schemeClr val="tx1"/>
                </a:solidFill>
                <a:latin typeface="Arial Narrow" pitchFamily="34" charset="0"/>
              </a:rPr>
              <a:t> d’un montant de CHF 25’000.-- récompense des travaux achevés, thèses ou publications, de niveau exceptionnel, qui contribuent à un progrès marquant, plus particulièrement dans les domaines suivants : </a:t>
            </a:r>
            <a:r>
              <a:rPr lang="fr-CH" sz="1500" b="1" dirty="0">
                <a:solidFill>
                  <a:schemeClr val="tx1"/>
                </a:solidFill>
                <a:latin typeface="Arial Narrow" panose="020B0606020202030204" pitchFamily="34" charset="0"/>
              </a:rPr>
              <a:t>les recherches de pointe en sciences économiques, juridiques, sociales, politiques, en relations internationales et en informatique (à l’exclusion du hardware), en numérisation et en intelligence artificielle dans la dimension humaniste, ainsi que les recherches sur les civilisations comparées, le dialogue des cultures et la linguistique, en psychologie et éducation.</a:t>
            </a:r>
            <a:endParaRPr lang="fr-FR" sz="1500" b="1" dirty="0">
              <a:solidFill>
                <a:schemeClr val="tx1"/>
              </a:solidFill>
              <a:latin typeface="Arial Narrow" pitchFamily="34" charset="0"/>
            </a:endParaRPr>
          </a:p>
          <a:p>
            <a:pPr marL="342900" indent="-342900" algn="just">
              <a:buSzPct val="95000"/>
              <a:defRPr/>
            </a:pPr>
            <a:endParaRPr lang="fr-FR" sz="1500" b="1" dirty="0">
              <a:solidFill>
                <a:srgbClr val="0000D4"/>
              </a:solidFill>
              <a:latin typeface="Arial Narrow" pitchFamily="34" charset="0"/>
            </a:endParaRPr>
          </a:p>
          <a:p>
            <a:pPr marL="342900" indent="-342900" algn="just">
              <a:buSzPct val="95000"/>
              <a:defRPr/>
            </a:pPr>
            <a:r>
              <a:rPr lang="fr-FR" sz="1500" b="1" i="1" dirty="0">
                <a:solidFill>
                  <a:schemeClr val="tx1"/>
                </a:solidFill>
                <a:effectLst>
                  <a:outerShdw blurRad="38100" dist="38100" dir="2700000" algn="tl">
                    <a:srgbClr val="C0C0C0"/>
                  </a:outerShdw>
                </a:effectLst>
                <a:latin typeface="Arial Narrow" pitchFamily="34" charset="0"/>
              </a:rPr>
              <a:t>Bénéficiaires</a:t>
            </a:r>
          </a:p>
          <a:p>
            <a:pPr marL="342900" indent="-342900" algn="just">
              <a:defRPr/>
            </a:pPr>
            <a:r>
              <a:rPr lang="fr-FR" sz="1500" b="1" dirty="0">
                <a:solidFill>
                  <a:srgbClr val="AF3701"/>
                </a:solidFill>
                <a:latin typeface="Arial Narrow" pitchFamily="34" charset="0"/>
              </a:rPr>
              <a:t>	</a:t>
            </a:r>
            <a:r>
              <a:rPr lang="fr-FR" sz="1500" b="1" dirty="0">
                <a:solidFill>
                  <a:schemeClr val="tx1"/>
                </a:solidFill>
                <a:latin typeface="Arial Narrow" pitchFamily="34" charset="0"/>
              </a:rPr>
              <a:t>Le concours est ouvert aux enseignant-e-s, chercheurs-chercheuses et étudiant-e-s âgé-e-s de moins de</a:t>
            </a:r>
            <a:br>
              <a:rPr lang="fr-FR" sz="1500" b="1" dirty="0">
                <a:solidFill>
                  <a:schemeClr val="tx1"/>
                </a:solidFill>
                <a:latin typeface="Arial Narrow" pitchFamily="34" charset="0"/>
              </a:rPr>
            </a:br>
            <a:r>
              <a:rPr lang="fr-FR" sz="1500" b="1" dirty="0">
                <a:solidFill>
                  <a:schemeClr val="tx1"/>
                </a:solidFill>
                <a:latin typeface="Arial Narrow" pitchFamily="34" charset="0"/>
              </a:rPr>
              <a:t>40 ans et les travaux sont soumis à un jury présidé par l’une de nos Vice-rectrices. Ce prix est attribué en tenant compte de la qualité, de l’originalité et de la haute tenue scientifique de l’œuvre du-de la </a:t>
            </a:r>
            <a:r>
              <a:rPr lang="fr-FR" sz="1500" b="1" dirty="0" err="1">
                <a:solidFill>
                  <a:schemeClr val="tx1"/>
                </a:solidFill>
                <a:latin typeface="Arial Narrow" pitchFamily="34" charset="0"/>
              </a:rPr>
              <a:t>candidat-e</a:t>
            </a:r>
            <a:r>
              <a:rPr lang="fr-FR" sz="1500" b="1" dirty="0">
                <a:solidFill>
                  <a:schemeClr val="tx1"/>
                </a:solidFill>
                <a:latin typeface="Arial Narrow" pitchFamily="34" charset="0"/>
              </a:rPr>
              <a:t>. Les informations suivantes sont demandées : la thèse ou la publication, comprenant un résumé, un curriculum vitae, un rapport de thèse délivré par la Haute Ecole et une lettre de motivation.</a:t>
            </a:r>
          </a:p>
          <a:p>
            <a:pPr marL="342900" indent="-342900" algn="just">
              <a:defRPr/>
            </a:pPr>
            <a:endParaRPr lang="fr-FR" sz="1500" b="1" dirty="0">
              <a:solidFill>
                <a:schemeClr val="tx1"/>
              </a:solidFill>
              <a:latin typeface="Arial Narrow" pitchFamily="34" charset="0"/>
            </a:endParaRPr>
          </a:p>
          <a:p>
            <a:pPr marL="342900" indent="-342900" algn="just">
              <a:buSzPct val="95000"/>
              <a:defRPr/>
            </a:pPr>
            <a:r>
              <a:rPr lang="fr-FR" sz="1500" b="1" i="1" dirty="0">
                <a:solidFill>
                  <a:schemeClr val="tx1"/>
                </a:solidFill>
                <a:effectLst>
                  <a:outerShdw blurRad="38100" dist="38100" dir="2700000" algn="tl">
                    <a:srgbClr val="C0C0C0"/>
                  </a:outerShdw>
                </a:effectLst>
                <a:latin typeface="Arial Narrow" pitchFamily="34" charset="0"/>
              </a:rPr>
              <a:t>Dossiers de candidature </a:t>
            </a:r>
          </a:p>
          <a:p>
            <a:pPr marL="342900" indent="-342900" algn="just">
              <a:buSzPct val="95000"/>
              <a:defRPr/>
            </a:pPr>
            <a:r>
              <a:rPr lang="fr-FR" sz="1500" b="1" i="1" dirty="0">
                <a:solidFill>
                  <a:schemeClr val="accent6">
                    <a:lumMod val="75000"/>
                  </a:schemeClr>
                </a:solidFill>
                <a:effectLst>
                  <a:outerShdw blurRad="38100" dist="38100" dir="2700000" algn="tl">
                    <a:srgbClr val="C0C0C0"/>
                  </a:outerShdw>
                </a:effectLst>
                <a:latin typeface="Arial Narrow" pitchFamily="34" charset="0"/>
              </a:rPr>
              <a:t>	</a:t>
            </a:r>
            <a:r>
              <a:rPr lang="fr-FR" sz="1500" b="1" dirty="0">
                <a:solidFill>
                  <a:schemeClr val="tx1"/>
                </a:solidFill>
                <a:latin typeface="Arial Narrow" pitchFamily="34" charset="0"/>
              </a:rPr>
              <a:t>Les dossiers de candidature sont à adresser jusqu’au 30 novembre 2025 par mail à Micheline.Ruetschi@unige.ch.</a:t>
            </a:r>
          </a:p>
          <a:p>
            <a:pPr marL="342900" indent="-342900" algn="just">
              <a:buSzPct val="95000"/>
              <a:defRPr/>
            </a:pPr>
            <a:r>
              <a:rPr lang="fr-FR" sz="1500" b="1" dirty="0">
                <a:solidFill>
                  <a:schemeClr val="tx1"/>
                </a:solidFill>
                <a:latin typeface="Arial Narrow" pitchFamily="34" charset="0"/>
              </a:rPr>
              <a:t>	</a:t>
            </a:r>
            <a:r>
              <a:rPr lang="fr-FR" sz="1500" b="1" dirty="0">
                <a:solidFill>
                  <a:schemeClr val="accent1"/>
                </a:solidFill>
                <a:latin typeface="Arial Narrow" pitchFamily="34" charset="0"/>
              </a:rPr>
              <a:t>			</a:t>
            </a:r>
            <a:endParaRPr lang="fr-FR" sz="1500" b="1" dirty="0">
              <a:solidFill>
                <a:srgbClr val="AF3701"/>
              </a:solidFill>
              <a:latin typeface="Arial Narrow" pitchFamily="34" charset="0"/>
            </a:endParaRPr>
          </a:p>
          <a:p>
            <a:pPr algn="just">
              <a:spcBef>
                <a:spcPct val="10000"/>
              </a:spcBef>
            </a:pPr>
            <a:endParaRPr lang="fr-FR" sz="1400" b="1" dirty="0">
              <a:solidFill>
                <a:schemeClr val="accent1"/>
              </a:solidFill>
              <a:latin typeface="Arial Narrow" pitchFamily="34" charset="0"/>
            </a:endParaRPr>
          </a:p>
          <a:p>
            <a:pPr algn="just">
              <a:spcBef>
                <a:spcPct val="10000"/>
              </a:spcBef>
            </a:pPr>
            <a:endParaRPr lang="fr-CH" sz="1400" b="1" dirty="0">
              <a:solidFill>
                <a:schemeClr val="accent1"/>
              </a:solidFill>
              <a:latin typeface="Arial Narrow" pitchFamily="34" charset="0"/>
            </a:endParaRPr>
          </a:p>
          <a:p>
            <a:pPr algn="just">
              <a:spcBef>
                <a:spcPct val="10000"/>
              </a:spcBef>
            </a:pPr>
            <a:endParaRPr lang="fr-CH" sz="1500" b="1" dirty="0">
              <a:solidFill>
                <a:schemeClr val="accent1"/>
              </a:solidFill>
              <a:latin typeface="Arial Narrow" pitchFamily="34" charset="0"/>
            </a:endParaRPr>
          </a:p>
          <a:p>
            <a:pPr algn="just">
              <a:spcBef>
                <a:spcPct val="10000"/>
              </a:spcBef>
            </a:pPr>
            <a:endParaRPr lang="fr-CH" sz="1500" b="1" dirty="0">
              <a:solidFill>
                <a:schemeClr val="accent1"/>
              </a:solidFill>
              <a:latin typeface="Arial Narrow" pitchFamily="34" charset="0"/>
            </a:endParaRPr>
          </a:p>
          <a:p>
            <a:pPr algn="just">
              <a:spcBef>
                <a:spcPct val="10000"/>
              </a:spcBef>
            </a:pPr>
            <a:endParaRPr lang="fr-FR" sz="1500" b="1" dirty="0">
              <a:solidFill>
                <a:schemeClr val="accent1"/>
              </a:solidFill>
              <a:latin typeface="Arial Narrow" pitchFamily="34" charset="0"/>
            </a:endParaRPr>
          </a:p>
        </p:txBody>
      </p:sp>
      <p:pic>
        <p:nvPicPr>
          <p:cNvPr id="2053" name="Picture 11" descr="logo50"/>
          <p:cNvPicPr>
            <a:picLocks noChangeAspect="1" noChangeArrowheads="1"/>
          </p:cNvPicPr>
          <p:nvPr/>
        </p:nvPicPr>
        <p:blipFill>
          <a:blip r:embed="rId3" cstate="print"/>
          <a:srcRect/>
          <a:stretch>
            <a:fillRect/>
          </a:stretch>
        </p:blipFill>
        <p:spPr bwMode="auto">
          <a:xfrm>
            <a:off x="414387" y="6134737"/>
            <a:ext cx="1743075" cy="504825"/>
          </a:xfrm>
          <a:prstGeom prst="rect">
            <a:avLst/>
          </a:prstGeom>
          <a:noFill/>
          <a:ln w="9525">
            <a:noFill/>
            <a:miter lim="800000"/>
            <a:headEnd/>
            <a:tailEnd/>
          </a:ln>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0512" y="6134737"/>
            <a:ext cx="942975"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a:extLst>
              <a:ext uri="{FF2B5EF4-FFF2-40B4-BE49-F238E27FC236}">
                <a16:creationId xmlns:a16="http://schemas.microsoft.com/office/drawing/2014/main" id="{A6DBB468-C471-1FE1-19A5-F761AD491672}"/>
              </a:ext>
            </a:extLst>
          </p:cNvPr>
          <p:cNvSpPr txBox="1"/>
          <p:nvPr/>
        </p:nvSpPr>
        <p:spPr>
          <a:xfrm>
            <a:off x="-324544" y="4077072"/>
            <a:ext cx="72008" cy="461665"/>
          </a:xfrm>
          <a:prstGeom prst="rect">
            <a:avLst/>
          </a:prstGeom>
          <a:noFill/>
        </p:spPr>
        <p:txBody>
          <a:bodyPr wrap="square" rtlCol="0">
            <a:noAutofit/>
          </a:bodyPr>
          <a:lstStyle/>
          <a:p>
            <a:endParaRPr lang="fr-CH" dirty="0"/>
          </a:p>
        </p:txBody>
      </p:sp>
    </p:spTree>
  </p:cSld>
  <p:clrMapOvr>
    <a:masterClrMapping/>
  </p:clrMapOvr>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1069</TotalTime>
  <Words>234</Words>
  <Application>Microsoft Office PowerPoint</Application>
  <PresentationFormat>Affichage à l'écran (4:3)</PresentationFormat>
  <Paragraphs>26</Paragraphs>
  <Slides>1</Slides>
  <Notes>1</Notes>
  <HiddenSlides>1</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Arial Narrow</vt:lpstr>
      <vt:lpstr>Calibri</vt:lpstr>
      <vt:lpstr>Times New Roman</vt:lpstr>
      <vt:lpstr>Thème Office</vt:lpstr>
      <vt:lpstr>Présentation PowerPoint</vt:lpstr>
    </vt:vector>
  </TitlesOfParts>
  <Company>Université de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UNIGE</dc:creator>
  <cp:lastModifiedBy>Margarita Burgueno</cp:lastModifiedBy>
  <cp:revision>157</cp:revision>
  <cp:lastPrinted>2025-08-07T09:52:00Z</cp:lastPrinted>
  <dcterms:created xsi:type="dcterms:W3CDTF">2000-09-22T11:43:26Z</dcterms:created>
  <dcterms:modified xsi:type="dcterms:W3CDTF">2025-10-01T08:11:44Z</dcterms:modified>
</cp:coreProperties>
</file>