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4"/>
  </p:notesMasterIdLst>
  <p:sldIdLst>
    <p:sldId id="2141412092" r:id="rId3"/>
  </p:sldIdLst>
  <p:sldSz cx="18288000" cy="10287000"/>
  <p:notesSz cx="6858000" cy="9144000"/>
  <p:embeddedFontLst>
    <p:embeddedFont>
      <p:font typeface="Aharoni" panose="02010803020104030203" pitchFamily="2" charset="-79"/>
      <p:bold r:id="rId5"/>
    </p:embeddedFont>
    <p:embeddedFont>
      <p:font typeface="Avenir Next LT Pro" panose="020B050402020202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D8488D1-16B9-4723-A3F4-3BF9BDA1C2F1}">
          <p14:sldIdLst>
            <p14:sldId id="2141412092"/>
          </p14:sldIdLst>
        </p14:section>
        <p14:section name="Section par défaut" id="{585CA347-046B-44D3-AA65-BD00714CD34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79D1F8B-A465-A5E3-3AD4-379CF50D6D3A}" name="Marie Paule Schneider Voirol" initials="MS" userId="S::Marie.Schneider@unige.ch::3ed8136a-3a7f-4f4e-9a6b-4c1664f2a1a0" providerId="AD"/>
  <p188:author id="{490E2495-2991-C075-6FB5-29DD6A3AF3E0}" name="Sarah Serhal" initials="SS" userId="S::Sarah.Serhal@unige.ch::73fd7859-dfa4-486a-9342-74ed9f74c81f" providerId="AD"/>
  <p188:author id="{F7BD96FE-BC5B-00F2-C3E6-C06598302D12}" name="Karima Shamuratova" initials="KS" userId="S::Karima.Shamuratova@unige.ch::e80d58f1-3336-4a2a-b431-6c04116314a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e Paule Schneider Voirol" initials="MPSV" lastIdx="1" clrIdx="0">
    <p:extLst>
      <p:ext uri="{19B8F6BF-5375-455C-9EA6-DF929625EA0E}">
        <p15:presenceInfo xmlns:p15="http://schemas.microsoft.com/office/powerpoint/2012/main" userId="Marie Paule Schneider Voiro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CADE"/>
    <a:srgbClr val="676E94"/>
    <a:srgbClr val="C95B40"/>
    <a:srgbClr val="EEEAE2"/>
    <a:srgbClr val="EBC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1928" autoAdjust="0"/>
  </p:normalViewPr>
  <p:slideViewPr>
    <p:cSldViewPr>
      <p:cViewPr varScale="1">
        <p:scale>
          <a:sx n="53" d="100"/>
          <a:sy n="53" d="100"/>
        </p:scale>
        <p:origin x="18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BE9B8-E0BE-4A3E-A59D-A4C9490CD835}" type="datetimeFigureOut">
              <a:rPr lang="en-CH" smtClean="0"/>
              <a:t>09/29/2025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A0753-489D-4C47-A8EB-FEADC2D5C6D3}" type="slidenum">
              <a:rPr lang="en-CH" smtClean="0"/>
              <a:t>‹N°›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5645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49315-F8AF-7C73-A9A9-38FB2C7F1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D0FBF0-8E6A-CBC0-1E98-02AA344FE6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74236B-AA13-BB45-8FF7-A07351AB6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u="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FEC17-0F18-B97B-2F1D-4EAA2ED5C7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58EA9C-A964-4DAE-BA1C-03E0C9F9A57C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84325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fr-FR"/>
              <a:t>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21297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082705"/>
          </a:xfrm>
        </p:spPr>
        <p:txBody>
          <a:bodyPr>
            <a:normAutofit/>
          </a:bodyPr>
          <a:lstStyle>
            <a:lvl1pPr>
              <a:defRPr sz="4800">
                <a:solidFill>
                  <a:srgbClr val="164EAA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7300" y="1901667"/>
            <a:ext cx="15773400" cy="7190574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6486158" y="9363517"/>
            <a:ext cx="1089084" cy="5476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fr-CH"/>
              <a:t>‹N°›</a:t>
            </a:r>
            <a:endParaRPr lang="fr-CH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253007" y="9370622"/>
            <a:ext cx="6172200" cy="5476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649660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10666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14729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2827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17269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226861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578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35305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787150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r>
              <a:rPr lang="fr-CH"/>
              <a:t>‹N°›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71CD-10DE-401A-8300-22BBDD94B61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7161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re. Contenu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17640300" cy="13716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8610600" cy="742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372600" y="2057400"/>
            <a:ext cx="8610600" cy="742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00E4B-384E-456B-89CB-B890AD7DD714}" type="slidenum">
              <a:rPr lang="fr-CH" altLang="en-US"/>
              <a:pPr>
                <a:defRPr/>
              </a:pPr>
              <a:t>‹N°›</a:t>
            </a:fld>
            <a:endParaRPr lang="fr-CH" altLang="en-US"/>
          </a:p>
        </p:txBody>
      </p:sp>
    </p:spTree>
    <p:extLst>
      <p:ext uri="{BB962C8B-B14F-4D97-AF65-F5344CB8AC3E}">
        <p14:creationId xmlns:p14="http://schemas.microsoft.com/office/powerpoint/2010/main" val="18084228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257300" y="547689"/>
            <a:ext cx="15773400" cy="1108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57300" y="1867160"/>
            <a:ext cx="15773400" cy="7121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6313286" y="9380146"/>
            <a:ext cx="71265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ADE71CD-10DE-401A-8300-22BBDD94B61E}" type="slidenum">
              <a:rPr lang="fr-CH" smtClean="0"/>
              <a:pPr/>
              <a:t>‹N°›</a:t>
            </a:fld>
            <a:endParaRPr lang="fr-CH" dirty="0"/>
          </a:p>
        </p:txBody>
      </p:sp>
      <p:pic>
        <p:nvPicPr>
          <p:cNvPr id="10" name="Picture 10" descr="fac_sc_Sec_sc_pharma_50_rvb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3722993" y="9206408"/>
            <a:ext cx="2448468" cy="10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248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164EA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5.jpeg"/><Relationship Id="rId4" Type="http://schemas.openxmlformats.org/officeDocument/2006/relationships/tags" Target="../tags/tag4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77CBF-6177-1823-FFFF-728DD0663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87A4720-5B06-56D4-851A-78569297FA53}"/>
              </a:ext>
            </a:extLst>
          </p:cNvPr>
          <p:cNvSpPr/>
          <p:nvPr/>
        </p:nvSpPr>
        <p:spPr>
          <a:xfrm>
            <a:off x="0" y="-1"/>
            <a:ext cx="18287999" cy="8981259"/>
          </a:xfrm>
          <a:prstGeom prst="rect">
            <a:avLst/>
          </a:prstGeom>
          <a:solidFill>
            <a:srgbClr val="61C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Débuter son traitement en toute sécurité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1B50F59-8C79-FE08-8996-C50E91562A2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99662" y="2705438"/>
            <a:ext cx="17174805" cy="32078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06E6E"/>
              </a:solidFill>
              <a:latin typeface="Avenir Book" panose="02000503020000020003" pitchFamily="2" charset="0"/>
            </a:endParaRPr>
          </a:p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64273"/>
              </a:solidFill>
              <a:latin typeface="Avenir Book" panose="02000503020000020003" pitchFamily="2" charset="0"/>
            </a:endParaRPr>
          </a:p>
          <a:p>
            <a:pPr marL="0" indent="0" algn="ctr" defTabSz="1371600">
              <a:spcBef>
                <a:spcPts val="0"/>
              </a:spcBef>
              <a:buClr>
                <a:srgbClr val="F81B02"/>
              </a:buClr>
              <a:buNone/>
              <a:defRPr/>
            </a:pPr>
            <a:endParaRPr lang="en-US" sz="3600">
              <a:solidFill>
                <a:srgbClr val="064273"/>
              </a:solidFill>
              <a:latin typeface="Avenir Book" panose="02000503020000020003" pitchFamily="2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735CEF54-F908-0FF2-8A36-D74223F8E0D0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" y="65902"/>
            <a:ext cx="2770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7160" tIns="68580" rIns="137160" bIns="68580" numCol="1" anchor="ctr" anchorCtr="0" compatLnSpc="1">
            <a:prstTxWarp prst="textNoShape">
              <a:avLst/>
            </a:prstTxWarp>
            <a:spAutoFit/>
          </a:bodyPr>
          <a:lstStyle/>
          <a:p>
            <a:pPr defTabSz="1371600">
              <a:defRPr/>
            </a:pPr>
            <a:endParaRPr lang="LID4096" sz="27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20C88D4-B965-6884-D0F7-18EA45D86E30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6778" y="7048500"/>
            <a:ext cx="4477690" cy="1570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eform 3">
            <a:extLst>
              <a:ext uri="{FF2B5EF4-FFF2-40B4-BE49-F238E27FC236}">
                <a16:creationId xmlns:a16="http://schemas.microsoft.com/office/drawing/2014/main" id="{37F47F94-8A75-6AF6-5B87-82DC740FA95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302265" y="9075838"/>
            <a:ext cx="13683467" cy="1070138"/>
          </a:xfrm>
          <a:custGeom>
            <a:avLst/>
            <a:gdLst/>
            <a:ahLst/>
            <a:cxnLst/>
            <a:rect l="l" t="t" r="r" b="b"/>
            <a:pathLst>
              <a:path w="17210966" h="3089720">
                <a:moveTo>
                  <a:pt x="0" y="0"/>
                </a:moveTo>
                <a:lnTo>
                  <a:pt x="17210966" y="0"/>
                </a:lnTo>
                <a:lnTo>
                  <a:pt x="17210966" y="3089720"/>
                </a:lnTo>
                <a:lnTo>
                  <a:pt x="0" y="308972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t="-115376"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2" name="Picture 1" descr="A green and white pill with legs and legs&#10;&#10;AI-generated content may be incorrect.">
            <a:extLst>
              <a:ext uri="{FF2B5EF4-FFF2-40B4-BE49-F238E27FC236}">
                <a16:creationId xmlns:a16="http://schemas.microsoft.com/office/drawing/2014/main" id="{7F8B495A-F29A-E139-7BAD-A1BBB359B0B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35" b="24651"/>
          <a:stretch/>
        </p:blipFill>
        <p:spPr>
          <a:xfrm>
            <a:off x="7226868" y="1"/>
            <a:ext cx="10854365" cy="65545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AFF235D-1529-703F-AF52-8F3B25742B2B}"/>
              </a:ext>
            </a:extLst>
          </p:cNvPr>
          <p:cNvSpPr txBox="1"/>
          <p:nvPr/>
        </p:nvSpPr>
        <p:spPr>
          <a:xfrm>
            <a:off x="290512" y="7295020"/>
            <a:ext cx="1270618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Veuillez consulter votre pharmacien ou votre médecin pour plus d'informations. </a:t>
            </a:r>
            <a:endParaRPr lang="en-GB" sz="3200" b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3CBCE2-AA47-B0A2-E3B5-2557D12F9003}"/>
              </a:ext>
            </a:extLst>
          </p:cNvPr>
          <p:cNvSpPr txBox="1"/>
          <p:nvPr/>
        </p:nvSpPr>
        <p:spPr>
          <a:xfrm>
            <a:off x="399678" y="266700"/>
            <a:ext cx="9144000" cy="4247317"/>
          </a:xfrm>
          <a:prstGeom prst="rect">
            <a:avLst/>
          </a:prstGeom>
          <a:solidFill>
            <a:srgbClr val="61CADE"/>
          </a:solidFill>
        </p:spPr>
        <p:txBody>
          <a:bodyPr wrap="square">
            <a:spAutoFit/>
          </a:bodyPr>
          <a:lstStyle/>
          <a:p>
            <a:r>
              <a:rPr lang="fr-FR" sz="9000" b="1" dirty="0">
                <a:solidFill>
                  <a:srgbClr val="676E94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Débuter son traitement en toute sécurité.</a:t>
            </a:r>
          </a:p>
        </p:txBody>
      </p:sp>
      <p:pic>
        <p:nvPicPr>
          <p:cNvPr id="4" name="Image 3" descr="Une image contenant texte, Polic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8DF20562-DC0A-1851-CAAF-F11AD80049E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4600" y="9058130"/>
            <a:ext cx="2243137" cy="1124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281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39374</TotalTime>
  <Words>25</Words>
  <Application>Microsoft Office PowerPoint</Application>
  <PresentationFormat>Personnalisé</PresentationFormat>
  <Paragraphs>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Aharoni</vt:lpstr>
      <vt:lpstr>Avenir Next LT Pro</vt:lpstr>
      <vt:lpstr>Calibri</vt:lpstr>
      <vt:lpstr>Arial</vt:lpstr>
      <vt:lpstr>Avenir Book</vt:lpstr>
      <vt:lpstr>Office Theme</vt:lpstr>
      <vt:lpstr>1_Conception personnalisée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myCare Start Stakeholder Presentation</dc:title>
  <dc:creator>Sarah SERHAL</dc:creator>
  <cp:lastModifiedBy>Author</cp:lastModifiedBy>
  <cp:revision>74</cp:revision>
  <cp:lastPrinted>2024-09-27T18:21:55Z</cp:lastPrinted>
  <dcterms:created xsi:type="dcterms:W3CDTF">2006-08-16T00:00:00Z</dcterms:created>
  <dcterms:modified xsi:type="dcterms:W3CDTF">2025-09-29T07:37:35Z</dcterms:modified>
  <dc:identifier>DAFt2eIKOBY</dc:identifier>
</cp:coreProperties>
</file>