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14120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1655F-69F1-42FF-AAE8-89B333338978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383ED-6C1F-47CE-93A8-DE4AC311387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5600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86616-CD70-C668-C760-CD59F1554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DE1898-4E49-72E4-E280-AD4BA358E0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EA412F-A569-7635-7C88-AF82E31882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u="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D4F91-7A7D-9BDA-B39D-164F99B92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8EA9C-A964-4DAE-BA1C-03E0C9F9A57C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7344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57FC57-D196-B044-AA97-B11FD06B2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B607B0-1788-0CCA-24D2-774412E27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37ADCA-BF71-BE21-02AA-B0C768AA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8EB3F4-2482-82B8-2CF9-7C2C48C17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3318C6-0751-CF70-325C-A25B6A9CB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195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44836-C629-FD73-4CED-571CECD32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AF7A959-7CC3-7730-4807-6A4CC605F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986300-D2A7-09A1-6318-D053B4C0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FFBFCC-E55E-CDB3-7F1B-94628FEFF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D157B8-65B2-D756-9FF7-CB681070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9254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33B151-702C-0C26-ABC2-4EF006253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F04E52-21E3-F2DD-45FD-66B27C873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6116B1-A1A8-4D81-9352-5F385A6E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1ADACC-37D2-CF70-8644-5A7AC39B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8082D0-6121-95DB-1EC3-BD234F167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6764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8888F1-FDBA-0C20-B2DB-3E9413B0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B180E7-B588-C81D-7D14-D83DC4A03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DF9952-E330-E62F-91A0-D4105725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48FED8-EC31-C035-75B2-5C61508F4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2542F1-D985-0562-E598-6CC9B094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8066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DB0244-6B48-DC1B-9730-3FF081FCE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DB5CED-1CC2-9E09-C5D6-1CC505E1F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A05334-AA7D-D9B5-F133-B7E88FEB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566306-8102-0DF4-D61F-07E81BA0B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06D2D6-4CBD-84A1-F1DD-FC4D247F0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63546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C28F10-A179-9D81-AE91-F809366D2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F6619C-3B90-25B2-248C-FEB65256B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572A93-45B7-9F24-02CC-D147F0C31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32065D-47E8-6C21-DD22-450D0146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360332-4E3D-891C-EDE2-39B89A17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CC6E8D-6DFC-76DF-376F-29E57C812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4329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F1F3D1-F0F7-F32F-E982-9316D586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E97F3A-998B-9A77-946C-60A75432B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4A71BE-D01D-B31B-548E-FF30356BE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D8C5DD3-2132-7D3C-B761-8E2BF9FF7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07FDF0-3431-A41B-4A00-8FED46DE5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345869-B146-B1BE-3BAA-A585B8092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35B953-D227-D482-305B-EA92B31B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76FEFC-5F1E-EA7C-84A0-30F4F85B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149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9473E-BD60-327C-F0D4-0304ADD31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9243F1-50DC-FD09-6858-5208DADE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32AD19-30B1-AC13-4E10-E5F003CD6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3726EE-C58B-FE76-0C02-74C8B4D6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247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ACF1A4-4B44-5561-FF99-E8AA4FB2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456946-5106-FCBC-3554-47DA795E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AFC55D-7E11-28F3-8DA2-9A24F1FEE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7451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DB125-0B19-AD83-7D8C-FE671B9E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54BA82-7DA3-499E-A0A3-7BF057FDB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08A3F0-2EF6-F94F-1E9D-D7C0DDC79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952762-9066-ECB1-B6A6-90977E18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813CD4-2E07-1639-6E32-0798811F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FAF5E8-2DB2-AB3D-4180-DE088110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747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E520A-EE4C-5186-76DD-24013ABAB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53F49EB-9303-8B52-88A3-A20CF3DD7E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945460-8EB1-E490-AAF4-23595DED6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D0448A-05E2-A1A8-F63C-8F3B7EA4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96BA9D-256D-CACC-E927-6D271A66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952BB0-C381-52A7-2D1A-64027B68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4997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C2C1AE3-26EE-1404-AC10-4D45138FC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8EBE66-CCDF-4689-7F42-AA572BCB1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F6A35B-544C-0026-B1CD-E06C25FF1B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4BD4B8-F968-4B9B-89C2-B52ECBC93074}" type="datetimeFigureOut">
              <a:rPr lang="fr-CH" smtClean="0"/>
              <a:t>29.09.2025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778DEB-2356-D852-BE17-A788FA318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86E813-29C8-FDCF-0D13-1D39421CF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342DD-D41E-4636-8FC4-EA238344501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250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4.jpe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47A8F-8419-794A-5067-6FA4559B7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1741D07-8C95-16B7-585E-795D07B21BF2}"/>
              </a:ext>
            </a:extLst>
          </p:cNvPr>
          <p:cNvSpPr/>
          <p:nvPr/>
        </p:nvSpPr>
        <p:spPr>
          <a:xfrm>
            <a:off x="1" y="0"/>
            <a:ext cx="12191999" cy="5987506"/>
          </a:xfrm>
          <a:prstGeom prst="rect">
            <a:avLst/>
          </a:prstGeom>
          <a:solidFill>
            <a:srgbClr val="61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3F44808-CD0A-1AB1-4D7D-9EC062C59D4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66442" y="1803625"/>
            <a:ext cx="11449870" cy="21385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06E6E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914446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2400">
              <a:solidFill>
                <a:srgbClr val="064273"/>
              </a:solidFill>
              <a:latin typeface="Avenir Book" panose="02000503020000020003" pitchFamily="2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7E437B8C-370F-8CA2-C55A-4E554EAB5B3A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46">
              <a:defRPr/>
            </a:pPr>
            <a:endParaRPr lang="LID4096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79569BE-54FD-0585-7FF6-48ECDA34CB4C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185" y="4699001"/>
            <a:ext cx="2985127" cy="104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eform 3">
            <a:extLst>
              <a:ext uri="{FF2B5EF4-FFF2-40B4-BE49-F238E27FC236}">
                <a16:creationId xmlns:a16="http://schemas.microsoft.com/office/drawing/2014/main" id="{C5A704F7-6641-5FFA-27CC-36C12D1D179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534844" y="6050559"/>
            <a:ext cx="9122311" cy="713425"/>
          </a:xfrm>
          <a:custGeom>
            <a:avLst/>
            <a:gdLst/>
            <a:ahLst/>
            <a:cxnLst/>
            <a:rect l="l" t="t" r="r" b="b"/>
            <a:pathLst>
              <a:path w="17210966" h="3089720">
                <a:moveTo>
                  <a:pt x="0" y="0"/>
                </a:moveTo>
                <a:lnTo>
                  <a:pt x="17210966" y="0"/>
                </a:lnTo>
                <a:lnTo>
                  <a:pt x="17210966" y="3089720"/>
                </a:lnTo>
                <a:lnTo>
                  <a:pt x="0" y="30897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t="-115376"/>
            </a:stretch>
          </a:blipFill>
        </p:spPr>
        <p:txBody>
          <a:bodyPr/>
          <a:lstStyle/>
          <a:p>
            <a:endParaRPr lang="en-GB" sz="1200"/>
          </a:p>
        </p:txBody>
      </p:sp>
      <p:pic>
        <p:nvPicPr>
          <p:cNvPr id="2" name="Picture 1" descr="A green and white pill with legs and legs&#10;&#10;AI-generated content may be incorrect.">
            <a:extLst>
              <a:ext uri="{FF2B5EF4-FFF2-40B4-BE49-F238E27FC236}">
                <a16:creationId xmlns:a16="http://schemas.microsoft.com/office/drawing/2014/main" id="{F6EE4AE7-5406-49F5-01CD-DB4C5E1B5D9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35" b="24651"/>
          <a:stretch/>
        </p:blipFill>
        <p:spPr>
          <a:xfrm>
            <a:off x="4817913" y="1"/>
            <a:ext cx="7236243" cy="43696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975EB42-917E-B6F1-C84A-95B105D45F7B}"/>
              </a:ext>
            </a:extLst>
          </p:cNvPr>
          <p:cNvSpPr txBox="1"/>
          <p:nvPr/>
        </p:nvSpPr>
        <p:spPr>
          <a:xfrm>
            <a:off x="184711" y="4789455"/>
            <a:ext cx="8470788" cy="748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133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Für weitere Informationen wenden Sie sich bitte an Ihren Apotheker oder Arzt.</a:t>
            </a:r>
            <a:endParaRPr lang="en-GB" sz="2133" b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B2EDF-10C2-A5B3-246E-E7A08215D8B9}"/>
              </a:ext>
            </a:extLst>
          </p:cNvPr>
          <p:cNvSpPr txBox="1"/>
          <p:nvPr/>
        </p:nvSpPr>
        <p:spPr>
          <a:xfrm>
            <a:off x="322997" y="228601"/>
            <a:ext cx="6096000" cy="2862322"/>
          </a:xfrm>
          <a:prstGeom prst="rect">
            <a:avLst/>
          </a:prstGeom>
          <a:solidFill>
            <a:srgbClr val="61CADE"/>
          </a:solidFill>
        </p:spPr>
        <p:txBody>
          <a:bodyPr wrap="square">
            <a:spAutoFit/>
          </a:bodyPr>
          <a:lstStyle/>
          <a:p>
            <a:r>
              <a:rPr lang="de-DE" sz="6000" b="1" dirty="0">
                <a:solidFill>
                  <a:srgbClr val="676E94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Starten Sie sicher in die Behandlung</a:t>
            </a:r>
            <a:r>
              <a:rPr lang="fr-FR" sz="6000" b="1" dirty="0">
                <a:solidFill>
                  <a:srgbClr val="676E94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</p:txBody>
      </p:sp>
      <p:pic>
        <p:nvPicPr>
          <p:cNvPr id="3" name="Image 2" descr="Une image contenant texte, Polic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9D6F2956-AB02-2A71-97F4-6276B919ADF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6038754"/>
            <a:ext cx="1495425" cy="74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309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Aharoni</vt:lpstr>
      <vt:lpstr>Aptos</vt:lpstr>
      <vt:lpstr>Aptos Display</vt:lpstr>
      <vt:lpstr>Arial</vt:lpstr>
      <vt:lpstr>Avenir Book</vt:lpstr>
      <vt:lpstr>Avenir Next LT Pro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Author</cp:lastModifiedBy>
  <cp:revision>1</cp:revision>
  <dcterms:created xsi:type="dcterms:W3CDTF">2025-09-29T07:36:07Z</dcterms:created>
  <dcterms:modified xsi:type="dcterms:W3CDTF">2025-09-29T07:36:49Z</dcterms:modified>
</cp:coreProperties>
</file>