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1631613" cy="16057563"/>
  <p:notesSz cx="6858000" cy="9144000"/>
  <p:defaultTextStyle>
    <a:defPPr>
      <a:defRPr lang="fr-FR"/>
    </a:defPPr>
    <a:lvl1pPr marL="0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91028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82055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73083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64111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55139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46166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537194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328222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58">
          <p15:clr>
            <a:srgbClr val="A4A3A4"/>
          </p15:clr>
        </p15:guide>
        <p15:guide id="2" pos="36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007E64"/>
    <a:srgbClr val="470B71"/>
    <a:srgbClr val="465F7F"/>
    <a:srgbClr val="FF5C00"/>
    <a:srgbClr val="F1AB00"/>
    <a:srgbClr val="C69200"/>
    <a:srgbClr val="F42941"/>
    <a:srgbClr val="96004B"/>
    <a:srgbClr val="006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1" autoAdjust="0"/>
    <p:restoredTop sz="94620"/>
  </p:normalViewPr>
  <p:slideViewPr>
    <p:cSldViewPr>
      <p:cViewPr>
        <p:scale>
          <a:sx n="100" d="100"/>
          <a:sy n="100" d="100"/>
        </p:scale>
        <p:origin x="3464" y="-688"/>
      </p:cViewPr>
      <p:guideLst>
        <p:guide orient="horz" pos="5058"/>
        <p:guide pos="36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72371" y="4988255"/>
            <a:ext cx="9886871" cy="344196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44742" y="9099286"/>
            <a:ext cx="8142129" cy="4103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91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82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7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64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55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46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53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328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403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389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862638" y="1416190"/>
            <a:ext cx="3059358" cy="3021200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0531" y="1416190"/>
            <a:ext cx="8988248" cy="3021200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9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8817" y="10318473"/>
            <a:ext cx="9886871" cy="3189210"/>
          </a:xfrm>
        </p:spPr>
        <p:txBody>
          <a:bodyPr anchor="t"/>
          <a:lstStyle>
            <a:lvl1pPr algn="l">
              <a:defRPr sz="7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8817" y="6805883"/>
            <a:ext cx="9886871" cy="3512590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9102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82055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37308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16411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39551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7461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53719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3282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114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0531" y="8262957"/>
            <a:ext cx="6023802" cy="2336524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98194" y="8262957"/>
            <a:ext cx="6023803" cy="2336524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343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581" y="643047"/>
            <a:ext cx="10468452" cy="267626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581" y="3594368"/>
            <a:ext cx="5139315" cy="14979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791028" indent="0">
              <a:buNone/>
              <a:defRPr sz="3400" b="1"/>
            </a:lvl2pPr>
            <a:lvl3pPr marL="1582055" indent="0">
              <a:buNone/>
              <a:defRPr sz="3100" b="1"/>
            </a:lvl3pPr>
            <a:lvl4pPr marL="2373083" indent="0">
              <a:buNone/>
              <a:defRPr sz="2800" b="1"/>
            </a:lvl4pPr>
            <a:lvl5pPr marL="3164111" indent="0">
              <a:buNone/>
              <a:defRPr sz="2800" b="1"/>
            </a:lvl5pPr>
            <a:lvl6pPr marL="3955139" indent="0">
              <a:buNone/>
              <a:defRPr sz="2800" b="1"/>
            </a:lvl6pPr>
            <a:lvl7pPr marL="4746166" indent="0">
              <a:buNone/>
              <a:defRPr sz="2800" b="1"/>
            </a:lvl7pPr>
            <a:lvl8pPr marL="5537194" indent="0">
              <a:buNone/>
              <a:defRPr sz="2800" b="1"/>
            </a:lvl8pPr>
            <a:lvl9pPr marL="6328222" indent="0">
              <a:buNone/>
              <a:defRPr sz="2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1581" y="5092329"/>
            <a:ext cx="5139315" cy="9251685"/>
          </a:xfrm>
        </p:spPr>
        <p:txBody>
          <a:bodyPr/>
          <a:lstStyle>
            <a:lvl1pPr>
              <a:defRPr sz="4200"/>
            </a:lvl1pPr>
            <a:lvl2pPr>
              <a:defRPr sz="34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908699" y="3594368"/>
            <a:ext cx="5141334" cy="14979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791028" indent="0">
              <a:buNone/>
              <a:defRPr sz="3400" b="1"/>
            </a:lvl2pPr>
            <a:lvl3pPr marL="1582055" indent="0">
              <a:buNone/>
              <a:defRPr sz="3100" b="1"/>
            </a:lvl3pPr>
            <a:lvl4pPr marL="2373083" indent="0">
              <a:buNone/>
              <a:defRPr sz="2800" b="1"/>
            </a:lvl4pPr>
            <a:lvl5pPr marL="3164111" indent="0">
              <a:buNone/>
              <a:defRPr sz="2800" b="1"/>
            </a:lvl5pPr>
            <a:lvl6pPr marL="3955139" indent="0">
              <a:buNone/>
              <a:defRPr sz="2800" b="1"/>
            </a:lvl6pPr>
            <a:lvl7pPr marL="4746166" indent="0">
              <a:buNone/>
              <a:defRPr sz="2800" b="1"/>
            </a:lvl7pPr>
            <a:lvl8pPr marL="5537194" indent="0">
              <a:buNone/>
              <a:defRPr sz="2800" b="1"/>
            </a:lvl8pPr>
            <a:lvl9pPr marL="6328222" indent="0">
              <a:buNone/>
              <a:defRPr sz="2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908699" y="5092329"/>
            <a:ext cx="5141334" cy="9251685"/>
          </a:xfrm>
        </p:spPr>
        <p:txBody>
          <a:bodyPr/>
          <a:lstStyle>
            <a:lvl1pPr>
              <a:defRPr sz="4200"/>
            </a:lvl1pPr>
            <a:lvl2pPr>
              <a:defRPr sz="34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84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664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582" y="639328"/>
            <a:ext cx="3826721" cy="2720865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7637" y="639330"/>
            <a:ext cx="6502395" cy="13704685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2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81582" y="3360195"/>
            <a:ext cx="3826721" cy="10983820"/>
          </a:xfrm>
        </p:spPr>
        <p:txBody>
          <a:bodyPr/>
          <a:lstStyle>
            <a:lvl1pPr marL="0" indent="0">
              <a:buNone/>
              <a:defRPr sz="2500"/>
            </a:lvl1pPr>
            <a:lvl2pPr marL="791028" indent="0">
              <a:buNone/>
              <a:defRPr sz="2000"/>
            </a:lvl2pPr>
            <a:lvl3pPr marL="1582055" indent="0">
              <a:buNone/>
              <a:defRPr sz="1700"/>
            </a:lvl3pPr>
            <a:lvl4pPr marL="2373083" indent="0">
              <a:buNone/>
              <a:defRPr sz="1600"/>
            </a:lvl4pPr>
            <a:lvl5pPr marL="3164111" indent="0">
              <a:buNone/>
              <a:defRPr sz="1600"/>
            </a:lvl5pPr>
            <a:lvl6pPr marL="3955139" indent="0">
              <a:buNone/>
              <a:defRPr sz="1600"/>
            </a:lvl6pPr>
            <a:lvl7pPr marL="4746166" indent="0">
              <a:buNone/>
              <a:defRPr sz="1600"/>
            </a:lvl7pPr>
            <a:lvl8pPr marL="5537194" indent="0">
              <a:buNone/>
              <a:defRPr sz="1600"/>
            </a:lvl8pPr>
            <a:lvl9pPr marL="6328222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98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9877" y="11240293"/>
            <a:ext cx="6978968" cy="132698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79877" y="1434774"/>
            <a:ext cx="6978968" cy="9634538"/>
          </a:xfrm>
        </p:spPr>
        <p:txBody>
          <a:bodyPr/>
          <a:lstStyle>
            <a:lvl1pPr marL="0" indent="0">
              <a:buNone/>
              <a:defRPr sz="5600"/>
            </a:lvl1pPr>
            <a:lvl2pPr marL="791028" indent="0">
              <a:buNone/>
              <a:defRPr sz="4800"/>
            </a:lvl2pPr>
            <a:lvl3pPr marL="1582055" indent="0">
              <a:buNone/>
              <a:defRPr sz="4200"/>
            </a:lvl3pPr>
            <a:lvl4pPr marL="2373083" indent="0">
              <a:buNone/>
              <a:defRPr sz="3400"/>
            </a:lvl4pPr>
            <a:lvl5pPr marL="3164111" indent="0">
              <a:buNone/>
              <a:defRPr sz="3400"/>
            </a:lvl5pPr>
            <a:lvl6pPr marL="3955139" indent="0">
              <a:buNone/>
              <a:defRPr sz="3400"/>
            </a:lvl6pPr>
            <a:lvl7pPr marL="4746166" indent="0">
              <a:buNone/>
              <a:defRPr sz="3400"/>
            </a:lvl7pPr>
            <a:lvl8pPr marL="5537194" indent="0">
              <a:buNone/>
              <a:defRPr sz="3400"/>
            </a:lvl8pPr>
            <a:lvl9pPr marL="6328222" indent="0">
              <a:buNone/>
              <a:defRPr sz="34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79877" y="12567275"/>
            <a:ext cx="6978968" cy="1884532"/>
          </a:xfrm>
        </p:spPr>
        <p:txBody>
          <a:bodyPr/>
          <a:lstStyle>
            <a:lvl1pPr marL="0" indent="0">
              <a:buNone/>
              <a:defRPr sz="2500"/>
            </a:lvl1pPr>
            <a:lvl2pPr marL="791028" indent="0">
              <a:buNone/>
              <a:defRPr sz="2000"/>
            </a:lvl2pPr>
            <a:lvl3pPr marL="1582055" indent="0">
              <a:buNone/>
              <a:defRPr sz="1700"/>
            </a:lvl3pPr>
            <a:lvl4pPr marL="2373083" indent="0">
              <a:buNone/>
              <a:defRPr sz="1600"/>
            </a:lvl4pPr>
            <a:lvl5pPr marL="3164111" indent="0">
              <a:buNone/>
              <a:defRPr sz="1600"/>
            </a:lvl5pPr>
            <a:lvl6pPr marL="3955139" indent="0">
              <a:buNone/>
              <a:defRPr sz="1600"/>
            </a:lvl6pPr>
            <a:lvl7pPr marL="4746166" indent="0">
              <a:buNone/>
              <a:defRPr sz="1600"/>
            </a:lvl7pPr>
            <a:lvl8pPr marL="5537194" indent="0">
              <a:buNone/>
              <a:defRPr sz="1600"/>
            </a:lvl8pPr>
            <a:lvl9pPr marL="6328222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9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1581" y="643047"/>
            <a:ext cx="10468452" cy="2676261"/>
          </a:xfrm>
          <a:prstGeom prst="rect">
            <a:avLst/>
          </a:prstGeom>
        </p:spPr>
        <p:txBody>
          <a:bodyPr vert="horz" lIns="158206" tIns="79103" rIns="158206" bIns="7910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581" y="3746767"/>
            <a:ext cx="10468452" cy="10597249"/>
          </a:xfrm>
          <a:prstGeom prst="rect">
            <a:avLst/>
          </a:prstGeom>
        </p:spPr>
        <p:txBody>
          <a:bodyPr vert="horz" lIns="158206" tIns="79103" rIns="158206" bIns="7910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81581" y="14882984"/>
            <a:ext cx="2714043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974136" y="14882984"/>
            <a:ext cx="3683344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35990" y="14882984"/>
            <a:ext cx="2714043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31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82055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93271" indent="-593271" algn="l" defTabSz="1582055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420" indent="-494392" algn="l" defTabSz="1582055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77570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2768598" indent="-395514" algn="l" defTabSz="158205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59625" indent="-395514" algn="l" defTabSz="1582055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50653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41681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932709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723736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91028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82055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73083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64111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55139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46166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537194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328222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541"/>
            <a:ext cx="6740419" cy="392168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GLOBAL STUDIES INSTITUTE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19822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D’ÉCONOMIE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ET DE MANAGEMENT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285152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577530"/>
            <a:ext cx="6740419" cy="976191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D’ÉCONOMIE</a:t>
            </a:r>
          </a:p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ET DE MANAGEMENT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023435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918"/>
            <a:ext cx="6740419" cy="391415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 DROIT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301336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 DROIT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514094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AUTONOME DE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THÉOLOGIE PROTESTANTE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608906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 PSYCHOLOGIE ET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DES SCIENCES DE L’ÉDUCATION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789661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577530"/>
            <a:ext cx="6740419" cy="976191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 PSYCHOLOGIE ET</a:t>
            </a:r>
          </a:p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DES SCIENCES DE L’ÉDUCATION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953796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 TRADUCTION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ET D’INTERPRÉTATION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050021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577530"/>
            <a:ext cx="6740419" cy="976191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 TRADUCTION</a:t>
            </a:r>
          </a:p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ET D’INTERPRÉTATION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44045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541"/>
            <a:ext cx="6740419" cy="392168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DES SCIENCES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103723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DES SCIENCES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SECTION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242446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918"/>
            <a:ext cx="6740419" cy="391415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10654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40330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918"/>
            <a:ext cx="6740419" cy="391415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DES LETTRES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09107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DES LETTRES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869068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869918"/>
            <a:ext cx="6740419" cy="391415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FACULTÉ DES SCIENCES DE LA SOCIÉTÉ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255337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198" y="14451626"/>
            <a:ext cx="10945216" cy="1282011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64" y="14574481"/>
            <a:ext cx="2681010" cy="94313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723724"/>
            <a:ext cx="6740419" cy="683803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900" dirty="0" smtClean="0">
                <a:solidFill>
                  <a:schemeClr val="bg1"/>
                </a:solidFill>
                <a:latin typeface="Arial"/>
                <a:cs typeface="Arial"/>
              </a:rPr>
              <a:t>FACULTÉ DES SCIENCES DE LA SOCIÉTÉ</a:t>
            </a:r>
          </a:p>
          <a:p>
            <a:r>
              <a:rPr lang="fr-CH" sz="19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31230" y="899988"/>
            <a:ext cx="10369152" cy="13284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27971834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2444</Words>
  <Application>Microsoft Macintosh PowerPoint</Application>
  <PresentationFormat>Personnalisé</PresentationFormat>
  <Paragraphs>285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Utilisateur de Microsoft Office</cp:lastModifiedBy>
  <cp:revision>31</cp:revision>
  <dcterms:created xsi:type="dcterms:W3CDTF">2011-11-23T10:51:18Z</dcterms:created>
  <dcterms:modified xsi:type="dcterms:W3CDTF">2018-08-15T14:49:44Z</dcterms:modified>
</cp:coreProperties>
</file>