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8494713" cy="11631613"/>
  <p:notesSz cx="6858000" cy="9144000"/>
  <p:defaultTextStyle>
    <a:defPPr>
      <a:defRPr lang="fr-FR"/>
    </a:defPPr>
    <a:lvl1pPr marL="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486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972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458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9944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430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4916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2402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98882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64">
          <p15:clr>
            <a:srgbClr val="A4A3A4"/>
          </p15:clr>
        </p15:guide>
        <p15:guide id="2" pos="26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007E64"/>
    <a:srgbClr val="470B71"/>
    <a:srgbClr val="465F7F"/>
    <a:srgbClr val="FF5C00"/>
    <a:srgbClr val="F1AB00"/>
    <a:srgbClr val="C69200"/>
    <a:srgbClr val="F42941"/>
    <a:srgbClr val="96004B"/>
    <a:srgbClr val="006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89" autoAdjust="0"/>
    <p:restoredTop sz="99686" autoAdjust="0"/>
  </p:normalViewPr>
  <p:slideViewPr>
    <p:cSldViewPr>
      <p:cViewPr>
        <p:scale>
          <a:sx n="85" d="100"/>
          <a:sy n="85" d="100"/>
        </p:scale>
        <p:origin x="3472" y="-200"/>
      </p:cViewPr>
      <p:guideLst>
        <p:guide orient="horz" pos="3664"/>
        <p:guide pos="26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61012-2A41-0241-B421-446DE366F1CE}" type="datetimeFigureOut">
              <a:rPr lang="fr-FR" smtClean="0"/>
              <a:t>15/08/2018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685800"/>
            <a:ext cx="25050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228A6-B4BA-C546-AB74-47549E62CB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92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32259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64518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96777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29036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61295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93554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25813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58072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7104" y="3613341"/>
            <a:ext cx="7220506" cy="249325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74208" y="6591248"/>
            <a:ext cx="5946299" cy="29725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4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9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4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74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49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24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98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403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389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02809" y="1025845"/>
            <a:ext cx="2234288" cy="218846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7001" y="1025845"/>
            <a:ext cx="6564230" cy="2188466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9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1024" y="7474391"/>
            <a:ext cx="7220506" cy="2310167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71024" y="4929976"/>
            <a:ext cx="7220506" cy="2544414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48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4972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245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2994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743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4916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2402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598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114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7000" y="5985436"/>
            <a:ext cx="4399258" cy="1692507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7839" y="5985436"/>
            <a:ext cx="4399259" cy="1692507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343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4736" y="465805"/>
            <a:ext cx="7645242" cy="193860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4736" y="2603653"/>
            <a:ext cx="3753306" cy="108507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74860" indent="0">
              <a:buNone/>
              <a:defRPr sz="2500" b="1"/>
            </a:lvl2pPr>
            <a:lvl3pPr marL="1149721" indent="0">
              <a:buNone/>
              <a:defRPr sz="2300" b="1"/>
            </a:lvl3pPr>
            <a:lvl4pPr marL="1724581" indent="0">
              <a:buNone/>
              <a:defRPr sz="2000" b="1"/>
            </a:lvl4pPr>
            <a:lvl5pPr marL="2299440" indent="0">
              <a:buNone/>
              <a:defRPr sz="2000" b="1"/>
            </a:lvl5pPr>
            <a:lvl6pPr marL="2874301" indent="0">
              <a:buNone/>
              <a:defRPr sz="2000" b="1"/>
            </a:lvl6pPr>
            <a:lvl7pPr marL="3449160" indent="0">
              <a:buNone/>
              <a:defRPr sz="2000" b="1"/>
            </a:lvl7pPr>
            <a:lvl8pPr marL="4024021" indent="0">
              <a:buNone/>
              <a:defRPr sz="2000" b="1"/>
            </a:lvl8pPr>
            <a:lvl9pPr marL="4598882" indent="0">
              <a:buNone/>
              <a:defRPr sz="20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4736" y="3688730"/>
            <a:ext cx="3753306" cy="6701641"/>
          </a:xfrm>
        </p:spPr>
        <p:txBody>
          <a:bodyPr/>
          <a:lstStyle>
            <a:lvl1pPr>
              <a:defRPr sz="31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315197" y="2603653"/>
            <a:ext cx="3754781" cy="108507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74860" indent="0">
              <a:buNone/>
              <a:defRPr sz="2500" b="1"/>
            </a:lvl2pPr>
            <a:lvl3pPr marL="1149721" indent="0">
              <a:buNone/>
              <a:defRPr sz="2300" b="1"/>
            </a:lvl3pPr>
            <a:lvl4pPr marL="1724581" indent="0">
              <a:buNone/>
              <a:defRPr sz="2000" b="1"/>
            </a:lvl4pPr>
            <a:lvl5pPr marL="2299440" indent="0">
              <a:buNone/>
              <a:defRPr sz="2000" b="1"/>
            </a:lvl5pPr>
            <a:lvl6pPr marL="2874301" indent="0">
              <a:buNone/>
              <a:defRPr sz="2000" b="1"/>
            </a:lvl6pPr>
            <a:lvl7pPr marL="3449160" indent="0">
              <a:buNone/>
              <a:defRPr sz="2000" b="1"/>
            </a:lvl7pPr>
            <a:lvl8pPr marL="4024021" indent="0">
              <a:buNone/>
              <a:defRPr sz="2000" b="1"/>
            </a:lvl8pPr>
            <a:lvl9pPr marL="4598882" indent="0">
              <a:buNone/>
              <a:defRPr sz="20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315197" y="3688730"/>
            <a:ext cx="3754781" cy="6701641"/>
          </a:xfrm>
        </p:spPr>
        <p:txBody>
          <a:bodyPr/>
          <a:lstStyle>
            <a:lvl1pPr>
              <a:defRPr sz="31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84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664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4737" y="463110"/>
            <a:ext cx="2794702" cy="1970912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21197" y="463113"/>
            <a:ext cx="4748781" cy="9927259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1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4737" y="2434025"/>
            <a:ext cx="2794702" cy="7956347"/>
          </a:xfrm>
        </p:spPr>
        <p:txBody>
          <a:bodyPr/>
          <a:lstStyle>
            <a:lvl1pPr marL="0" indent="0">
              <a:buNone/>
              <a:defRPr sz="1800"/>
            </a:lvl1pPr>
            <a:lvl2pPr marL="574860" indent="0">
              <a:buNone/>
              <a:defRPr sz="1500"/>
            </a:lvl2pPr>
            <a:lvl3pPr marL="1149721" indent="0">
              <a:buNone/>
              <a:defRPr sz="1200"/>
            </a:lvl3pPr>
            <a:lvl4pPr marL="1724581" indent="0">
              <a:buNone/>
              <a:defRPr sz="1200"/>
            </a:lvl4pPr>
            <a:lvl5pPr marL="2299440" indent="0">
              <a:buNone/>
              <a:defRPr sz="1200"/>
            </a:lvl5pPr>
            <a:lvl6pPr marL="2874301" indent="0">
              <a:buNone/>
              <a:defRPr sz="1200"/>
            </a:lvl6pPr>
            <a:lvl7pPr marL="3449160" indent="0">
              <a:buNone/>
              <a:defRPr sz="1200"/>
            </a:lvl7pPr>
            <a:lvl8pPr marL="4024021" indent="0">
              <a:buNone/>
              <a:defRPr sz="1200"/>
            </a:lvl8pPr>
            <a:lvl9pPr marL="4598882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98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65023" y="8142129"/>
            <a:ext cx="5096828" cy="96122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665023" y="1039307"/>
            <a:ext cx="5096828" cy="6978968"/>
          </a:xfrm>
        </p:spPr>
        <p:txBody>
          <a:bodyPr/>
          <a:lstStyle>
            <a:lvl1pPr marL="0" indent="0">
              <a:buNone/>
              <a:defRPr sz="4100"/>
            </a:lvl1pPr>
            <a:lvl2pPr marL="574860" indent="0">
              <a:buNone/>
              <a:defRPr sz="3500"/>
            </a:lvl2pPr>
            <a:lvl3pPr marL="1149721" indent="0">
              <a:buNone/>
              <a:defRPr sz="3100"/>
            </a:lvl3pPr>
            <a:lvl4pPr marL="1724581" indent="0">
              <a:buNone/>
              <a:defRPr sz="2500"/>
            </a:lvl4pPr>
            <a:lvl5pPr marL="2299440" indent="0">
              <a:buNone/>
              <a:defRPr sz="2500"/>
            </a:lvl5pPr>
            <a:lvl6pPr marL="2874301" indent="0">
              <a:buNone/>
              <a:defRPr sz="2500"/>
            </a:lvl6pPr>
            <a:lvl7pPr marL="3449160" indent="0">
              <a:buNone/>
              <a:defRPr sz="2500"/>
            </a:lvl7pPr>
            <a:lvl8pPr marL="4024021" indent="0">
              <a:buNone/>
              <a:defRPr sz="2500"/>
            </a:lvl8pPr>
            <a:lvl9pPr marL="4598882" indent="0">
              <a:buNone/>
              <a:defRPr sz="25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65023" y="9103354"/>
            <a:ext cx="5096828" cy="1365098"/>
          </a:xfrm>
        </p:spPr>
        <p:txBody>
          <a:bodyPr/>
          <a:lstStyle>
            <a:lvl1pPr marL="0" indent="0">
              <a:buNone/>
              <a:defRPr sz="1800"/>
            </a:lvl1pPr>
            <a:lvl2pPr marL="574860" indent="0">
              <a:buNone/>
              <a:defRPr sz="1500"/>
            </a:lvl2pPr>
            <a:lvl3pPr marL="1149721" indent="0">
              <a:buNone/>
              <a:defRPr sz="1200"/>
            </a:lvl3pPr>
            <a:lvl4pPr marL="1724581" indent="0">
              <a:buNone/>
              <a:defRPr sz="1200"/>
            </a:lvl4pPr>
            <a:lvl5pPr marL="2299440" indent="0">
              <a:buNone/>
              <a:defRPr sz="1200"/>
            </a:lvl5pPr>
            <a:lvl6pPr marL="2874301" indent="0">
              <a:buNone/>
              <a:defRPr sz="1200"/>
            </a:lvl6pPr>
            <a:lvl7pPr marL="3449160" indent="0">
              <a:buNone/>
              <a:defRPr sz="1200"/>
            </a:lvl7pPr>
            <a:lvl8pPr marL="4024021" indent="0">
              <a:buNone/>
              <a:defRPr sz="1200"/>
            </a:lvl8pPr>
            <a:lvl9pPr marL="4598882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9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24736" y="465805"/>
            <a:ext cx="7645242" cy="1938603"/>
          </a:xfrm>
          <a:prstGeom prst="rect">
            <a:avLst/>
          </a:prstGeom>
        </p:spPr>
        <p:txBody>
          <a:bodyPr vert="horz" lIns="114973" tIns="57486" rIns="114973" bIns="5748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4736" y="2714046"/>
            <a:ext cx="7645242" cy="7676327"/>
          </a:xfrm>
          <a:prstGeom prst="rect">
            <a:avLst/>
          </a:prstGeom>
        </p:spPr>
        <p:txBody>
          <a:bodyPr vert="horz" lIns="114973" tIns="57486" rIns="114973" bIns="5748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24736" y="10780784"/>
            <a:ext cx="1982100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A5D-8DDC-43A2-9726-5B12D560653D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902362" y="10780784"/>
            <a:ext cx="2689992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087878" y="10780784"/>
            <a:ext cx="1982100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31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9721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144" indent="-431144" algn="l" defTabSz="114972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34148" indent="-359288" algn="l" defTabSz="1149721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3715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12011" indent="-287431" algn="l" defTabSz="1149721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86870" indent="-287431" algn="l" defTabSz="1149721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173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36592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11452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8631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486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72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458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944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430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916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402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98882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>
                <a:solidFill>
                  <a:schemeClr val="bg1"/>
                </a:solidFill>
                <a:latin typeface="Arial"/>
                <a:cs typeface="Arial"/>
              </a:rPr>
              <a:t>GLOBAL STUDIES INSTITUTE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19822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D’ÉCONOMIE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ET DE MANAGEMENT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57989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285433"/>
            <a:ext cx="4922613" cy="718299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D’ÉCONOMIE</a:t>
            </a:r>
          </a:p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ET DE MANAGEMENT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08154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DROIT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236634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DROIT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370423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AUTONOME DE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THÉOLOGIE PROTESTANTE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8261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PSYCHOLOGIE ET</a:t>
            </a:r>
            <a:r>
              <a:rPr lang="fr-CH" sz="1400" b="1" dirty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fr-CH" sz="140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DES SCIENCES DE L’ÉDUCATION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89051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285433"/>
            <a:ext cx="4922613" cy="718299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PSYCHOLOGIE ET</a:t>
            </a:r>
            <a:r>
              <a:rPr lang="fr-CH" sz="1400" dirty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fr-CH" sz="1400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DES SCIENCES DE L’ÉDUCATION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631657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TRADUCTION</a:t>
            </a:r>
            <a:b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ET D’INTERPRÉTATION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971569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285433"/>
            <a:ext cx="4922613" cy="718299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TRADUCTION</a:t>
            </a:r>
            <a:b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ET D’INTERPRÉTATION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50234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DES SCIENCES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36200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DES SCIENCES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SECTION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05477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2124010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22351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DES LETTRES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910781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DES LETTRES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4212154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500876"/>
            <a:ext cx="4922613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DES SCIENCES DE LA SOCIÉTÉ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34512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532" y="10288811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64903" y="10393155"/>
            <a:ext cx="4922613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DES SCIENCES DE LA SOCIÉTÉ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DE XXX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3367882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2444</Words>
  <Application>Microsoft Macintosh PowerPoint</Application>
  <PresentationFormat>Personnalisé</PresentationFormat>
  <Paragraphs>299</Paragraphs>
  <Slides>18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Utilisateur de Microsoft Office</cp:lastModifiedBy>
  <cp:revision>35</cp:revision>
  <dcterms:created xsi:type="dcterms:W3CDTF">2011-11-23T10:51:18Z</dcterms:created>
  <dcterms:modified xsi:type="dcterms:W3CDTF">2018-08-15T14:49:08Z</dcterms:modified>
</cp:coreProperties>
</file>