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6" r:id="rId7"/>
    <p:sldId id="267" r:id="rId8"/>
    <p:sldId id="261" r:id="rId9"/>
    <p:sldId id="262" r:id="rId10"/>
    <p:sldId id="263" r:id="rId11"/>
    <p:sldId id="264" r:id="rId12"/>
    <p:sldId id="265" r:id="rId13"/>
    <p:sldId id="268" r:id="rId14"/>
  </p:sldIdLst>
  <p:sldSz cx="30279975" cy="42808525"/>
  <p:notesSz cx="6858000" cy="9144000"/>
  <p:defaultTextStyle>
    <a:defPPr>
      <a:defRPr lang="fr-FR"/>
    </a:defPPr>
    <a:lvl1pPr marL="0" algn="l" defTabSz="4176431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1pPr>
    <a:lvl2pPr marL="2088215" algn="l" defTabSz="4176431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2pPr>
    <a:lvl3pPr marL="4176431" algn="l" defTabSz="4176431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3pPr>
    <a:lvl4pPr marL="6264646" algn="l" defTabSz="4176431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4pPr>
    <a:lvl5pPr marL="8352861" algn="l" defTabSz="4176431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5pPr>
    <a:lvl6pPr marL="10441076" algn="l" defTabSz="4176431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6pPr>
    <a:lvl7pPr marL="12529292" algn="l" defTabSz="4176431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7pPr>
    <a:lvl8pPr marL="14617507" algn="l" defTabSz="4176431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8pPr>
    <a:lvl9pPr marL="16705722" algn="l" defTabSz="4176431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483">
          <p15:clr>
            <a:srgbClr val="A4A3A4"/>
          </p15:clr>
        </p15:guide>
        <p15:guide id="2" pos="953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B1AE"/>
    <a:srgbClr val="465F7F"/>
    <a:srgbClr val="470B71"/>
    <a:srgbClr val="F1AB00"/>
    <a:srgbClr val="FF5C00"/>
    <a:srgbClr val="C69200"/>
    <a:srgbClr val="F42941"/>
    <a:srgbClr val="0067C5"/>
    <a:srgbClr val="96004B"/>
    <a:srgbClr val="007E6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708" autoAdjust="0"/>
    <p:restoredTop sz="94674" autoAdjust="0"/>
  </p:normalViewPr>
  <p:slideViewPr>
    <p:cSldViewPr>
      <p:cViewPr>
        <p:scale>
          <a:sx n="25" d="100"/>
          <a:sy n="25" d="100"/>
        </p:scale>
        <p:origin x="3472" y="-1248"/>
      </p:cViewPr>
      <p:guideLst>
        <p:guide orient="horz" pos="13483"/>
        <p:guide pos="953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270998" y="13298392"/>
            <a:ext cx="25737979" cy="9176087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4541996" y="24258164"/>
            <a:ext cx="21195983" cy="10939956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0882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1764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2646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3528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4410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25292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46175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67057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5A451-AE96-48FF-8B39-B683EF0913A9}" type="datetimeFigureOut">
              <a:rPr lang="fr-CH" smtClean="0"/>
              <a:t>15.08.18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C7945-9B6C-4A53-BC3D-06A4A9DAFCA0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40706585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5A451-AE96-48FF-8B39-B683EF0913A9}" type="datetimeFigureOut">
              <a:rPr lang="fr-CH" smtClean="0"/>
              <a:t>15.08.18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C7945-9B6C-4A53-BC3D-06A4A9DAFCA0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218856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72698227" y="10702131"/>
            <a:ext cx="22557528" cy="227995033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5015123" y="10702131"/>
            <a:ext cx="67178439" cy="227995033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5A451-AE96-48FF-8B39-B683EF0913A9}" type="datetimeFigureOut">
              <a:rPr lang="fr-CH" smtClean="0"/>
              <a:t>15.08.18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C7945-9B6C-4A53-BC3D-06A4A9DAFCA0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1658970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5A451-AE96-48FF-8B39-B683EF0913A9}" type="datetimeFigureOut">
              <a:rPr lang="fr-CH" smtClean="0"/>
              <a:t>15.08.18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C7945-9B6C-4A53-BC3D-06A4A9DAFCA0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0078101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391909" y="27508444"/>
            <a:ext cx="25737979" cy="8502249"/>
          </a:xfrm>
        </p:spPr>
        <p:txBody>
          <a:bodyPr anchor="t"/>
          <a:lstStyle>
            <a:lvl1pPr algn="l">
              <a:defRPr sz="18300" b="1" cap="all"/>
            </a:lvl1pPr>
          </a:lstStyle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391909" y="18144082"/>
            <a:ext cx="25737979" cy="9364362"/>
          </a:xfrm>
        </p:spPr>
        <p:txBody>
          <a:bodyPr anchor="b"/>
          <a:lstStyle>
            <a:lvl1pPr marL="0" indent="0">
              <a:buNone/>
              <a:defRPr sz="9100">
                <a:solidFill>
                  <a:schemeClr val="tx1">
                    <a:tint val="75000"/>
                  </a:schemeClr>
                </a:solidFill>
              </a:defRPr>
            </a:lvl1pPr>
            <a:lvl2pPr marL="2088215" indent="0">
              <a:buNone/>
              <a:defRPr sz="8200">
                <a:solidFill>
                  <a:schemeClr val="tx1">
                    <a:tint val="75000"/>
                  </a:schemeClr>
                </a:solidFill>
              </a:defRPr>
            </a:lvl2pPr>
            <a:lvl3pPr marL="4176431" indent="0">
              <a:buNone/>
              <a:defRPr sz="7300">
                <a:solidFill>
                  <a:schemeClr val="tx1">
                    <a:tint val="75000"/>
                  </a:schemeClr>
                </a:solidFill>
              </a:defRPr>
            </a:lvl3pPr>
            <a:lvl4pPr marL="6264646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4pPr>
            <a:lvl5pPr marL="8352861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5pPr>
            <a:lvl6pPr marL="10441076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6pPr>
            <a:lvl7pPr marL="12529292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7pPr>
            <a:lvl8pPr marL="14617507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8pPr>
            <a:lvl9pPr marL="16705722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5A451-AE96-48FF-8B39-B683EF0913A9}" type="datetimeFigureOut">
              <a:rPr lang="fr-CH" smtClean="0"/>
              <a:t>15.08.18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C7945-9B6C-4A53-BC3D-06A4A9DAFCA0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2747571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5015123" y="62349824"/>
            <a:ext cx="44867985" cy="176347340"/>
          </a:xfrm>
        </p:spPr>
        <p:txBody>
          <a:bodyPr/>
          <a:lstStyle>
            <a:lvl1pPr>
              <a:defRPr sz="12800"/>
            </a:lvl1pPr>
            <a:lvl2pPr>
              <a:defRPr sz="11000"/>
            </a:lvl2pPr>
            <a:lvl3pPr>
              <a:defRPr sz="9100"/>
            </a:lvl3pPr>
            <a:lvl4pPr>
              <a:defRPr sz="8200"/>
            </a:lvl4pPr>
            <a:lvl5pPr>
              <a:defRPr sz="8200"/>
            </a:lvl5pPr>
            <a:lvl6pPr>
              <a:defRPr sz="8200"/>
            </a:lvl6pPr>
            <a:lvl7pPr>
              <a:defRPr sz="8200"/>
            </a:lvl7pPr>
            <a:lvl8pPr>
              <a:defRPr sz="8200"/>
            </a:lvl8pPr>
            <a:lvl9pPr>
              <a:defRPr sz="82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0387773" y="62349824"/>
            <a:ext cx="44867982" cy="176347340"/>
          </a:xfrm>
        </p:spPr>
        <p:txBody>
          <a:bodyPr/>
          <a:lstStyle>
            <a:lvl1pPr>
              <a:defRPr sz="12800"/>
            </a:lvl1pPr>
            <a:lvl2pPr>
              <a:defRPr sz="11000"/>
            </a:lvl2pPr>
            <a:lvl3pPr>
              <a:defRPr sz="9100"/>
            </a:lvl3pPr>
            <a:lvl4pPr>
              <a:defRPr sz="8200"/>
            </a:lvl4pPr>
            <a:lvl5pPr>
              <a:defRPr sz="8200"/>
            </a:lvl5pPr>
            <a:lvl6pPr>
              <a:defRPr sz="8200"/>
            </a:lvl6pPr>
            <a:lvl7pPr>
              <a:defRPr sz="8200"/>
            </a:lvl7pPr>
            <a:lvl8pPr>
              <a:defRPr sz="8200"/>
            </a:lvl8pPr>
            <a:lvl9pPr>
              <a:defRPr sz="82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5A451-AE96-48FF-8B39-B683EF0913A9}" type="datetimeFigureOut">
              <a:rPr lang="fr-CH" smtClean="0"/>
              <a:t>15.08.18</a:t>
            </a:fld>
            <a:endParaRPr lang="fr-CH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C7945-9B6C-4A53-BC3D-06A4A9DAFCA0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7233776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513999" y="1714326"/>
            <a:ext cx="27251978" cy="7134754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513999" y="9582375"/>
            <a:ext cx="13378914" cy="3993477"/>
          </a:xfrm>
        </p:spPr>
        <p:txBody>
          <a:bodyPr anchor="b"/>
          <a:lstStyle>
            <a:lvl1pPr marL="0" indent="0">
              <a:buNone/>
              <a:defRPr sz="11000" b="1"/>
            </a:lvl1pPr>
            <a:lvl2pPr marL="2088215" indent="0">
              <a:buNone/>
              <a:defRPr sz="9100" b="1"/>
            </a:lvl2pPr>
            <a:lvl3pPr marL="4176431" indent="0">
              <a:buNone/>
              <a:defRPr sz="8200" b="1"/>
            </a:lvl3pPr>
            <a:lvl4pPr marL="6264646" indent="0">
              <a:buNone/>
              <a:defRPr sz="7300" b="1"/>
            </a:lvl4pPr>
            <a:lvl5pPr marL="8352861" indent="0">
              <a:buNone/>
              <a:defRPr sz="7300" b="1"/>
            </a:lvl5pPr>
            <a:lvl6pPr marL="10441076" indent="0">
              <a:buNone/>
              <a:defRPr sz="7300" b="1"/>
            </a:lvl6pPr>
            <a:lvl7pPr marL="12529292" indent="0">
              <a:buNone/>
              <a:defRPr sz="7300" b="1"/>
            </a:lvl7pPr>
            <a:lvl8pPr marL="14617507" indent="0">
              <a:buNone/>
              <a:defRPr sz="7300" b="1"/>
            </a:lvl8pPr>
            <a:lvl9pPr marL="16705722" indent="0">
              <a:buNone/>
              <a:defRPr sz="73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1513999" y="13575852"/>
            <a:ext cx="13378914" cy="24664452"/>
          </a:xfrm>
        </p:spPr>
        <p:txBody>
          <a:bodyPr/>
          <a:lstStyle>
            <a:lvl1pPr>
              <a:defRPr sz="11000"/>
            </a:lvl1pPr>
            <a:lvl2pPr>
              <a:defRPr sz="9100"/>
            </a:lvl2pPr>
            <a:lvl3pPr>
              <a:defRPr sz="8200"/>
            </a:lvl3pPr>
            <a:lvl4pPr>
              <a:defRPr sz="7300"/>
            </a:lvl4pPr>
            <a:lvl5pPr>
              <a:defRPr sz="7300"/>
            </a:lvl5pPr>
            <a:lvl6pPr>
              <a:defRPr sz="7300"/>
            </a:lvl6pPr>
            <a:lvl7pPr>
              <a:defRPr sz="7300"/>
            </a:lvl7pPr>
            <a:lvl8pPr>
              <a:defRPr sz="7300"/>
            </a:lvl8pPr>
            <a:lvl9pPr>
              <a:defRPr sz="73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15381808" y="9582375"/>
            <a:ext cx="13384170" cy="3993477"/>
          </a:xfrm>
        </p:spPr>
        <p:txBody>
          <a:bodyPr anchor="b"/>
          <a:lstStyle>
            <a:lvl1pPr marL="0" indent="0">
              <a:buNone/>
              <a:defRPr sz="11000" b="1"/>
            </a:lvl1pPr>
            <a:lvl2pPr marL="2088215" indent="0">
              <a:buNone/>
              <a:defRPr sz="9100" b="1"/>
            </a:lvl2pPr>
            <a:lvl3pPr marL="4176431" indent="0">
              <a:buNone/>
              <a:defRPr sz="8200" b="1"/>
            </a:lvl3pPr>
            <a:lvl4pPr marL="6264646" indent="0">
              <a:buNone/>
              <a:defRPr sz="7300" b="1"/>
            </a:lvl4pPr>
            <a:lvl5pPr marL="8352861" indent="0">
              <a:buNone/>
              <a:defRPr sz="7300" b="1"/>
            </a:lvl5pPr>
            <a:lvl6pPr marL="10441076" indent="0">
              <a:buNone/>
              <a:defRPr sz="7300" b="1"/>
            </a:lvl6pPr>
            <a:lvl7pPr marL="12529292" indent="0">
              <a:buNone/>
              <a:defRPr sz="7300" b="1"/>
            </a:lvl7pPr>
            <a:lvl8pPr marL="14617507" indent="0">
              <a:buNone/>
              <a:defRPr sz="7300" b="1"/>
            </a:lvl8pPr>
            <a:lvl9pPr marL="16705722" indent="0">
              <a:buNone/>
              <a:defRPr sz="73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15381808" y="13575852"/>
            <a:ext cx="13384170" cy="24664452"/>
          </a:xfrm>
        </p:spPr>
        <p:txBody>
          <a:bodyPr/>
          <a:lstStyle>
            <a:lvl1pPr>
              <a:defRPr sz="11000"/>
            </a:lvl1pPr>
            <a:lvl2pPr>
              <a:defRPr sz="9100"/>
            </a:lvl2pPr>
            <a:lvl3pPr>
              <a:defRPr sz="8200"/>
            </a:lvl3pPr>
            <a:lvl4pPr>
              <a:defRPr sz="7300"/>
            </a:lvl4pPr>
            <a:lvl5pPr>
              <a:defRPr sz="7300"/>
            </a:lvl5pPr>
            <a:lvl6pPr>
              <a:defRPr sz="7300"/>
            </a:lvl6pPr>
            <a:lvl7pPr>
              <a:defRPr sz="7300"/>
            </a:lvl7pPr>
            <a:lvl8pPr>
              <a:defRPr sz="7300"/>
            </a:lvl8pPr>
            <a:lvl9pPr>
              <a:defRPr sz="73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5A451-AE96-48FF-8B39-B683EF0913A9}" type="datetimeFigureOut">
              <a:rPr lang="fr-CH" smtClean="0"/>
              <a:t>15.08.18</a:t>
            </a:fld>
            <a:endParaRPr lang="fr-CH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C7945-9B6C-4A53-BC3D-06A4A9DAFCA0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1260725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5A451-AE96-48FF-8B39-B683EF0913A9}" type="datetimeFigureOut">
              <a:rPr lang="fr-CH" smtClean="0"/>
              <a:t>15.08.18</a:t>
            </a:fld>
            <a:endParaRPr lang="fr-CH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C7945-9B6C-4A53-BC3D-06A4A9DAFCA0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2202862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5A451-AE96-48FF-8B39-B683EF0913A9}" type="datetimeFigureOut">
              <a:rPr lang="fr-CH" smtClean="0"/>
              <a:t>15.08.18</a:t>
            </a:fld>
            <a:endParaRPr lang="fr-CH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C7945-9B6C-4A53-BC3D-06A4A9DAFCA0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6562864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514000" y="1704413"/>
            <a:ext cx="9961903" cy="7253667"/>
          </a:xfrm>
        </p:spPr>
        <p:txBody>
          <a:bodyPr anchor="b"/>
          <a:lstStyle>
            <a:lvl1pPr algn="l">
              <a:defRPr sz="9100" b="1"/>
            </a:lvl1pPr>
          </a:lstStyle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1838629" y="1704417"/>
            <a:ext cx="16927347" cy="36535890"/>
          </a:xfrm>
        </p:spPr>
        <p:txBody>
          <a:bodyPr/>
          <a:lstStyle>
            <a:lvl1pPr>
              <a:defRPr sz="14600"/>
            </a:lvl1pPr>
            <a:lvl2pPr>
              <a:defRPr sz="12800"/>
            </a:lvl2pPr>
            <a:lvl3pPr>
              <a:defRPr sz="11000"/>
            </a:lvl3pPr>
            <a:lvl4pPr>
              <a:defRPr sz="9100"/>
            </a:lvl4pPr>
            <a:lvl5pPr>
              <a:defRPr sz="9100"/>
            </a:lvl5pPr>
            <a:lvl6pPr>
              <a:defRPr sz="9100"/>
            </a:lvl6pPr>
            <a:lvl7pPr>
              <a:defRPr sz="9100"/>
            </a:lvl7pPr>
            <a:lvl8pPr>
              <a:defRPr sz="9100"/>
            </a:lvl8pPr>
            <a:lvl9pPr>
              <a:defRPr sz="91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514000" y="8958084"/>
            <a:ext cx="9961903" cy="29282223"/>
          </a:xfrm>
        </p:spPr>
        <p:txBody>
          <a:bodyPr/>
          <a:lstStyle>
            <a:lvl1pPr marL="0" indent="0">
              <a:buNone/>
              <a:defRPr sz="6400"/>
            </a:lvl1pPr>
            <a:lvl2pPr marL="2088215" indent="0">
              <a:buNone/>
              <a:defRPr sz="5500"/>
            </a:lvl2pPr>
            <a:lvl3pPr marL="4176431" indent="0">
              <a:buNone/>
              <a:defRPr sz="4600"/>
            </a:lvl3pPr>
            <a:lvl4pPr marL="6264646" indent="0">
              <a:buNone/>
              <a:defRPr sz="4100"/>
            </a:lvl4pPr>
            <a:lvl5pPr marL="8352861" indent="0">
              <a:buNone/>
              <a:defRPr sz="4100"/>
            </a:lvl5pPr>
            <a:lvl6pPr marL="10441076" indent="0">
              <a:buNone/>
              <a:defRPr sz="4100"/>
            </a:lvl6pPr>
            <a:lvl7pPr marL="12529292" indent="0">
              <a:buNone/>
              <a:defRPr sz="4100"/>
            </a:lvl7pPr>
            <a:lvl8pPr marL="14617507" indent="0">
              <a:buNone/>
              <a:defRPr sz="4100"/>
            </a:lvl8pPr>
            <a:lvl9pPr marL="16705722" indent="0">
              <a:buNone/>
              <a:defRPr sz="41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5A451-AE96-48FF-8B39-B683EF0913A9}" type="datetimeFigureOut">
              <a:rPr lang="fr-CH" smtClean="0"/>
              <a:t>15.08.18</a:t>
            </a:fld>
            <a:endParaRPr lang="fr-CH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C7945-9B6C-4A53-BC3D-06A4A9DAFCA0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1001243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935087" y="29965968"/>
            <a:ext cx="18167985" cy="3537652"/>
          </a:xfrm>
        </p:spPr>
        <p:txBody>
          <a:bodyPr anchor="b"/>
          <a:lstStyle>
            <a:lvl1pPr algn="l">
              <a:defRPr sz="9100" b="1"/>
            </a:lvl1pPr>
          </a:lstStyle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935087" y="3825021"/>
            <a:ext cx="18167985" cy="25685115"/>
          </a:xfrm>
        </p:spPr>
        <p:txBody>
          <a:bodyPr/>
          <a:lstStyle>
            <a:lvl1pPr marL="0" indent="0">
              <a:buNone/>
              <a:defRPr sz="14600"/>
            </a:lvl1pPr>
            <a:lvl2pPr marL="2088215" indent="0">
              <a:buNone/>
              <a:defRPr sz="12800"/>
            </a:lvl2pPr>
            <a:lvl3pPr marL="4176431" indent="0">
              <a:buNone/>
              <a:defRPr sz="11000"/>
            </a:lvl3pPr>
            <a:lvl4pPr marL="6264646" indent="0">
              <a:buNone/>
              <a:defRPr sz="9100"/>
            </a:lvl4pPr>
            <a:lvl5pPr marL="8352861" indent="0">
              <a:buNone/>
              <a:defRPr sz="9100"/>
            </a:lvl5pPr>
            <a:lvl6pPr marL="10441076" indent="0">
              <a:buNone/>
              <a:defRPr sz="9100"/>
            </a:lvl6pPr>
            <a:lvl7pPr marL="12529292" indent="0">
              <a:buNone/>
              <a:defRPr sz="9100"/>
            </a:lvl7pPr>
            <a:lvl8pPr marL="14617507" indent="0">
              <a:buNone/>
              <a:defRPr sz="9100"/>
            </a:lvl8pPr>
            <a:lvl9pPr marL="16705722" indent="0">
              <a:buNone/>
              <a:defRPr sz="9100"/>
            </a:lvl9pPr>
          </a:lstStyle>
          <a:p>
            <a:endParaRPr lang="fr-CH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5935087" y="33503620"/>
            <a:ext cx="18167985" cy="5024053"/>
          </a:xfrm>
        </p:spPr>
        <p:txBody>
          <a:bodyPr/>
          <a:lstStyle>
            <a:lvl1pPr marL="0" indent="0">
              <a:buNone/>
              <a:defRPr sz="6400"/>
            </a:lvl1pPr>
            <a:lvl2pPr marL="2088215" indent="0">
              <a:buNone/>
              <a:defRPr sz="5500"/>
            </a:lvl2pPr>
            <a:lvl3pPr marL="4176431" indent="0">
              <a:buNone/>
              <a:defRPr sz="4600"/>
            </a:lvl3pPr>
            <a:lvl4pPr marL="6264646" indent="0">
              <a:buNone/>
              <a:defRPr sz="4100"/>
            </a:lvl4pPr>
            <a:lvl5pPr marL="8352861" indent="0">
              <a:buNone/>
              <a:defRPr sz="4100"/>
            </a:lvl5pPr>
            <a:lvl6pPr marL="10441076" indent="0">
              <a:buNone/>
              <a:defRPr sz="4100"/>
            </a:lvl6pPr>
            <a:lvl7pPr marL="12529292" indent="0">
              <a:buNone/>
              <a:defRPr sz="4100"/>
            </a:lvl7pPr>
            <a:lvl8pPr marL="14617507" indent="0">
              <a:buNone/>
              <a:defRPr sz="4100"/>
            </a:lvl8pPr>
            <a:lvl9pPr marL="16705722" indent="0">
              <a:buNone/>
              <a:defRPr sz="41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5A451-AE96-48FF-8B39-B683EF0913A9}" type="datetimeFigureOut">
              <a:rPr lang="fr-CH" smtClean="0"/>
              <a:t>15.08.18</a:t>
            </a:fld>
            <a:endParaRPr lang="fr-CH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C7945-9B6C-4A53-BC3D-06A4A9DAFCA0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7713335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1513999" y="1714326"/>
            <a:ext cx="27251978" cy="7134754"/>
          </a:xfrm>
          <a:prstGeom prst="rect">
            <a:avLst/>
          </a:prstGeom>
        </p:spPr>
        <p:txBody>
          <a:bodyPr vert="horz" lIns="417643" tIns="208822" rIns="417643" bIns="208822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513999" y="9988659"/>
            <a:ext cx="27251978" cy="28251648"/>
          </a:xfrm>
          <a:prstGeom prst="rect">
            <a:avLst/>
          </a:prstGeom>
        </p:spPr>
        <p:txBody>
          <a:bodyPr vert="horz" lIns="417643" tIns="208822" rIns="417643" bIns="208822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1513999" y="39677164"/>
            <a:ext cx="7065328" cy="2279158"/>
          </a:xfrm>
          <a:prstGeom prst="rect">
            <a:avLst/>
          </a:prstGeom>
        </p:spPr>
        <p:txBody>
          <a:bodyPr vert="horz" lIns="417643" tIns="208822" rIns="417643" bIns="208822" rtlCol="0" anchor="ctr"/>
          <a:lstStyle>
            <a:lvl1pPr algn="l">
              <a:defRPr sz="5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C5A451-AE96-48FF-8B39-B683EF0913A9}" type="datetimeFigureOut">
              <a:rPr lang="fr-CH" smtClean="0"/>
              <a:t>15.08.18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10345658" y="39677164"/>
            <a:ext cx="9588659" cy="2279158"/>
          </a:xfrm>
          <a:prstGeom prst="rect">
            <a:avLst/>
          </a:prstGeom>
        </p:spPr>
        <p:txBody>
          <a:bodyPr vert="horz" lIns="417643" tIns="208822" rIns="417643" bIns="208822" rtlCol="0" anchor="ctr"/>
          <a:lstStyle>
            <a:lvl1pPr algn="ctr">
              <a:defRPr sz="5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21700649" y="39677164"/>
            <a:ext cx="7065328" cy="2279158"/>
          </a:xfrm>
          <a:prstGeom prst="rect">
            <a:avLst/>
          </a:prstGeom>
        </p:spPr>
        <p:txBody>
          <a:bodyPr vert="horz" lIns="417643" tIns="208822" rIns="417643" bIns="208822" rtlCol="0" anchor="ctr"/>
          <a:lstStyle>
            <a:lvl1pPr algn="r">
              <a:defRPr sz="5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5C7945-9B6C-4A53-BC3D-06A4A9DAFCA0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0092640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176431" rtl="0" eaLnBrk="1" latinLnBrk="0" hangingPunct="1">
        <a:spcBef>
          <a:spcPct val="0"/>
        </a:spcBef>
        <a:buNone/>
        <a:defRPr sz="20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566161" indent="-1566161" algn="l" defTabSz="4176431" rtl="0" eaLnBrk="1" latinLnBrk="0" hangingPunct="1">
        <a:spcBef>
          <a:spcPct val="20000"/>
        </a:spcBef>
        <a:buFont typeface="Arial" pitchFamily="34" charset="0"/>
        <a:buChar char="•"/>
        <a:defRPr sz="14600" kern="1200">
          <a:solidFill>
            <a:schemeClr val="tx1"/>
          </a:solidFill>
          <a:latin typeface="+mn-lt"/>
          <a:ea typeface="+mn-ea"/>
          <a:cs typeface="+mn-cs"/>
        </a:defRPr>
      </a:lvl1pPr>
      <a:lvl2pPr marL="3393350" indent="-1305135" algn="l" defTabSz="4176431" rtl="0" eaLnBrk="1" latinLnBrk="0" hangingPunct="1">
        <a:spcBef>
          <a:spcPct val="20000"/>
        </a:spcBef>
        <a:buFont typeface="Arial" pitchFamily="34" charset="0"/>
        <a:buChar char="–"/>
        <a:defRPr sz="12800" kern="1200">
          <a:solidFill>
            <a:schemeClr val="tx1"/>
          </a:solidFill>
          <a:latin typeface="+mn-lt"/>
          <a:ea typeface="+mn-ea"/>
          <a:cs typeface="+mn-cs"/>
        </a:defRPr>
      </a:lvl2pPr>
      <a:lvl3pPr marL="5220538" indent="-1044108" algn="l" defTabSz="4176431" rtl="0" eaLnBrk="1" latinLnBrk="0" hangingPunct="1">
        <a:spcBef>
          <a:spcPct val="20000"/>
        </a:spcBef>
        <a:buFont typeface="Arial" pitchFamily="34" charset="0"/>
        <a:buChar char="•"/>
        <a:defRPr sz="11000" kern="1200">
          <a:solidFill>
            <a:schemeClr val="tx1"/>
          </a:solidFill>
          <a:latin typeface="+mn-lt"/>
          <a:ea typeface="+mn-ea"/>
          <a:cs typeface="+mn-cs"/>
        </a:defRPr>
      </a:lvl3pPr>
      <a:lvl4pPr marL="7308753" indent="-1044108" algn="l" defTabSz="4176431" rtl="0" eaLnBrk="1" latinLnBrk="0" hangingPunct="1">
        <a:spcBef>
          <a:spcPct val="20000"/>
        </a:spcBef>
        <a:buFont typeface="Arial" pitchFamily="34" charset="0"/>
        <a:buChar char="–"/>
        <a:defRPr sz="9100" kern="1200">
          <a:solidFill>
            <a:schemeClr val="tx1"/>
          </a:solidFill>
          <a:latin typeface="+mn-lt"/>
          <a:ea typeface="+mn-ea"/>
          <a:cs typeface="+mn-cs"/>
        </a:defRPr>
      </a:lvl4pPr>
      <a:lvl5pPr marL="9396969" indent="-1044108" algn="l" defTabSz="4176431" rtl="0" eaLnBrk="1" latinLnBrk="0" hangingPunct="1">
        <a:spcBef>
          <a:spcPct val="20000"/>
        </a:spcBef>
        <a:buFont typeface="Arial" pitchFamily="34" charset="0"/>
        <a:buChar char="»"/>
        <a:defRPr sz="9100" kern="1200">
          <a:solidFill>
            <a:schemeClr val="tx1"/>
          </a:solidFill>
          <a:latin typeface="+mn-lt"/>
          <a:ea typeface="+mn-ea"/>
          <a:cs typeface="+mn-cs"/>
        </a:defRPr>
      </a:lvl5pPr>
      <a:lvl6pPr marL="11485184" indent="-1044108" algn="l" defTabSz="4176431" rtl="0" eaLnBrk="1" latinLnBrk="0" hangingPunct="1">
        <a:spcBef>
          <a:spcPct val="20000"/>
        </a:spcBef>
        <a:buFont typeface="Arial" pitchFamily="34" charset="0"/>
        <a:buChar char="•"/>
        <a:defRPr sz="9100" kern="1200">
          <a:solidFill>
            <a:schemeClr val="tx1"/>
          </a:solidFill>
          <a:latin typeface="+mn-lt"/>
          <a:ea typeface="+mn-ea"/>
          <a:cs typeface="+mn-cs"/>
        </a:defRPr>
      </a:lvl6pPr>
      <a:lvl7pPr marL="13573399" indent="-1044108" algn="l" defTabSz="4176431" rtl="0" eaLnBrk="1" latinLnBrk="0" hangingPunct="1">
        <a:spcBef>
          <a:spcPct val="20000"/>
        </a:spcBef>
        <a:buFont typeface="Arial" pitchFamily="34" charset="0"/>
        <a:buChar char="•"/>
        <a:defRPr sz="9100" kern="1200">
          <a:solidFill>
            <a:schemeClr val="tx1"/>
          </a:solidFill>
          <a:latin typeface="+mn-lt"/>
          <a:ea typeface="+mn-ea"/>
          <a:cs typeface="+mn-cs"/>
        </a:defRPr>
      </a:lvl7pPr>
      <a:lvl8pPr marL="15661615" indent="-1044108" algn="l" defTabSz="4176431" rtl="0" eaLnBrk="1" latinLnBrk="0" hangingPunct="1">
        <a:spcBef>
          <a:spcPct val="20000"/>
        </a:spcBef>
        <a:buFont typeface="Arial" pitchFamily="34" charset="0"/>
        <a:buChar char="•"/>
        <a:defRPr sz="9100" kern="1200">
          <a:solidFill>
            <a:schemeClr val="tx1"/>
          </a:solidFill>
          <a:latin typeface="+mn-lt"/>
          <a:ea typeface="+mn-ea"/>
          <a:cs typeface="+mn-cs"/>
        </a:defRPr>
      </a:lvl8pPr>
      <a:lvl9pPr marL="17749830" indent="-1044108" algn="l" defTabSz="4176431" rtl="0" eaLnBrk="1" latinLnBrk="0" hangingPunct="1">
        <a:spcBef>
          <a:spcPct val="20000"/>
        </a:spcBef>
        <a:buFont typeface="Arial" pitchFamily="34" charset="0"/>
        <a:buChar char="•"/>
        <a:defRPr sz="9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176431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1pPr>
      <a:lvl2pPr marL="2088215" algn="l" defTabSz="4176431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2pPr>
      <a:lvl3pPr marL="4176431" algn="l" defTabSz="4176431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3pPr>
      <a:lvl4pPr marL="6264646" algn="l" defTabSz="4176431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4pPr>
      <a:lvl5pPr marL="8352861" algn="l" defTabSz="4176431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5pPr>
      <a:lvl6pPr marL="10441076" algn="l" defTabSz="4176431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6pPr>
      <a:lvl7pPr marL="12529292" algn="l" defTabSz="4176431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7pPr>
      <a:lvl8pPr marL="14617507" algn="l" defTabSz="4176431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8pPr>
      <a:lvl9pPr marL="16705722" algn="l" defTabSz="4176431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gif"/><Relationship Id="rId3" Type="http://schemas.openxmlformats.org/officeDocument/2006/relationships/hyperlink" Target="http://www.unige.ch/presse/charte/pdf/Exemples_affiches.pdf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gif"/><Relationship Id="rId3" Type="http://schemas.openxmlformats.org/officeDocument/2006/relationships/hyperlink" Target="http://www.unige.ch/presse/charte/pdf/Exemples_affiches.pdf" TargetMode="Externa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gif"/><Relationship Id="rId3" Type="http://schemas.openxmlformats.org/officeDocument/2006/relationships/hyperlink" Target="http://www.unige.ch/presse/charte/pdf/Exemples_affiches.pdf" TargetMode="Externa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gif"/><Relationship Id="rId3" Type="http://schemas.openxmlformats.org/officeDocument/2006/relationships/hyperlink" Target="http://www.unige.ch/presse/charte/pdf/Exemples_affiches.pdf" TargetMode="Externa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gif"/><Relationship Id="rId3" Type="http://schemas.openxmlformats.org/officeDocument/2006/relationships/hyperlink" Target="http://www.unige.ch/presse/charte/pdf/Exemples_affiches.pdf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gif"/><Relationship Id="rId3" Type="http://schemas.openxmlformats.org/officeDocument/2006/relationships/hyperlink" Target="http://www.unige.ch/presse/charte/pdf/Exemples_affiches.pdf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gif"/><Relationship Id="rId3" Type="http://schemas.openxmlformats.org/officeDocument/2006/relationships/hyperlink" Target="http://www.unige.ch/presse/charte/pdf/Exemples_affiches.pdf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gif"/><Relationship Id="rId3" Type="http://schemas.openxmlformats.org/officeDocument/2006/relationships/hyperlink" Target="http://www.unige.ch/presse/charte/pdf/Exemples_affiches.pdf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gif"/><Relationship Id="rId3" Type="http://schemas.openxmlformats.org/officeDocument/2006/relationships/hyperlink" Target="http://www.unige.ch/presse/charte/pdf/Exemples_affiches.pdf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gif"/><Relationship Id="rId3" Type="http://schemas.openxmlformats.org/officeDocument/2006/relationships/hyperlink" Target="http://www.unige.ch/presse/charte/pdf/Exemples_affiches.pdf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gif"/><Relationship Id="rId3" Type="http://schemas.openxmlformats.org/officeDocument/2006/relationships/hyperlink" Target="http://www.unige.ch/presse/charte/pdf/Exemples_affiches.pdf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gif"/><Relationship Id="rId3" Type="http://schemas.openxmlformats.org/officeDocument/2006/relationships/hyperlink" Target="http://www.unige.ch/presse/charte/pdf/Exemples_affiches.pdf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gif"/><Relationship Id="rId3" Type="http://schemas.openxmlformats.org/officeDocument/2006/relationships/hyperlink" Target="http://www.unige.ch/presse/charte/pdf/Exemples_affiches.pdf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-15107" y="38528125"/>
            <a:ext cx="30276000" cy="4280400"/>
          </a:xfrm>
          <a:prstGeom prst="rect">
            <a:avLst/>
          </a:prstGeom>
          <a:solidFill>
            <a:srgbClr val="CF00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6" name="ZoneTexte 5"/>
          <p:cNvSpPr txBox="1"/>
          <p:nvPr/>
        </p:nvSpPr>
        <p:spPr>
          <a:xfrm>
            <a:off x="1594646" y="40350479"/>
            <a:ext cx="11305256" cy="12842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5100" b="1" dirty="0" smtClean="0">
                <a:solidFill>
                  <a:schemeClr val="bg1"/>
                </a:solidFill>
                <a:latin typeface="Arial Black" pitchFamily="34" charset="0"/>
                <a:cs typeface="Arial" pitchFamily="34" charset="0"/>
              </a:rPr>
              <a:t>MAISON DE L’HISTOIRE</a:t>
            </a:r>
            <a:endParaRPr lang="fr-CH" sz="5100" b="1" dirty="0">
              <a:solidFill>
                <a:schemeClr val="bg1"/>
              </a:solidFill>
              <a:latin typeface="Arial Black" pitchFamily="34" charset="0"/>
              <a:cs typeface="Arial" pitchFamily="34" charset="0"/>
            </a:endParaRPr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02925" y="39296712"/>
            <a:ext cx="7992888" cy="2880361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4073033" y="5490494"/>
            <a:ext cx="21026336" cy="226626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8000" b="1" dirty="0"/>
              <a:t>Le texte en bas à gauche (toujours en majuscule) </a:t>
            </a:r>
            <a:r>
              <a:rPr lang="fr-CH" sz="8000" dirty="0"/>
              <a:t>est modifiable en fonction des structures organisatrices. La liste des exemples n’est pas exhaustive. Vous pouvez sans autre copier-coller un bloc texte à 2 ou 3 niveaux sur </a:t>
            </a:r>
            <a:r>
              <a:rPr lang="fr-CH" sz="8000" dirty="0" smtClean="0"/>
              <a:t>le poster </a:t>
            </a:r>
            <a:r>
              <a:rPr lang="fr-CH" sz="8000" dirty="0"/>
              <a:t>de votre choix.</a:t>
            </a:r>
          </a:p>
          <a:p>
            <a:r>
              <a:rPr lang="fr-CH" sz="8000" dirty="0"/>
              <a:t>Merci de respecter les polices de caractères utilisées pour la faculté (Arial Black) et  l’unité/département/section (Arial).</a:t>
            </a:r>
          </a:p>
          <a:p>
            <a:r>
              <a:rPr lang="fr-CH" sz="8000" dirty="0"/>
              <a:t>Voir les explications concernant les posters, affiches et flyers</a:t>
            </a:r>
            <a:r>
              <a:rPr lang="fr-CH" sz="8000" dirty="0" smtClean="0"/>
              <a:t>.</a:t>
            </a:r>
          </a:p>
          <a:p>
            <a:endParaRPr lang="fr-CH" sz="8000" dirty="0" smtClean="0"/>
          </a:p>
          <a:p>
            <a:r>
              <a:rPr lang="fr-FR" sz="8000" baseline="30000" dirty="0">
                <a:hlinkClick r:id="rId3"/>
              </a:rPr>
              <a:t>http://</a:t>
            </a:r>
            <a:r>
              <a:rPr lang="fr-FR" sz="8000" baseline="30000" dirty="0" smtClean="0">
                <a:hlinkClick r:id="rId3"/>
              </a:rPr>
              <a:t>www.unige.ch/presse/charte/pdf/Exemples_affiches.pdf</a:t>
            </a:r>
            <a:endParaRPr lang="fr-FR" sz="8000" baseline="30000" dirty="0" smtClean="0"/>
          </a:p>
          <a:p>
            <a:endParaRPr lang="fr-CH" sz="8000" dirty="0"/>
          </a:p>
          <a:p>
            <a:r>
              <a:rPr lang="fr-CH" sz="8000" b="1" dirty="0"/>
              <a:t>Les couleurs des bandeaux </a:t>
            </a:r>
            <a:r>
              <a:rPr lang="fr-CH" sz="8000" dirty="0"/>
              <a:t>peuvent sembler fausses à l’écran, mais lors de l’impression elles sont très proches des couleurs facultaires pantone.</a:t>
            </a:r>
          </a:p>
        </p:txBody>
      </p:sp>
    </p:spTree>
    <p:extLst>
      <p:ext uri="{BB962C8B-B14F-4D97-AF65-F5344CB8AC3E}">
        <p14:creationId xmlns:p14="http://schemas.microsoft.com/office/powerpoint/2010/main" val="16301544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-15107" y="38528125"/>
            <a:ext cx="30276000" cy="4280400"/>
          </a:xfrm>
          <a:prstGeom prst="rect">
            <a:avLst/>
          </a:prstGeom>
          <a:solidFill>
            <a:srgbClr val="FF5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6" name="ZoneTexte 5"/>
          <p:cNvSpPr txBox="1"/>
          <p:nvPr/>
        </p:nvSpPr>
        <p:spPr>
          <a:xfrm>
            <a:off x="1594645" y="40096825"/>
            <a:ext cx="15057509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5100" b="1" dirty="0" smtClean="0">
                <a:solidFill>
                  <a:schemeClr val="bg1"/>
                </a:solidFill>
                <a:latin typeface="Arial Black" pitchFamily="34" charset="0"/>
                <a:cs typeface="Arial" pitchFamily="34" charset="0"/>
              </a:rPr>
              <a:t>FACULTÉ DE TRADUCTION</a:t>
            </a:r>
          </a:p>
          <a:p>
            <a:r>
              <a:rPr lang="fr-CH" sz="5100" b="1" dirty="0" smtClean="0">
                <a:solidFill>
                  <a:schemeClr val="bg1"/>
                </a:solidFill>
                <a:latin typeface="Arial Black" pitchFamily="34" charset="0"/>
                <a:cs typeface="Arial" pitchFamily="34" charset="0"/>
              </a:rPr>
              <a:t>ET D’INTERPRÉTATION</a:t>
            </a:r>
            <a:endParaRPr lang="fr-CH" sz="5100" b="1" dirty="0">
              <a:solidFill>
                <a:schemeClr val="bg1"/>
              </a:solidFill>
              <a:latin typeface="Arial Black" pitchFamily="34" charset="0"/>
              <a:cs typeface="Arial" pitchFamily="34" charset="0"/>
            </a:endParaRPr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02925" y="39296712"/>
            <a:ext cx="7992888" cy="2880361"/>
          </a:xfrm>
          <a:prstGeom prst="rect">
            <a:avLst/>
          </a:prstGeom>
        </p:spPr>
      </p:pic>
      <p:sp>
        <p:nvSpPr>
          <p:cNvPr id="8" name="ZoneTexte 7"/>
          <p:cNvSpPr txBox="1"/>
          <p:nvPr/>
        </p:nvSpPr>
        <p:spPr>
          <a:xfrm>
            <a:off x="4073033" y="5490494"/>
            <a:ext cx="21026336" cy="226626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8000" b="1" dirty="0"/>
              <a:t>Le texte en bas à gauche (toujours en majuscule) </a:t>
            </a:r>
            <a:r>
              <a:rPr lang="fr-CH" sz="8000" dirty="0"/>
              <a:t>est modifiable en fonction des structures organisatrices. La liste des exemples n’est pas exhaustive. Vous pouvez sans autre copier-coller un bloc texte à 2 ou 3 niveaux sur </a:t>
            </a:r>
            <a:r>
              <a:rPr lang="fr-CH" sz="8000" dirty="0" smtClean="0"/>
              <a:t>le poster </a:t>
            </a:r>
            <a:r>
              <a:rPr lang="fr-CH" sz="8000" dirty="0"/>
              <a:t>de votre choix.</a:t>
            </a:r>
          </a:p>
          <a:p>
            <a:r>
              <a:rPr lang="fr-CH" sz="8000" dirty="0"/>
              <a:t>Merci de respecter les polices de caractères utilisées pour la faculté (Arial Black) et  l’unité/département/section (Arial).</a:t>
            </a:r>
          </a:p>
          <a:p>
            <a:r>
              <a:rPr lang="fr-CH" sz="8000" dirty="0"/>
              <a:t>Voir les explications concernant les posters, affiches et flyers</a:t>
            </a:r>
            <a:r>
              <a:rPr lang="fr-CH" sz="8000" dirty="0" smtClean="0"/>
              <a:t>.</a:t>
            </a:r>
          </a:p>
          <a:p>
            <a:endParaRPr lang="fr-CH" sz="8000" dirty="0" smtClean="0"/>
          </a:p>
          <a:p>
            <a:r>
              <a:rPr lang="fr-FR" sz="8000" baseline="30000" dirty="0">
                <a:hlinkClick r:id="rId3"/>
              </a:rPr>
              <a:t>http://</a:t>
            </a:r>
            <a:r>
              <a:rPr lang="fr-FR" sz="8000" baseline="30000" dirty="0" smtClean="0">
                <a:hlinkClick r:id="rId3"/>
              </a:rPr>
              <a:t>www.unige.ch/presse/charte/pdf/Exemples_affiches.pdf</a:t>
            </a:r>
            <a:endParaRPr lang="fr-FR" sz="8000" baseline="30000" dirty="0" smtClean="0"/>
          </a:p>
          <a:p>
            <a:endParaRPr lang="fr-CH" sz="8000" dirty="0"/>
          </a:p>
          <a:p>
            <a:r>
              <a:rPr lang="fr-CH" sz="8000" b="1" dirty="0"/>
              <a:t>Les couleurs des bandeaux </a:t>
            </a:r>
            <a:r>
              <a:rPr lang="fr-CH" sz="8000" dirty="0"/>
              <a:t>peuvent sembler fausses à l’écran, mais lors de l’impression elles sont très proches des couleurs facultaires pantone.</a:t>
            </a:r>
          </a:p>
        </p:txBody>
      </p:sp>
    </p:spTree>
    <p:extLst>
      <p:ext uri="{BB962C8B-B14F-4D97-AF65-F5344CB8AC3E}">
        <p14:creationId xmlns:p14="http://schemas.microsoft.com/office/powerpoint/2010/main" val="14507167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-15107" y="38528125"/>
            <a:ext cx="30276000" cy="4280400"/>
          </a:xfrm>
          <a:prstGeom prst="rect">
            <a:avLst/>
          </a:prstGeom>
          <a:solidFill>
            <a:srgbClr val="F1AB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6" name="ZoneTexte 5"/>
          <p:cNvSpPr txBox="1"/>
          <p:nvPr/>
        </p:nvSpPr>
        <p:spPr>
          <a:xfrm>
            <a:off x="1594645" y="40096825"/>
            <a:ext cx="15057509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5100" b="1" dirty="0" smtClean="0">
                <a:solidFill>
                  <a:schemeClr val="bg1"/>
                </a:solidFill>
                <a:latin typeface="Arial Black" pitchFamily="34" charset="0"/>
                <a:cs typeface="Arial" pitchFamily="34" charset="0"/>
              </a:rPr>
              <a:t>FACULTÉ DES SCIENCES</a:t>
            </a:r>
          </a:p>
          <a:p>
            <a:r>
              <a:rPr lang="fr-CH" sz="5100" b="1" dirty="0" smtClean="0">
                <a:solidFill>
                  <a:schemeClr val="bg1"/>
                </a:solidFill>
                <a:latin typeface="Arial Black" pitchFamily="34" charset="0"/>
                <a:cs typeface="Arial" pitchFamily="34" charset="0"/>
              </a:rPr>
              <a:t>DE LA SOCIÉTÉ</a:t>
            </a:r>
            <a:endParaRPr lang="fr-CH" sz="5100" b="1" dirty="0">
              <a:solidFill>
                <a:schemeClr val="bg1"/>
              </a:solidFill>
              <a:latin typeface="Arial Black" pitchFamily="34" charset="0"/>
              <a:cs typeface="Arial" pitchFamily="34" charset="0"/>
            </a:endParaRPr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02925" y="39296712"/>
            <a:ext cx="7992888" cy="2880361"/>
          </a:xfrm>
          <a:prstGeom prst="rect">
            <a:avLst/>
          </a:prstGeom>
        </p:spPr>
      </p:pic>
      <p:sp>
        <p:nvSpPr>
          <p:cNvPr id="8" name="ZoneTexte 7"/>
          <p:cNvSpPr txBox="1"/>
          <p:nvPr/>
        </p:nvSpPr>
        <p:spPr>
          <a:xfrm>
            <a:off x="4073033" y="5490494"/>
            <a:ext cx="21026336" cy="226626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8000" b="1" dirty="0"/>
              <a:t>Le texte en bas à gauche (toujours en majuscule) </a:t>
            </a:r>
            <a:r>
              <a:rPr lang="fr-CH" sz="8000" dirty="0"/>
              <a:t>est modifiable en fonction des structures organisatrices. La liste des exemples n’est pas exhaustive. Vous pouvez sans autre copier-coller un bloc texte à 2 ou 3 niveaux sur </a:t>
            </a:r>
            <a:r>
              <a:rPr lang="fr-CH" sz="8000" dirty="0" smtClean="0"/>
              <a:t>le poster </a:t>
            </a:r>
            <a:r>
              <a:rPr lang="fr-CH" sz="8000" dirty="0"/>
              <a:t>de votre choix.</a:t>
            </a:r>
          </a:p>
          <a:p>
            <a:r>
              <a:rPr lang="fr-CH" sz="8000" dirty="0"/>
              <a:t>Merci de respecter les polices de caractères utilisées pour la faculté (Arial Black) et  l’unité/département/section (Arial).</a:t>
            </a:r>
          </a:p>
          <a:p>
            <a:r>
              <a:rPr lang="fr-CH" sz="8000" dirty="0"/>
              <a:t>Voir les explications concernant les posters, affiches et flyers</a:t>
            </a:r>
            <a:r>
              <a:rPr lang="fr-CH" sz="8000" dirty="0" smtClean="0"/>
              <a:t>.</a:t>
            </a:r>
          </a:p>
          <a:p>
            <a:endParaRPr lang="fr-CH" sz="8000" dirty="0" smtClean="0"/>
          </a:p>
          <a:p>
            <a:r>
              <a:rPr lang="fr-FR" sz="8000" baseline="30000" dirty="0">
                <a:hlinkClick r:id="rId3"/>
              </a:rPr>
              <a:t>http://</a:t>
            </a:r>
            <a:r>
              <a:rPr lang="fr-FR" sz="8000" baseline="30000" dirty="0" smtClean="0">
                <a:hlinkClick r:id="rId3"/>
              </a:rPr>
              <a:t>www.unige.ch/presse/charte/pdf/Exemples_affiches.pdf</a:t>
            </a:r>
            <a:endParaRPr lang="fr-FR" sz="8000" baseline="30000" dirty="0" smtClean="0"/>
          </a:p>
          <a:p>
            <a:endParaRPr lang="fr-CH" sz="8000" dirty="0"/>
          </a:p>
          <a:p>
            <a:r>
              <a:rPr lang="fr-CH" sz="8000" b="1" dirty="0"/>
              <a:t>Les couleurs des bandeaux </a:t>
            </a:r>
            <a:r>
              <a:rPr lang="fr-CH" sz="8000" dirty="0"/>
              <a:t>peuvent sembler fausses à l’écran, mais lors de l’impression elles sont très proches des couleurs facultaires pantone.</a:t>
            </a:r>
          </a:p>
        </p:txBody>
      </p:sp>
    </p:spTree>
    <p:extLst>
      <p:ext uri="{BB962C8B-B14F-4D97-AF65-F5344CB8AC3E}">
        <p14:creationId xmlns:p14="http://schemas.microsoft.com/office/powerpoint/2010/main" val="399167110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-15107" y="38528125"/>
            <a:ext cx="30276000" cy="4280400"/>
          </a:xfrm>
          <a:prstGeom prst="rect">
            <a:avLst/>
          </a:prstGeom>
          <a:solidFill>
            <a:srgbClr val="470B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6" name="ZoneTexte 5"/>
          <p:cNvSpPr txBox="1"/>
          <p:nvPr/>
        </p:nvSpPr>
        <p:spPr>
          <a:xfrm>
            <a:off x="1594645" y="40096825"/>
            <a:ext cx="15057509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5100" b="1" dirty="0" smtClean="0">
                <a:solidFill>
                  <a:schemeClr val="bg1"/>
                </a:solidFill>
                <a:latin typeface="Arial Black" pitchFamily="34" charset="0"/>
                <a:cs typeface="Arial" pitchFamily="34" charset="0"/>
              </a:rPr>
              <a:t>FACULTÉ AUTONOME</a:t>
            </a:r>
          </a:p>
          <a:p>
            <a:r>
              <a:rPr lang="fr-CH" sz="5100" b="1" dirty="0" smtClean="0">
                <a:solidFill>
                  <a:schemeClr val="bg1"/>
                </a:solidFill>
                <a:latin typeface="Arial Black" pitchFamily="34" charset="0"/>
                <a:cs typeface="Arial" pitchFamily="34" charset="0"/>
              </a:rPr>
              <a:t>DE THÉOLOGIE PROTESTANTE</a:t>
            </a:r>
            <a:endParaRPr lang="fr-CH" sz="5100" b="1" dirty="0">
              <a:solidFill>
                <a:schemeClr val="bg1"/>
              </a:solidFill>
              <a:latin typeface="Arial Black" pitchFamily="34" charset="0"/>
              <a:cs typeface="Arial" pitchFamily="34" charset="0"/>
            </a:endParaRPr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02925" y="39296712"/>
            <a:ext cx="7992888" cy="2880361"/>
          </a:xfrm>
          <a:prstGeom prst="rect">
            <a:avLst/>
          </a:prstGeom>
        </p:spPr>
      </p:pic>
      <p:sp>
        <p:nvSpPr>
          <p:cNvPr id="8" name="ZoneTexte 7"/>
          <p:cNvSpPr txBox="1"/>
          <p:nvPr/>
        </p:nvSpPr>
        <p:spPr>
          <a:xfrm>
            <a:off x="4073033" y="5490494"/>
            <a:ext cx="21026336" cy="226626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8000" b="1" dirty="0"/>
              <a:t>Le texte en bas à gauche (toujours en majuscule) </a:t>
            </a:r>
            <a:r>
              <a:rPr lang="fr-CH" sz="8000" dirty="0"/>
              <a:t>est modifiable en fonction des structures organisatrices. La liste des exemples n’est pas exhaustive. Vous pouvez sans autre copier-coller un bloc texte à 2 ou 3 niveaux sur </a:t>
            </a:r>
            <a:r>
              <a:rPr lang="fr-CH" sz="8000" dirty="0" smtClean="0"/>
              <a:t>le poster </a:t>
            </a:r>
            <a:r>
              <a:rPr lang="fr-CH" sz="8000" dirty="0"/>
              <a:t>de votre choix.</a:t>
            </a:r>
          </a:p>
          <a:p>
            <a:r>
              <a:rPr lang="fr-CH" sz="8000" dirty="0"/>
              <a:t>Merci de respecter les polices de caractères utilisées pour la faculté (Arial Black) et  l’unité/département/section (Arial).</a:t>
            </a:r>
          </a:p>
          <a:p>
            <a:r>
              <a:rPr lang="fr-CH" sz="8000" dirty="0"/>
              <a:t>Voir les explications concernant les posters, affiches et flyers</a:t>
            </a:r>
            <a:r>
              <a:rPr lang="fr-CH" sz="8000" dirty="0" smtClean="0"/>
              <a:t>.</a:t>
            </a:r>
          </a:p>
          <a:p>
            <a:endParaRPr lang="fr-CH" sz="8000" dirty="0" smtClean="0"/>
          </a:p>
          <a:p>
            <a:r>
              <a:rPr lang="fr-FR" sz="8000" baseline="30000" dirty="0">
                <a:hlinkClick r:id="rId3"/>
              </a:rPr>
              <a:t>http://</a:t>
            </a:r>
            <a:r>
              <a:rPr lang="fr-FR" sz="8000" baseline="30000" dirty="0" smtClean="0">
                <a:hlinkClick r:id="rId3"/>
              </a:rPr>
              <a:t>www.unige.ch/presse/charte/pdf/Exemples_affiches.pdf</a:t>
            </a:r>
            <a:endParaRPr lang="fr-FR" sz="8000" baseline="30000" dirty="0" smtClean="0"/>
          </a:p>
          <a:p>
            <a:endParaRPr lang="fr-CH" sz="8000" dirty="0"/>
          </a:p>
          <a:p>
            <a:r>
              <a:rPr lang="fr-CH" sz="8000" b="1" dirty="0"/>
              <a:t>Les couleurs des bandeaux </a:t>
            </a:r>
            <a:r>
              <a:rPr lang="fr-CH" sz="8000" dirty="0"/>
              <a:t>peuvent sembler fausses à l’écran, mais lors de l’impression elles sont très proches des couleurs facultaires pantone.</a:t>
            </a:r>
          </a:p>
        </p:txBody>
      </p:sp>
    </p:spTree>
    <p:extLst>
      <p:ext uri="{BB962C8B-B14F-4D97-AF65-F5344CB8AC3E}">
        <p14:creationId xmlns:p14="http://schemas.microsoft.com/office/powerpoint/2010/main" val="399167110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-15107" y="38528125"/>
            <a:ext cx="30276000" cy="4280400"/>
          </a:xfrm>
          <a:prstGeom prst="rect">
            <a:avLst/>
          </a:prstGeom>
          <a:solidFill>
            <a:srgbClr val="465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6" name="ZoneTexte 5"/>
          <p:cNvSpPr txBox="1"/>
          <p:nvPr/>
        </p:nvSpPr>
        <p:spPr>
          <a:xfrm>
            <a:off x="1594645" y="40096825"/>
            <a:ext cx="15057509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5100" b="1" dirty="0" smtClean="0">
                <a:solidFill>
                  <a:schemeClr val="bg1"/>
                </a:solidFill>
                <a:latin typeface="Arial Black" pitchFamily="34" charset="0"/>
                <a:cs typeface="Arial" pitchFamily="34" charset="0"/>
              </a:rPr>
              <a:t>FACULTÉ D’ÉCONOMIE</a:t>
            </a:r>
          </a:p>
          <a:p>
            <a:r>
              <a:rPr lang="fr-CH" sz="5100" b="1" dirty="0" smtClean="0">
                <a:solidFill>
                  <a:schemeClr val="bg1"/>
                </a:solidFill>
                <a:latin typeface="Arial Black" pitchFamily="34" charset="0"/>
                <a:cs typeface="Arial" pitchFamily="34" charset="0"/>
              </a:rPr>
              <a:t>ET DE MANAGEMENT</a:t>
            </a:r>
            <a:endParaRPr lang="fr-CH" sz="5100" b="1" dirty="0">
              <a:solidFill>
                <a:schemeClr val="bg1"/>
              </a:solidFill>
              <a:latin typeface="Arial Black" pitchFamily="34" charset="0"/>
              <a:cs typeface="Arial" pitchFamily="34" charset="0"/>
            </a:endParaRPr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02925" y="39296712"/>
            <a:ext cx="7992888" cy="2880361"/>
          </a:xfrm>
          <a:prstGeom prst="rect">
            <a:avLst/>
          </a:prstGeom>
        </p:spPr>
      </p:pic>
      <p:sp>
        <p:nvSpPr>
          <p:cNvPr id="8" name="ZoneTexte 7"/>
          <p:cNvSpPr txBox="1"/>
          <p:nvPr/>
        </p:nvSpPr>
        <p:spPr>
          <a:xfrm>
            <a:off x="4073033" y="5490494"/>
            <a:ext cx="21026336" cy="226626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8000" b="1" dirty="0"/>
              <a:t>Le texte en bas à gauche (toujours en majuscule) </a:t>
            </a:r>
            <a:r>
              <a:rPr lang="fr-CH" sz="8000" dirty="0"/>
              <a:t>est modifiable en fonction des structures organisatrices. La liste des exemples n’est pas exhaustive. Vous pouvez sans autre copier-coller un bloc texte à 2 ou 3 niveaux sur </a:t>
            </a:r>
            <a:r>
              <a:rPr lang="fr-CH" sz="8000" dirty="0" smtClean="0"/>
              <a:t>le poster </a:t>
            </a:r>
            <a:r>
              <a:rPr lang="fr-CH" sz="8000" dirty="0"/>
              <a:t>de votre choix.</a:t>
            </a:r>
          </a:p>
          <a:p>
            <a:r>
              <a:rPr lang="fr-CH" sz="8000" dirty="0"/>
              <a:t>Merci de respecter les polices de caractères utilisées pour la faculté (Arial Black) et  l’unité/département/section (Arial).</a:t>
            </a:r>
          </a:p>
          <a:p>
            <a:r>
              <a:rPr lang="fr-CH" sz="8000" dirty="0"/>
              <a:t>Voir les explications concernant les posters, affiches et flyers</a:t>
            </a:r>
            <a:r>
              <a:rPr lang="fr-CH" sz="8000" dirty="0" smtClean="0"/>
              <a:t>.</a:t>
            </a:r>
          </a:p>
          <a:p>
            <a:endParaRPr lang="fr-CH" sz="8000" dirty="0" smtClean="0"/>
          </a:p>
          <a:p>
            <a:r>
              <a:rPr lang="fr-FR" sz="8000" baseline="30000" dirty="0">
                <a:hlinkClick r:id="rId3"/>
              </a:rPr>
              <a:t>http://</a:t>
            </a:r>
            <a:r>
              <a:rPr lang="fr-FR" sz="8000" baseline="30000" dirty="0" smtClean="0">
                <a:hlinkClick r:id="rId3"/>
              </a:rPr>
              <a:t>www.unige.ch/presse/charte/pdf/Exemples_affiches.pdf</a:t>
            </a:r>
            <a:endParaRPr lang="fr-FR" sz="8000" baseline="30000" dirty="0" smtClean="0"/>
          </a:p>
          <a:p>
            <a:endParaRPr lang="fr-CH" sz="8000" dirty="0"/>
          </a:p>
          <a:p>
            <a:r>
              <a:rPr lang="fr-CH" sz="8000" b="1" dirty="0"/>
              <a:t>Les couleurs des bandeaux </a:t>
            </a:r>
            <a:r>
              <a:rPr lang="fr-CH" sz="8000" dirty="0"/>
              <a:t>peuvent sembler fausses à l’écran, mais lors de l’impression elles sont très proches des couleurs facultaires pantone.</a:t>
            </a:r>
          </a:p>
        </p:txBody>
      </p:sp>
    </p:spTree>
    <p:extLst>
      <p:ext uri="{BB962C8B-B14F-4D97-AF65-F5344CB8AC3E}">
        <p14:creationId xmlns:p14="http://schemas.microsoft.com/office/powerpoint/2010/main" val="29266712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-15107" y="38528125"/>
            <a:ext cx="30276000" cy="4280400"/>
          </a:xfrm>
          <a:prstGeom prst="rect">
            <a:avLst/>
          </a:prstGeom>
          <a:solidFill>
            <a:srgbClr val="CF00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6" name="ZoneTexte 5"/>
          <p:cNvSpPr txBox="1"/>
          <p:nvPr/>
        </p:nvSpPr>
        <p:spPr>
          <a:xfrm>
            <a:off x="1594645" y="40096825"/>
            <a:ext cx="15057509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5100" b="1" dirty="0" smtClean="0">
                <a:solidFill>
                  <a:schemeClr val="bg1"/>
                </a:solidFill>
                <a:latin typeface="Arial Black" pitchFamily="34" charset="0"/>
                <a:cs typeface="Arial" pitchFamily="34" charset="0"/>
              </a:rPr>
              <a:t>SANTÉ AU TRAVAIL, ENVIRONNEMENT, PRÉVENTION, SÉCURITÉ</a:t>
            </a:r>
            <a:endParaRPr lang="fr-CH" sz="5100" b="1" dirty="0">
              <a:solidFill>
                <a:schemeClr val="bg1"/>
              </a:solidFill>
              <a:latin typeface="Arial Black" pitchFamily="34" charset="0"/>
              <a:cs typeface="Arial" pitchFamily="34" charset="0"/>
            </a:endParaRPr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02925" y="39296712"/>
            <a:ext cx="7992888" cy="2880361"/>
          </a:xfrm>
          <a:prstGeom prst="rect">
            <a:avLst/>
          </a:prstGeom>
        </p:spPr>
      </p:pic>
      <p:sp>
        <p:nvSpPr>
          <p:cNvPr id="8" name="ZoneTexte 7"/>
          <p:cNvSpPr txBox="1"/>
          <p:nvPr/>
        </p:nvSpPr>
        <p:spPr>
          <a:xfrm>
            <a:off x="4073033" y="5490494"/>
            <a:ext cx="21026336" cy="226626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8000" b="1" dirty="0"/>
              <a:t>Le texte en bas à gauche (toujours en majuscule) </a:t>
            </a:r>
            <a:r>
              <a:rPr lang="fr-CH" sz="8000" dirty="0"/>
              <a:t>est modifiable en fonction des structures organisatrices. La liste des exemples n’est pas exhaustive. Vous pouvez sans autre copier-coller un bloc texte à 2 ou 3 niveaux sur </a:t>
            </a:r>
            <a:r>
              <a:rPr lang="fr-CH" sz="8000" dirty="0" smtClean="0"/>
              <a:t>le poster </a:t>
            </a:r>
            <a:r>
              <a:rPr lang="fr-CH" sz="8000" dirty="0"/>
              <a:t>de votre choix.</a:t>
            </a:r>
          </a:p>
          <a:p>
            <a:r>
              <a:rPr lang="fr-CH" sz="8000" dirty="0"/>
              <a:t>Merci de respecter les polices de caractères utilisées pour la faculté (Arial Black) et  l’unité/département/section (Arial).</a:t>
            </a:r>
          </a:p>
          <a:p>
            <a:r>
              <a:rPr lang="fr-CH" sz="8000" dirty="0"/>
              <a:t>Voir les explications concernant les posters, affiches et flyers</a:t>
            </a:r>
            <a:r>
              <a:rPr lang="fr-CH" sz="8000" dirty="0" smtClean="0"/>
              <a:t>.</a:t>
            </a:r>
          </a:p>
          <a:p>
            <a:endParaRPr lang="fr-CH" sz="8000" dirty="0" smtClean="0"/>
          </a:p>
          <a:p>
            <a:r>
              <a:rPr lang="fr-FR" sz="8000" baseline="30000" dirty="0">
                <a:hlinkClick r:id="rId3"/>
              </a:rPr>
              <a:t>http://</a:t>
            </a:r>
            <a:r>
              <a:rPr lang="fr-FR" sz="8000" baseline="30000" dirty="0" smtClean="0">
                <a:hlinkClick r:id="rId3"/>
              </a:rPr>
              <a:t>www.unige.ch/presse/charte/pdf/Exemples_affiches.pdf</a:t>
            </a:r>
            <a:endParaRPr lang="fr-FR" sz="8000" baseline="30000" dirty="0" smtClean="0"/>
          </a:p>
          <a:p>
            <a:endParaRPr lang="fr-CH" sz="8000" dirty="0"/>
          </a:p>
          <a:p>
            <a:r>
              <a:rPr lang="fr-CH" sz="8000" b="1" dirty="0"/>
              <a:t>Les couleurs des bandeaux </a:t>
            </a:r>
            <a:r>
              <a:rPr lang="fr-CH" sz="8000" dirty="0"/>
              <a:t>peuvent sembler fausses à l’écran, mais lors de l’impression elles sont très proches des couleurs facultaires pantone.</a:t>
            </a:r>
          </a:p>
        </p:txBody>
      </p:sp>
    </p:spTree>
    <p:extLst>
      <p:ext uri="{BB962C8B-B14F-4D97-AF65-F5344CB8AC3E}">
        <p14:creationId xmlns:p14="http://schemas.microsoft.com/office/powerpoint/2010/main" val="2367009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-15107" y="38528125"/>
            <a:ext cx="30276000" cy="4280400"/>
          </a:xfrm>
          <a:prstGeom prst="rect">
            <a:avLst/>
          </a:prstGeom>
          <a:solidFill>
            <a:srgbClr val="007E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02925" y="39296712"/>
            <a:ext cx="7992888" cy="2880361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1594646" y="40350479"/>
            <a:ext cx="11305256" cy="8771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5100" b="1" dirty="0" smtClean="0">
                <a:solidFill>
                  <a:schemeClr val="bg1"/>
                </a:solidFill>
                <a:latin typeface="Arial Black" pitchFamily="34" charset="0"/>
                <a:cs typeface="Arial" pitchFamily="34" charset="0"/>
              </a:rPr>
              <a:t>FACULTÉ DES SCIENCES</a:t>
            </a:r>
            <a:endParaRPr lang="fr-CH" sz="5100" b="1" dirty="0">
              <a:solidFill>
                <a:schemeClr val="bg1"/>
              </a:solidFill>
              <a:latin typeface="Arial Black" pitchFamily="34" charset="0"/>
              <a:cs typeface="Arial" pitchFamily="34" charset="0"/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4073033" y="5490494"/>
            <a:ext cx="21026336" cy="226626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8000" b="1" dirty="0"/>
              <a:t>Le texte en bas à gauche (toujours en majuscule) </a:t>
            </a:r>
            <a:r>
              <a:rPr lang="fr-CH" sz="8000" dirty="0"/>
              <a:t>est modifiable en fonction des structures organisatrices. La liste des exemples n’est pas exhaustive. Vous pouvez sans autre copier-coller un bloc texte à 2 ou 3 niveaux sur </a:t>
            </a:r>
            <a:r>
              <a:rPr lang="fr-CH" sz="8000" dirty="0" smtClean="0"/>
              <a:t>le poster </a:t>
            </a:r>
            <a:r>
              <a:rPr lang="fr-CH" sz="8000" dirty="0"/>
              <a:t>de votre choix.</a:t>
            </a:r>
          </a:p>
          <a:p>
            <a:r>
              <a:rPr lang="fr-CH" sz="8000" dirty="0"/>
              <a:t>Merci de respecter les polices de caractères utilisées pour la faculté (Arial Black) et  l’unité/département/section (Arial).</a:t>
            </a:r>
          </a:p>
          <a:p>
            <a:r>
              <a:rPr lang="fr-CH" sz="8000" dirty="0"/>
              <a:t>Voir les explications concernant les posters, affiches et flyers</a:t>
            </a:r>
            <a:r>
              <a:rPr lang="fr-CH" sz="8000" dirty="0" smtClean="0"/>
              <a:t>.</a:t>
            </a:r>
          </a:p>
          <a:p>
            <a:endParaRPr lang="fr-CH" sz="8000" dirty="0" smtClean="0"/>
          </a:p>
          <a:p>
            <a:r>
              <a:rPr lang="fr-FR" sz="8000" baseline="30000" dirty="0">
                <a:hlinkClick r:id="rId3"/>
              </a:rPr>
              <a:t>http://</a:t>
            </a:r>
            <a:r>
              <a:rPr lang="fr-FR" sz="8000" baseline="30000" dirty="0" smtClean="0">
                <a:hlinkClick r:id="rId3"/>
              </a:rPr>
              <a:t>www.unige.ch/presse/charte/pdf/Exemples_affiches.pdf</a:t>
            </a:r>
            <a:endParaRPr lang="fr-FR" sz="8000" baseline="30000" dirty="0" smtClean="0"/>
          </a:p>
          <a:p>
            <a:endParaRPr lang="fr-CH" sz="8000" dirty="0"/>
          </a:p>
          <a:p>
            <a:r>
              <a:rPr lang="fr-CH" sz="8000" b="1" dirty="0"/>
              <a:t>Les couleurs des bandeaux </a:t>
            </a:r>
            <a:r>
              <a:rPr lang="fr-CH" sz="8000" dirty="0"/>
              <a:t>peuvent sembler fausses à l’écran, mais lors de l’impression elles sont très proches des couleurs facultaires pantone.</a:t>
            </a:r>
          </a:p>
        </p:txBody>
      </p:sp>
    </p:spTree>
    <p:extLst>
      <p:ext uri="{BB962C8B-B14F-4D97-AF65-F5344CB8AC3E}">
        <p14:creationId xmlns:p14="http://schemas.microsoft.com/office/powerpoint/2010/main" val="37416251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-15107" y="38528125"/>
            <a:ext cx="30276000" cy="4280400"/>
          </a:xfrm>
          <a:prstGeom prst="rect">
            <a:avLst/>
          </a:prstGeom>
          <a:solidFill>
            <a:srgbClr val="9600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02925" y="39296712"/>
            <a:ext cx="7992888" cy="2880361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1594646" y="40350479"/>
            <a:ext cx="11305256" cy="8771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5100" b="1" dirty="0" smtClean="0">
                <a:solidFill>
                  <a:schemeClr val="bg1"/>
                </a:solidFill>
                <a:latin typeface="Arial Black" pitchFamily="34" charset="0"/>
                <a:cs typeface="Arial" pitchFamily="34" charset="0"/>
              </a:rPr>
              <a:t>FACULTÉ DE MÉDECINE</a:t>
            </a:r>
            <a:endParaRPr lang="fr-CH" sz="5100" b="1" dirty="0">
              <a:solidFill>
                <a:schemeClr val="bg1"/>
              </a:solidFill>
              <a:latin typeface="Arial Black" pitchFamily="34" charset="0"/>
              <a:cs typeface="Arial" pitchFamily="34" charset="0"/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4073033" y="5490494"/>
            <a:ext cx="21026336" cy="226626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8000" b="1" dirty="0"/>
              <a:t>Le texte en bas à gauche (toujours en majuscule) </a:t>
            </a:r>
            <a:r>
              <a:rPr lang="fr-CH" sz="8000" dirty="0"/>
              <a:t>est modifiable en fonction des structures organisatrices. La liste des exemples n’est pas exhaustive. Vous pouvez sans autre copier-coller un bloc texte à 2 ou 3 niveaux sur </a:t>
            </a:r>
            <a:r>
              <a:rPr lang="fr-CH" sz="8000" dirty="0" smtClean="0"/>
              <a:t>le poster </a:t>
            </a:r>
            <a:r>
              <a:rPr lang="fr-CH" sz="8000" dirty="0"/>
              <a:t>de votre choix.</a:t>
            </a:r>
          </a:p>
          <a:p>
            <a:r>
              <a:rPr lang="fr-CH" sz="8000" dirty="0"/>
              <a:t>Merci de respecter les polices de caractères utilisées pour la faculté (Arial Black) et  l’unité/département/section (Arial).</a:t>
            </a:r>
          </a:p>
          <a:p>
            <a:r>
              <a:rPr lang="fr-CH" sz="8000" dirty="0"/>
              <a:t>Voir les explications concernant les posters, affiches et flyers</a:t>
            </a:r>
            <a:r>
              <a:rPr lang="fr-CH" sz="8000" dirty="0" smtClean="0"/>
              <a:t>.</a:t>
            </a:r>
          </a:p>
          <a:p>
            <a:endParaRPr lang="fr-CH" sz="8000" dirty="0" smtClean="0"/>
          </a:p>
          <a:p>
            <a:r>
              <a:rPr lang="fr-FR" sz="8000" baseline="30000" dirty="0">
                <a:hlinkClick r:id="rId3"/>
              </a:rPr>
              <a:t>http://</a:t>
            </a:r>
            <a:r>
              <a:rPr lang="fr-FR" sz="8000" baseline="30000" dirty="0" smtClean="0">
                <a:hlinkClick r:id="rId3"/>
              </a:rPr>
              <a:t>www.unige.ch/presse/charte/pdf/Exemples_affiches.pdf</a:t>
            </a:r>
            <a:endParaRPr lang="fr-FR" sz="8000" baseline="30000" dirty="0" smtClean="0"/>
          </a:p>
          <a:p>
            <a:endParaRPr lang="fr-CH" sz="8000" dirty="0"/>
          </a:p>
          <a:p>
            <a:r>
              <a:rPr lang="fr-CH" sz="8000" b="1" dirty="0"/>
              <a:t>Les couleurs des bandeaux </a:t>
            </a:r>
            <a:r>
              <a:rPr lang="fr-CH" sz="8000" dirty="0"/>
              <a:t>peuvent sembler fausses à l’écran, mais lors de l’impression elles sont très proches des couleurs facultaires pantone.</a:t>
            </a:r>
          </a:p>
        </p:txBody>
      </p:sp>
    </p:spTree>
    <p:extLst>
      <p:ext uri="{BB962C8B-B14F-4D97-AF65-F5344CB8AC3E}">
        <p14:creationId xmlns:p14="http://schemas.microsoft.com/office/powerpoint/2010/main" val="18855838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-15107" y="38528125"/>
            <a:ext cx="30276000" cy="4280400"/>
          </a:xfrm>
          <a:prstGeom prst="rect">
            <a:avLst/>
          </a:prstGeom>
          <a:solidFill>
            <a:srgbClr val="0067C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02925" y="39296712"/>
            <a:ext cx="7992888" cy="2880361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1594646" y="40350479"/>
            <a:ext cx="11305256" cy="8771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5100" b="1" dirty="0" smtClean="0">
                <a:solidFill>
                  <a:schemeClr val="bg1"/>
                </a:solidFill>
                <a:latin typeface="Arial Black" pitchFamily="34" charset="0"/>
                <a:cs typeface="Arial" pitchFamily="34" charset="0"/>
              </a:rPr>
              <a:t>FACULTÉ DES LETTRES</a:t>
            </a:r>
            <a:endParaRPr lang="fr-CH" sz="5100" b="1" dirty="0">
              <a:solidFill>
                <a:schemeClr val="bg1"/>
              </a:solidFill>
              <a:latin typeface="Arial Black" pitchFamily="34" charset="0"/>
              <a:cs typeface="Arial" pitchFamily="34" charset="0"/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4073033" y="5490494"/>
            <a:ext cx="21026336" cy="226626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8000" b="1" dirty="0"/>
              <a:t>Le texte en bas à gauche (toujours en majuscule) </a:t>
            </a:r>
            <a:r>
              <a:rPr lang="fr-CH" sz="8000" dirty="0"/>
              <a:t>est modifiable en fonction des structures organisatrices. La liste des exemples n’est pas exhaustive. Vous pouvez sans autre copier-coller un bloc texte à 2 ou 3 niveaux sur </a:t>
            </a:r>
            <a:r>
              <a:rPr lang="fr-CH" sz="8000" dirty="0" smtClean="0"/>
              <a:t>le poster </a:t>
            </a:r>
            <a:r>
              <a:rPr lang="fr-CH" sz="8000" dirty="0"/>
              <a:t>de votre choix.</a:t>
            </a:r>
          </a:p>
          <a:p>
            <a:r>
              <a:rPr lang="fr-CH" sz="8000" dirty="0"/>
              <a:t>Merci de respecter les polices de caractères utilisées pour la faculté (Arial Black) et  l’unité/département/section (Arial).</a:t>
            </a:r>
          </a:p>
          <a:p>
            <a:r>
              <a:rPr lang="fr-CH" sz="8000" dirty="0"/>
              <a:t>Voir les explications concernant les posters, affiches et flyers</a:t>
            </a:r>
            <a:r>
              <a:rPr lang="fr-CH" sz="8000" dirty="0" smtClean="0"/>
              <a:t>.</a:t>
            </a:r>
          </a:p>
          <a:p>
            <a:endParaRPr lang="fr-CH" sz="8000" dirty="0" smtClean="0"/>
          </a:p>
          <a:p>
            <a:r>
              <a:rPr lang="fr-FR" sz="8000" baseline="30000" dirty="0">
                <a:hlinkClick r:id="rId3"/>
              </a:rPr>
              <a:t>http://</a:t>
            </a:r>
            <a:r>
              <a:rPr lang="fr-FR" sz="8000" baseline="30000" dirty="0" smtClean="0">
                <a:hlinkClick r:id="rId3"/>
              </a:rPr>
              <a:t>www.unige.ch/presse/charte/pdf/Exemples_affiches.pdf</a:t>
            </a:r>
            <a:endParaRPr lang="fr-FR" sz="8000" baseline="30000" dirty="0" smtClean="0"/>
          </a:p>
          <a:p>
            <a:endParaRPr lang="fr-CH" sz="8000" dirty="0"/>
          </a:p>
          <a:p>
            <a:r>
              <a:rPr lang="fr-CH" sz="8000" b="1" dirty="0"/>
              <a:t>Les couleurs des bandeaux </a:t>
            </a:r>
            <a:r>
              <a:rPr lang="fr-CH" sz="8000" dirty="0"/>
              <a:t>peuvent sembler fausses à l’écran, mais lors de l’impression elles sont très proches des couleurs facultaires pantone.</a:t>
            </a:r>
          </a:p>
        </p:txBody>
      </p:sp>
    </p:spTree>
    <p:extLst>
      <p:ext uri="{BB962C8B-B14F-4D97-AF65-F5344CB8AC3E}">
        <p14:creationId xmlns:p14="http://schemas.microsoft.com/office/powerpoint/2010/main" val="42844900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-15107" y="38528125"/>
            <a:ext cx="30276000" cy="4280400"/>
          </a:xfrm>
          <a:prstGeom prst="rect">
            <a:avLst/>
          </a:prstGeom>
          <a:solidFill>
            <a:srgbClr val="0067C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6" name="ZoneTexte 5"/>
          <p:cNvSpPr txBox="1"/>
          <p:nvPr/>
        </p:nvSpPr>
        <p:spPr>
          <a:xfrm>
            <a:off x="1594645" y="40096825"/>
            <a:ext cx="15057509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51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FACULTÉ DES LETTRES</a:t>
            </a:r>
          </a:p>
          <a:p>
            <a:r>
              <a:rPr lang="fr-CH" sz="5100" b="1" dirty="0" smtClean="0">
                <a:solidFill>
                  <a:schemeClr val="bg1"/>
                </a:solidFill>
                <a:latin typeface="Arial Black" pitchFamily="34" charset="0"/>
                <a:cs typeface="Arial" pitchFamily="34" charset="0"/>
              </a:rPr>
              <a:t>UNITÉ DE XXXXXXXX</a:t>
            </a:r>
            <a:endParaRPr lang="fr-CH" sz="5100" b="1" dirty="0">
              <a:solidFill>
                <a:schemeClr val="bg1"/>
              </a:solidFill>
              <a:latin typeface="Arial Black" pitchFamily="34" charset="0"/>
              <a:cs typeface="Arial" pitchFamily="34" charset="0"/>
            </a:endParaRPr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02925" y="39296712"/>
            <a:ext cx="7992888" cy="2880361"/>
          </a:xfrm>
          <a:prstGeom prst="rect">
            <a:avLst/>
          </a:prstGeom>
        </p:spPr>
      </p:pic>
      <p:sp>
        <p:nvSpPr>
          <p:cNvPr id="8" name="ZoneTexte 7"/>
          <p:cNvSpPr txBox="1"/>
          <p:nvPr/>
        </p:nvSpPr>
        <p:spPr>
          <a:xfrm>
            <a:off x="4073033" y="5490494"/>
            <a:ext cx="21026336" cy="226626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8000" b="1" dirty="0"/>
              <a:t>Le texte en bas à gauche (toujours en majuscule) </a:t>
            </a:r>
            <a:r>
              <a:rPr lang="fr-CH" sz="8000" dirty="0"/>
              <a:t>est modifiable en fonction des structures organisatrices. La liste des exemples n’est pas exhaustive. Vous pouvez sans autre copier-coller un bloc texte à 2 ou 3 niveaux sur </a:t>
            </a:r>
            <a:r>
              <a:rPr lang="fr-CH" sz="8000" dirty="0" smtClean="0"/>
              <a:t>le poster </a:t>
            </a:r>
            <a:r>
              <a:rPr lang="fr-CH" sz="8000" dirty="0"/>
              <a:t>de votre choix.</a:t>
            </a:r>
          </a:p>
          <a:p>
            <a:r>
              <a:rPr lang="fr-CH" sz="8000" dirty="0"/>
              <a:t>Merci de respecter les polices de caractères utilisées pour la faculté (Arial Black) et  l’unité/département/section (Arial).</a:t>
            </a:r>
          </a:p>
          <a:p>
            <a:r>
              <a:rPr lang="fr-CH" sz="8000" dirty="0"/>
              <a:t>Voir les explications concernant les posters, affiches et flyers</a:t>
            </a:r>
            <a:r>
              <a:rPr lang="fr-CH" sz="8000" dirty="0" smtClean="0"/>
              <a:t>.</a:t>
            </a:r>
          </a:p>
          <a:p>
            <a:endParaRPr lang="fr-CH" sz="8000" dirty="0" smtClean="0"/>
          </a:p>
          <a:p>
            <a:r>
              <a:rPr lang="fr-FR" sz="8000" baseline="30000" dirty="0">
                <a:hlinkClick r:id="rId3"/>
              </a:rPr>
              <a:t>http://</a:t>
            </a:r>
            <a:r>
              <a:rPr lang="fr-FR" sz="8000" baseline="30000" dirty="0" smtClean="0">
                <a:hlinkClick r:id="rId3"/>
              </a:rPr>
              <a:t>www.unige.ch/presse/charte/pdf/Exemples_affiches.pdf</a:t>
            </a:r>
            <a:endParaRPr lang="fr-FR" sz="8000" baseline="30000" dirty="0" smtClean="0"/>
          </a:p>
          <a:p>
            <a:endParaRPr lang="fr-CH" sz="8000" dirty="0"/>
          </a:p>
          <a:p>
            <a:r>
              <a:rPr lang="fr-CH" sz="8000" b="1" dirty="0"/>
              <a:t>Les couleurs des bandeaux </a:t>
            </a:r>
            <a:r>
              <a:rPr lang="fr-CH" sz="8000" dirty="0"/>
              <a:t>peuvent sembler fausses à l’écran, mais lors de l’impression elles sont très proches des couleurs facultaires pantone.</a:t>
            </a:r>
          </a:p>
        </p:txBody>
      </p:sp>
    </p:spTree>
    <p:extLst>
      <p:ext uri="{BB962C8B-B14F-4D97-AF65-F5344CB8AC3E}">
        <p14:creationId xmlns:p14="http://schemas.microsoft.com/office/powerpoint/2010/main" val="6651988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-15107" y="38528125"/>
            <a:ext cx="30276000" cy="4280400"/>
          </a:xfrm>
          <a:prstGeom prst="rect">
            <a:avLst/>
          </a:prstGeom>
          <a:solidFill>
            <a:srgbClr val="0067C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6" name="ZoneTexte 5"/>
          <p:cNvSpPr txBox="1"/>
          <p:nvPr/>
        </p:nvSpPr>
        <p:spPr>
          <a:xfrm>
            <a:off x="1619648" y="39513480"/>
            <a:ext cx="15057509" cy="24468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51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FACULTÉ DES LETTRES</a:t>
            </a:r>
          </a:p>
          <a:p>
            <a:r>
              <a:rPr lang="fr-CH" sz="5100" b="1" dirty="0" smtClean="0">
                <a:solidFill>
                  <a:schemeClr val="bg1"/>
                </a:solidFill>
                <a:latin typeface="Arial Black" pitchFamily="34" charset="0"/>
                <a:cs typeface="Arial" pitchFamily="34" charset="0"/>
              </a:rPr>
              <a:t>DÉPARTEMENT DE XXXXXXXX</a:t>
            </a:r>
          </a:p>
          <a:p>
            <a:r>
              <a:rPr lang="fr-CH" sz="5100" b="1" dirty="0" smtClean="0">
                <a:solidFill>
                  <a:schemeClr val="bg1"/>
                </a:solidFill>
                <a:latin typeface="Arial Black" pitchFamily="34" charset="0"/>
                <a:cs typeface="Arial" pitchFamily="34" charset="0"/>
              </a:rPr>
              <a:t>XXXXXXXXXXXXXXXXXXXXXX</a:t>
            </a:r>
            <a:endParaRPr lang="fr-CH" sz="5100" b="1" dirty="0">
              <a:solidFill>
                <a:schemeClr val="bg1"/>
              </a:solidFill>
              <a:latin typeface="Arial Black" pitchFamily="34" charset="0"/>
              <a:cs typeface="Arial" pitchFamily="34" charset="0"/>
            </a:endParaRPr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02925" y="39296712"/>
            <a:ext cx="7992888" cy="2880361"/>
          </a:xfrm>
          <a:prstGeom prst="rect">
            <a:avLst/>
          </a:prstGeom>
        </p:spPr>
      </p:pic>
      <p:sp>
        <p:nvSpPr>
          <p:cNvPr id="8" name="ZoneTexte 7"/>
          <p:cNvSpPr txBox="1"/>
          <p:nvPr/>
        </p:nvSpPr>
        <p:spPr>
          <a:xfrm>
            <a:off x="4073033" y="5490494"/>
            <a:ext cx="21026336" cy="226626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8000" b="1" dirty="0"/>
              <a:t>Le texte en bas à gauche (toujours en majuscule) </a:t>
            </a:r>
            <a:r>
              <a:rPr lang="fr-CH" sz="8000" dirty="0"/>
              <a:t>est modifiable en fonction des structures organisatrices. La liste des exemples n’est pas exhaustive. Vous pouvez sans autre copier-coller un bloc texte à 2 ou 3 niveaux sur </a:t>
            </a:r>
            <a:r>
              <a:rPr lang="fr-CH" sz="8000" dirty="0" smtClean="0"/>
              <a:t>le poster </a:t>
            </a:r>
            <a:r>
              <a:rPr lang="fr-CH" sz="8000" dirty="0"/>
              <a:t>de votre choix.</a:t>
            </a:r>
          </a:p>
          <a:p>
            <a:r>
              <a:rPr lang="fr-CH" sz="8000" dirty="0"/>
              <a:t>Merci de respecter les polices de caractères utilisées pour la faculté (Arial Black) et  l’unité/département/section (Arial).</a:t>
            </a:r>
          </a:p>
          <a:p>
            <a:r>
              <a:rPr lang="fr-CH" sz="8000" dirty="0"/>
              <a:t>Voir les explications concernant les posters, affiches et flyers</a:t>
            </a:r>
            <a:r>
              <a:rPr lang="fr-CH" sz="8000" dirty="0" smtClean="0"/>
              <a:t>.</a:t>
            </a:r>
          </a:p>
          <a:p>
            <a:endParaRPr lang="fr-CH" sz="8000" dirty="0" smtClean="0"/>
          </a:p>
          <a:p>
            <a:r>
              <a:rPr lang="fr-FR" sz="8000" baseline="30000" dirty="0">
                <a:hlinkClick r:id="rId3"/>
              </a:rPr>
              <a:t>http://</a:t>
            </a:r>
            <a:r>
              <a:rPr lang="fr-FR" sz="8000" baseline="30000" dirty="0" smtClean="0">
                <a:hlinkClick r:id="rId3"/>
              </a:rPr>
              <a:t>www.unige.ch/presse/charte/pdf/Exemples_affiches.pdf</a:t>
            </a:r>
            <a:endParaRPr lang="fr-FR" sz="8000" baseline="30000" dirty="0" smtClean="0"/>
          </a:p>
          <a:p>
            <a:endParaRPr lang="fr-CH" sz="8000" dirty="0"/>
          </a:p>
          <a:p>
            <a:r>
              <a:rPr lang="fr-CH" sz="8000" b="1" dirty="0"/>
              <a:t>Les couleurs des bandeaux </a:t>
            </a:r>
            <a:r>
              <a:rPr lang="fr-CH" sz="8000" dirty="0"/>
              <a:t>peuvent sembler fausses à l’écran, mais lors de l’impression elles sont très proches des couleurs facultaires pantone.</a:t>
            </a:r>
          </a:p>
        </p:txBody>
      </p:sp>
    </p:spTree>
    <p:extLst>
      <p:ext uri="{BB962C8B-B14F-4D97-AF65-F5344CB8AC3E}">
        <p14:creationId xmlns:p14="http://schemas.microsoft.com/office/powerpoint/2010/main" val="19154482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-15107" y="38528125"/>
            <a:ext cx="30276000" cy="4280400"/>
          </a:xfrm>
          <a:prstGeom prst="rect">
            <a:avLst/>
          </a:prstGeom>
          <a:solidFill>
            <a:srgbClr val="F4294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02925" y="39296712"/>
            <a:ext cx="7992888" cy="2880361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1594646" y="40350479"/>
            <a:ext cx="11305256" cy="8771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5100" b="1" dirty="0" smtClean="0">
                <a:solidFill>
                  <a:schemeClr val="bg1"/>
                </a:solidFill>
                <a:latin typeface="Arial Black" pitchFamily="34" charset="0"/>
                <a:cs typeface="Arial" pitchFamily="34" charset="0"/>
              </a:rPr>
              <a:t>FACULTÉ DE DROIT</a:t>
            </a:r>
            <a:endParaRPr lang="fr-CH" sz="5100" b="1" dirty="0">
              <a:solidFill>
                <a:schemeClr val="bg1"/>
              </a:solidFill>
              <a:latin typeface="Arial Black" pitchFamily="34" charset="0"/>
              <a:cs typeface="Arial" pitchFamily="34" charset="0"/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4073033" y="5490494"/>
            <a:ext cx="21026336" cy="226626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8000" b="1" dirty="0"/>
              <a:t>Le texte en bas à gauche (toujours en majuscule) </a:t>
            </a:r>
            <a:r>
              <a:rPr lang="fr-CH" sz="8000" dirty="0"/>
              <a:t>est modifiable en fonction des structures organisatrices. La liste des exemples n’est pas exhaustive. Vous pouvez sans autre copier-coller un bloc texte à 2 ou 3 niveaux sur </a:t>
            </a:r>
            <a:r>
              <a:rPr lang="fr-CH" sz="8000" dirty="0" smtClean="0"/>
              <a:t>le poster </a:t>
            </a:r>
            <a:r>
              <a:rPr lang="fr-CH" sz="8000" dirty="0"/>
              <a:t>de votre choix.</a:t>
            </a:r>
          </a:p>
          <a:p>
            <a:r>
              <a:rPr lang="fr-CH" sz="8000" dirty="0"/>
              <a:t>Merci de respecter les polices de caractères utilisées pour la faculté (Arial Black) et  l’unité/département/section (Arial).</a:t>
            </a:r>
          </a:p>
          <a:p>
            <a:r>
              <a:rPr lang="fr-CH" sz="8000" dirty="0"/>
              <a:t>Voir les explications concernant les posters, affiches et flyers</a:t>
            </a:r>
            <a:r>
              <a:rPr lang="fr-CH" sz="8000" dirty="0" smtClean="0"/>
              <a:t>.</a:t>
            </a:r>
          </a:p>
          <a:p>
            <a:endParaRPr lang="fr-CH" sz="8000" dirty="0" smtClean="0"/>
          </a:p>
          <a:p>
            <a:r>
              <a:rPr lang="fr-FR" sz="8000" baseline="30000" dirty="0">
                <a:hlinkClick r:id="rId3"/>
              </a:rPr>
              <a:t>http://</a:t>
            </a:r>
            <a:r>
              <a:rPr lang="fr-FR" sz="8000" baseline="30000" dirty="0" smtClean="0">
                <a:hlinkClick r:id="rId3"/>
              </a:rPr>
              <a:t>www.unige.ch/presse/charte/pdf/Exemples_affiches.pdf</a:t>
            </a:r>
            <a:endParaRPr lang="fr-FR" sz="8000" baseline="30000" dirty="0" smtClean="0"/>
          </a:p>
          <a:p>
            <a:endParaRPr lang="fr-CH" sz="8000" dirty="0"/>
          </a:p>
          <a:p>
            <a:r>
              <a:rPr lang="fr-CH" sz="8000" b="1" dirty="0"/>
              <a:t>Les couleurs des bandeaux </a:t>
            </a:r>
            <a:r>
              <a:rPr lang="fr-CH" sz="8000" dirty="0"/>
              <a:t>peuvent sembler fausses à l’écran, mais lors de l’impression elles sont très proches des couleurs facultaires pantone.</a:t>
            </a:r>
          </a:p>
        </p:txBody>
      </p:sp>
    </p:spTree>
    <p:extLst>
      <p:ext uri="{BB962C8B-B14F-4D97-AF65-F5344CB8AC3E}">
        <p14:creationId xmlns:p14="http://schemas.microsoft.com/office/powerpoint/2010/main" val="42844900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-15107" y="38528125"/>
            <a:ext cx="30276000" cy="4280400"/>
          </a:xfrm>
          <a:prstGeom prst="rect">
            <a:avLst/>
          </a:prstGeom>
          <a:solidFill>
            <a:srgbClr val="00B1A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6" name="ZoneTexte 5"/>
          <p:cNvSpPr txBox="1"/>
          <p:nvPr/>
        </p:nvSpPr>
        <p:spPr>
          <a:xfrm>
            <a:off x="1594645" y="40096825"/>
            <a:ext cx="15057509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5100" b="1" dirty="0" smtClean="0">
                <a:solidFill>
                  <a:schemeClr val="bg1"/>
                </a:solidFill>
                <a:latin typeface="Arial Black" pitchFamily="34" charset="0"/>
                <a:cs typeface="Arial" pitchFamily="34" charset="0"/>
              </a:rPr>
              <a:t>FACULTÉ DE PSYCHOLOGIE</a:t>
            </a:r>
          </a:p>
          <a:p>
            <a:r>
              <a:rPr lang="fr-CH" sz="5100" b="1" dirty="0" smtClean="0">
                <a:solidFill>
                  <a:schemeClr val="bg1"/>
                </a:solidFill>
                <a:latin typeface="Arial Black" pitchFamily="34" charset="0"/>
                <a:cs typeface="Arial" pitchFamily="34" charset="0"/>
              </a:rPr>
              <a:t>ET DES SCIENCES DE L’ÉDUCATION</a:t>
            </a:r>
            <a:endParaRPr lang="fr-CH" sz="5100" b="1" dirty="0">
              <a:solidFill>
                <a:schemeClr val="bg1"/>
              </a:solidFill>
              <a:latin typeface="Arial Black" pitchFamily="34" charset="0"/>
              <a:cs typeface="Arial" pitchFamily="34" charset="0"/>
            </a:endParaRPr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02925" y="39296712"/>
            <a:ext cx="7992888" cy="2880361"/>
          </a:xfrm>
          <a:prstGeom prst="rect">
            <a:avLst/>
          </a:prstGeom>
        </p:spPr>
      </p:pic>
      <p:sp>
        <p:nvSpPr>
          <p:cNvPr id="8" name="ZoneTexte 7"/>
          <p:cNvSpPr txBox="1"/>
          <p:nvPr/>
        </p:nvSpPr>
        <p:spPr>
          <a:xfrm>
            <a:off x="4073033" y="5490494"/>
            <a:ext cx="21026336" cy="226626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8000" b="1" dirty="0"/>
              <a:t>Le texte en bas à gauche (toujours en majuscule) </a:t>
            </a:r>
            <a:r>
              <a:rPr lang="fr-CH" sz="8000" dirty="0"/>
              <a:t>est modifiable en fonction des structures organisatrices. La liste des exemples n’est pas exhaustive. Vous pouvez sans autre copier-coller un bloc texte à 2 ou 3 niveaux sur </a:t>
            </a:r>
            <a:r>
              <a:rPr lang="fr-CH" sz="8000" dirty="0" smtClean="0"/>
              <a:t>le poster </a:t>
            </a:r>
            <a:r>
              <a:rPr lang="fr-CH" sz="8000" dirty="0"/>
              <a:t>de votre choix.</a:t>
            </a:r>
          </a:p>
          <a:p>
            <a:r>
              <a:rPr lang="fr-CH" sz="8000" dirty="0"/>
              <a:t>Merci de respecter les polices de caractères utilisées pour la faculté (Arial Black) et  l’unité/département/section (Arial).</a:t>
            </a:r>
          </a:p>
          <a:p>
            <a:r>
              <a:rPr lang="fr-CH" sz="8000" dirty="0"/>
              <a:t>Voir les explications concernant les posters, affiches et flyers</a:t>
            </a:r>
            <a:r>
              <a:rPr lang="fr-CH" sz="8000" dirty="0" smtClean="0"/>
              <a:t>.</a:t>
            </a:r>
          </a:p>
          <a:p>
            <a:endParaRPr lang="fr-CH" sz="8000" dirty="0" smtClean="0"/>
          </a:p>
          <a:p>
            <a:r>
              <a:rPr lang="fr-FR" sz="8000" baseline="30000" dirty="0">
                <a:hlinkClick r:id="rId3"/>
              </a:rPr>
              <a:t>http://</a:t>
            </a:r>
            <a:r>
              <a:rPr lang="fr-FR" sz="8000" baseline="30000" dirty="0" smtClean="0">
                <a:hlinkClick r:id="rId3"/>
              </a:rPr>
              <a:t>www.unige.ch/presse/charte/pdf/Exemples_affiches.pdf</a:t>
            </a:r>
            <a:endParaRPr lang="fr-FR" sz="8000" baseline="30000" dirty="0" smtClean="0"/>
          </a:p>
          <a:p>
            <a:endParaRPr lang="fr-CH" sz="8000" dirty="0"/>
          </a:p>
          <a:p>
            <a:r>
              <a:rPr lang="fr-CH" sz="8000" b="1" dirty="0"/>
              <a:t>Les couleurs des bandeaux </a:t>
            </a:r>
            <a:r>
              <a:rPr lang="fr-CH" sz="8000" dirty="0"/>
              <a:t>peuvent sembler fausses à l’écran, mais lors de l’impression elles sont très proches des couleurs facultaires pantone.</a:t>
            </a:r>
          </a:p>
        </p:txBody>
      </p:sp>
    </p:spTree>
    <p:extLst>
      <p:ext uri="{BB962C8B-B14F-4D97-AF65-F5344CB8AC3E}">
        <p14:creationId xmlns:p14="http://schemas.microsoft.com/office/powerpoint/2010/main" val="429202997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1418</Words>
  <Application>Microsoft Macintosh PowerPoint</Application>
  <PresentationFormat>Personnalisé</PresentationFormat>
  <Paragraphs>112</Paragraphs>
  <Slides>13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13</vt:i4>
      </vt:variant>
    </vt:vector>
  </HeadingPairs>
  <TitlesOfParts>
    <vt:vector size="17" baseType="lpstr">
      <vt:lpstr>Arial</vt:lpstr>
      <vt:lpstr>Arial Black</vt:lpstr>
      <vt:lpstr>Calibri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MONNIN</dc:creator>
  <cp:lastModifiedBy>Utilisateur de Microsoft Office</cp:lastModifiedBy>
  <cp:revision>10</cp:revision>
  <dcterms:created xsi:type="dcterms:W3CDTF">2011-11-23T15:39:26Z</dcterms:created>
  <dcterms:modified xsi:type="dcterms:W3CDTF">2018-08-15T14:47:27Z</dcterms:modified>
</cp:coreProperties>
</file>