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37"/>
    <p:restoredTop sz="94649"/>
  </p:normalViewPr>
  <p:slideViewPr>
    <p:cSldViewPr>
      <p:cViewPr>
        <p:scale>
          <a:sx n="125" d="100"/>
          <a:sy n="125" d="100"/>
        </p:scale>
        <p:origin x="4328" y="24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jp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5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1394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55523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71043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4148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06118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04040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9910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9569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5127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6978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15.08.18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‹#›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8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1390"/>
            <a:ext cx="9144000" cy="612648"/>
          </a:xfrm>
          <a:prstGeom prst="rect">
            <a:avLst/>
          </a:prstGeom>
        </p:spPr>
      </p:pic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7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8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50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4"/>
          <p:cNvSpPr txBox="1"/>
          <p:nvPr/>
        </p:nvSpPr>
        <p:spPr>
          <a:xfrm>
            <a:off x="429320" y="4659982"/>
            <a:ext cx="6009670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CH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PSYCHOLOGIE ET DES SCIENCES DE L’ÉDUCATION</a:t>
            </a:r>
          </a:p>
        </p:txBody>
      </p:sp>
    </p:spTree>
    <p:extLst>
      <p:ext uri="{BB962C8B-B14F-4D97-AF65-F5344CB8AC3E}">
        <p14:creationId xmlns:p14="http://schemas.microsoft.com/office/powerpoint/2010/main" val="1449966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4"/>
          <p:cNvSpPr txBox="1"/>
          <p:nvPr/>
        </p:nvSpPr>
        <p:spPr>
          <a:xfrm>
            <a:off x="429320" y="4587974"/>
            <a:ext cx="600967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fr-CH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FACULTÉ DE PSYCHOLOGIE ET DES SCIENCES DE L’ÉDUCATION</a:t>
            </a:r>
          </a:p>
          <a:p>
            <a:r>
              <a:rPr lang="fr-CH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DÉPARTEMENT XXX</a:t>
            </a:r>
          </a:p>
        </p:txBody>
      </p:sp>
    </p:spTree>
    <p:extLst>
      <p:ext uri="{BB962C8B-B14F-4D97-AF65-F5344CB8AC3E}">
        <p14:creationId xmlns:p14="http://schemas.microsoft.com/office/powerpoint/2010/main" val="10300124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18</Words>
  <Application>Microsoft Macintosh PowerPoint</Application>
  <PresentationFormat>Présentation à l'écran (16:9)</PresentationFormat>
  <Paragraphs>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Thème Office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Jérémy Maggioni</dc:creator>
  <cp:lastModifiedBy>Utilisateur de Microsoft Office</cp:lastModifiedBy>
  <cp:revision>11</cp:revision>
  <dcterms:created xsi:type="dcterms:W3CDTF">2016-10-10T11:51:10Z</dcterms:created>
  <dcterms:modified xsi:type="dcterms:W3CDTF">2018-08-15T14:59:11Z</dcterms:modified>
</cp:coreProperties>
</file>