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702B3-B26D-41D6-A1B1-C621616A9F0D}" type="datetimeFigureOut">
              <a:rPr lang="fr-FR" smtClean="0"/>
              <a:pPr/>
              <a:t>19/02/2016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IP/Presse/catec/Charte%202014/Mode%CC%80les%20ppt/PPT%20par%20fac/bandeaux%20images/bandeau_fss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IP/Presse/catec/Charte%202014/Mode%CC%80les%20ppt/PPT%20par%20fac/bandeaux%20images/bandeau_fss-vide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andeau_fss.jpg" descr="/Volumes/PIP/Presse/catec/Charte 2014/Modèles ppt/PPT par fac/bandeaux images/bandeau_fss.jpg"/>
          <p:cNvPicPr>
            <a:picLocks noChangeAspect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andeau_fss-vide.jpg" descr="/Volumes/PIP/Presse/catec/Charte 2014/Modèles ppt/PPT par fac/bandeaux images/bandeau_fss-vide.jpg"/>
          <p:cNvPicPr>
            <a:picLocks noChangeAspect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5900545"/>
            <a:ext cx="600967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</a:t>
            </a:r>
            <a:b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LA SOCIÉTÉ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Département </a:t>
            </a:r>
            <a:r>
              <a:rPr lang="fr-CH" sz="15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sociologie</a:t>
            </a:r>
            <a:endParaRPr lang="fr-CH" sz="15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</Words>
  <Application>Microsoft Office PowerPoint</Application>
  <PresentationFormat>Affichage à l'écran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Company>Université de Genève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UNIGE</dc:creator>
  <cp:lastModifiedBy>Blaise Olivier Dupuis</cp:lastModifiedBy>
  <cp:revision>11</cp:revision>
  <dcterms:created xsi:type="dcterms:W3CDTF">2010-01-08T14:26:33Z</dcterms:created>
  <dcterms:modified xsi:type="dcterms:W3CDTF">2016-02-19T08:35:08Z</dcterms:modified>
</cp:coreProperties>
</file>