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fss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fss-vid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andeau_fss.jpg" descr="/Volumes/PIP/Presse/catec/Charte 2014/Modèles ppt/PPT par fac/bandeaux images/bandeau_fss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fss-vide.jpg" descr="/Volumes/PIP/Presse/catec/Charte 2014/Modèles ppt/PPT par fac/bandeaux images/bandeau_fss-vide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00545"/>
            <a:ext cx="60096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LA SOCIÉTÉ</a:t>
            </a:r>
          </a:p>
          <a:p>
            <a:r>
              <a:rPr lang="fr-CH" sz="15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 </a:t>
            </a:r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recherches sociologiques</a:t>
            </a:r>
            <a:endParaRPr lang="fr-CH" sz="15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>Université de Genève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Blaise Olivier Dupuis</cp:lastModifiedBy>
  <cp:revision>12</cp:revision>
  <dcterms:created xsi:type="dcterms:W3CDTF">2010-01-08T14:26:33Z</dcterms:created>
  <dcterms:modified xsi:type="dcterms:W3CDTF">2016-02-19T08:35:36Z</dcterms:modified>
</cp:coreProperties>
</file>