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6" r:id="rId5"/>
    <p:sldId id="268" r:id="rId6"/>
    <p:sldId id="267" r:id="rId7"/>
    <p:sldId id="261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llory Schaub Geley" initials="MG" lastIdx="4" clrIdx="0">
    <p:extLst>
      <p:ext uri="{19B8F6BF-5375-455C-9EA6-DF929625EA0E}">
        <p15:presenceInfo xmlns:p15="http://schemas.microsoft.com/office/powerpoint/2012/main" userId="S::mallory.schaub@unige.ch::ded80fc2-716f-46b2-ad74-37bc09b068a6" providerId="AD"/>
      </p:ext>
    </p:extLst>
  </p:cmAuthor>
  <p:cmAuthor id="2" name="Marine Guigon" initials="MG" lastIdx="3" clrIdx="1">
    <p:extLst>
      <p:ext uri="{19B8F6BF-5375-455C-9EA6-DF929625EA0E}">
        <p15:presenceInfo xmlns:p15="http://schemas.microsoft.com/office/powerpoint/2012/main" userId="S::marine.guigon@unige.ch::b87f6777-e74d-423f-a106-c33cc49baf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8A8A"/>
    <a:srgbClr val="147A7A"/>
    <a:srgbClr val="F21D68"/>
    <a:srgbClr val="75BD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6CE4CA-A203-7D42-5CD4-696CE5282A7F}" v="3" dt="2020-08-06T12:39:40.301"/>
    <p1510:client id="{6ECB0028-BDB3-8AC7-BBDB-0F04D63C3CCC}" v="6" dt="2020-07-24T17:02:16.489"/>
    <p1510:client id="{767CE328-5816-49EF-8FAF-89F31A636ECA}" v="366" dt="2020-07-23T10:01:25.879"/>
    <p1510:client id="{1372C501-36D3-7A75-F0B5-B948447BB7EA}" v="11" dt="2020-07-23T11:51:10.072"/>
    <p1510:client id="{69470F2E-41E9-6BE8-ACA3-E18B6074DBFB}" v="8" dt="2020-07-27T12:26:26.179"/>
    <p1510:client id="{7C0721A3-E2D5-5BCB-B099-51361A61F3DC}" v="40" dt="2020-07-23T10:14:19.430"/>
    <p1510:client id="{185043BC-BC55-4B6E-EAE0-DEDA85B5A667}" v="1155" dt="2020-07-22T07:52:02.155"/>
    <p1510:client id="{78112B72-15F8-B691-510E-BD8CA79CC84A}" v="84" dt="2020-07-23T09:49:25.295"/>
    <p1510:client id="{7E52FF5B-33C9-35BB-5375-7DEB2EC7EFE0}" v="837" dt="2020-08-06T09:42:22.761"/>
    <p1510:client id="{8E6560CC-56CD-CD5F-2A47-952D325BE118}" v="68" dt="2020-07-27T13:18:29.217"/>
    <p1510:client id="{AC4DA3D5-08C8-2D84-BDCE-F4E6685A39EE}" v="78" dt="2020-07-23T11:46:35.059"/>
    <p1510:client id="{B9732A62-85DE-47E5-AC71-67791F44DC65}" v="1410" dt="2020-07-20T14:34:48.743"/>
    <p1510:client id="{C6FA2F0B-17C6-6617-B61E-D9D3307E75EB}" v="1" dt="2022-08-09T09:41:50.300"/>
    <p1510:client id="{F6900FFE-6B37-075B-36EA-1B0B85D7E1A8}" v="2" dt="2020-07-27T13:22:46.6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31.08.2022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31.08.2022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31.08.2022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31.08.2022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31.08.2022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31.08.2022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31.08.2022</a:t>
            </a:fld>
            <a:endParaRPr lang="de-D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31.08.2022</a:t>
            </a:fld>
            <a:endParaRPr lang="de-D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31.08.2022</a:t>
            </a:fld>
            <a:endParaRPr lang="de-D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31.08.2022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31.08.2022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41B0-F4D5-4460-BCAD-F7E2B41A8257}" type="datetimeFigureOut">
              <a:rPr lang="de-DE" smtClean="0"/>
              <a:t>31.08.2022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E48B2E9C-3693-41BD-9096-79CCEFC8C7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fr-FR" dirty="0">
                <a:cs typeface="Calibri Light"/>
              </a:rPr>
            </a:br>
            <a:r>
              <a:rPr lang="fr-FR" sz="7200" dirty="0">
                <a:solidFill>
                  <a:srgbClr val="147A7A"/>
                </a:solidFill>
                <a:cs typeface="Calibri Light"/>
              </a:rPr>
              <a:t>(Nom du cours)</a:t>
            </a:r>
            <a:endParaRPr lang="fr-FR" sz="6600" dirty="0">
              <a:solidFill>
                <a:srgbClr val="147A7A"/>
              </a:solidFill>
              <a:cs typeface="Calibri Light" panose="020F0302020204030204"/>
            </a:endParaRPr>
          </a:p>
        </p:txBody>
      </p:sp>
      <p:sp>
        <p:nvSpPr>
          <p:cNvPr id="11" name="Sous-titre 10">
            <a:extLst>
              <a:ext uri="{FF2B5EF4-FFF2-40B4-BE49-F238E27FC236}">
                <a16:creationId xmlns:a16="http://schemas.microsoft.com/office/drawing/2014/main" id="{7FBFA75F-7E08-4D78-A4F3-EB9A9325AE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sz="3200" dirty="0">
                <a:solidFill>
                  <a:srgbClr val="147A7A"/>
                </a:solidFill>
                <a:ea typeface="+mn-lt"/>
                <a:cs typeface="+mn-lt"/>
              </a:rPr>
              <a:t>Evaluation à mi-semestre </a:t>
            </a:r>
            <a:endParaRPr lang="fr-FR" sz="3200" b="1">
              <a:cs typeface="Calibri" panose="020F0502020204030204"/>
            </a:endParaRPr>
          </a:p>
        </p:txBody>
      </p:sp>
      <p:pic>
        <p:nvPicPr>
          <p:cNvPr id="2" name="Image 2">
            <a:extLst>
              <a:ext uri="{FF2B5EF4-FFF2-40B4-BE49-F238E27FC236}">
                <a16:creationId xmlns:a16="http://schemas.microsoft.com/office/drawing/2014/main" id="{F8E77FD7-0972-4154-AB23-17E22021AD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883" y="629279"/>
            <a:ext cx="2743200" cy="991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776A68-180A-46B3-934C-D8B36F55F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0144"/>
            <a:ext cx="10946920" cy="1339940"/>
          </a:xfrm>
        </p:spPr>
        <p:txBody>
          <a:bodyPr>
            <a:normAutofit/>
          </a:bodyPr>
          <a:lstStyle/>
          <a:p>
            <a:br>
              <a:rPr lang="fr-FR" dirty="0">
                <a:cs typeface="Calibri Light"/>
              </a:rPr>
            </a:br>
            <a:r>
              <a:rPr lang="fr-FR" b="1" dirty="0">
                <a:solidFill>
                  <a:srgbClr val="147A7A"/>
                </a:solidFill>
                <a:cs typeface="Calibri Light"/>
              </a:rPr>
              <a:t>Contexte et objectifs de l'évaluation</a:t>
            </a:r>
            <a:endParaRPr lang="fr-FR" dirty="0">
              <a:cs typeface="Calibri Ligh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24CCE1-C32B-4478-B0AC-AB5666E72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r-FR">
              <a:cs typeface="Calibri"/>
            </a:endParaRPr>
          </a:p>
          <a:p>
            <a:pPr marL="0" indent="0">
              <a:buNone/>
            </a:pPr>
            <a:endParaRPr lang="fr-FR" dirty="0">
              <a:solidFill>
                <a:srgbClr val="FF0000"/>
              </a:solidFill>
              <a:cs typeface="Calibri"/>
            </a:endParaRPr>
          </a:p>
          <a:p>
            <a:pPr marL="0" indent="0">
              <a:buNone/>
            </a:pPr>
            <a:endParaRPr lang="fr-FR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35431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238AAE-1EB7-4EB8-83E6-4A468752E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5222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rgbClr val="147A7A"/>
                </a:solidFill>
                <a:cs typeface="Calibri Light"/>
              </a:rPr>
              <a:t>START – STOP – CONTINUE </a:t>
            </a:r>
            <a:endParaRPr lang="fr-FR">
              <a:solidFill>
                <a:srgbClr val="147A7A"/>
              </a:solidFill>
              <a:cs typeface="Calibri Light" panose="020F0302020204030204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B00459-A435-4A52-A76E-039143A9B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FR" b="1" dirty="0">
                <a:ea typeface="+mn-lt"/>
                <a:cs typeface="+mn-lt"/>
              </a:rPr>
              <a:t>Start</a:t>
            </a:r>
            <a:r>
              <a:rPr lang="fr-FR" dirty="0">
                <a:ea typeface="+mn-lt"/>
                <a:cs typeface="+mn-lt"/>
              </a:rPr>
              <a:t> : les actions à mettre en place, à démarrer pour améliorer l’enseignement </a:t>
            </a:r>
            <a:endParaRPr lang="fr-FR" dirty="0">
              <a:cs typeface="Calibri" panose="020F0502020204030204"/>
            </a:endParaRPr>
          </a:p>
          <a:p>
            <a:pPr marL="0" indent="0">
              <a:buNone/>
            </a:pPr>
            <a:endParaRPr lang="fr-FR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fr-FR" b="1" dirty="0">
                <a:ea typeface="+mn-lt"/>
                <a:cs typeface="+mn-lt"/>
              </a:rPr>
              <a:t>Stop</a:t>
            </a:r>
            <a:r>
              <a:rPr lang="fr-FR" dirty="0">
                <a:ea typeface="+mn-lt"/>
                <a:cs typeface="+mn-lt"/>
              </a:rPr>
              <a:t> : les actions / les choses qui n'ont pas fonctionné et/ou qui doivent être interrompues (perte de temps, inefficience, etc.) </a:t>
            </a:r>
            <a:endParaRPr lang="fr-FR">
              <a:cs typeface="Calibri" panose="020F0502020204030204"/>
            </a:endParaRPr>
          </a:p>
          <a:p>
            <a:pPr marL="0" indent="0">
              <a:buNone/>
            </a:pPr>
            <a:endParaRPr lang="fr-FR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fr-FR" b="1" dirty="0">
                <a:ea typeface="+mn-lt"/>
                <a:cs typeface="+mn-lt"/>
              </a:rPr>
              <a:t>Continue</a:t>
            </a:r>
            <a:r>
              <a:rPr lang="fr-FR" dirty="0">
                <a:ea typeface="+mn-lt"/>
                <a:cs typeface="+mn-lt"/>
              </a:rPr>
              <a:t> :  les actions / les choses qui fonctionnent et qui qu’il faut poursuivre / conserver </a:t>
            </a:r>
            <a:endParaRPr lang="fr-FR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642880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9CF845A-DCF4-42AF-9AD5-3E0B6165513F}"/>
              </a:ext>
            </a:extLst>
          </p:cNvPr>
          <p:cNvSpPr/>
          <p:nvPr/>
        </p:nvSpPr>
        <p:spPr>
          <a:xfrm>
            <a:off x="846292" y="485917"/>
            <a:ext cx="10547557" cy="1107055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cs typeface="Calibri"/>
              </a:rPr>
              <a:t>START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C4CD8C8F-A7AC-4FDC-BF57-79417C23AD94}"/>
              </a:ext>
            </a:extLst>
          </p:cNvPr>
          <p:cNvSpPr/>
          <p:nvPr/>
        </p:nvSpPr>
        <p:spPr>
          <a:xfrm>
            <a:off x="846402" y="1795658"/>
            <a:ext cx="2500431" cy="65171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A45EF727-12FC-4486-90BE-CB159416B9A9}"/>
              </a:ext>
            </a:extLst>
          </p:cNvPr>
          <p:cNvSpPr/>
          <p:nvPr/>
        </p:nvSpPr>
        <p:spPr>
          <a:xfrm>
            <a:off x="846402" y="2520487"/>
            <a:ext cx="2472553" cy="65171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711049CF-B69C-4630-BF65-D631735CE2CB}"/>
              </a:ext>
            </a:extLst>
          </p:cNvPr>
          <p:cNvSpPr/>
          <p:nvPr/>
        </p:nvSpPr>
        <p:spPr>
          <a:xfrm>
            <a:off x="837109" y="3273194"/>
            <a:ext cx="2472553" cy="65171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1037D1C9-795E-4BDA-8DA6-28D74D14D64C}"/>
              </a:ext>
            </a:extLst>
          </p:cNvPr>
          <p:cNvSpPr/>
          <p:nvPr/>
        </p:nvSpPr>
        <p:spPr>
          <a:xfrm>
            <a:off x="837108" y="3988731"/>
            <a:ext cx="2472553" cy="65171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0F8FC75E-58EE-486A-A1FE-C02CE38B3BA7}"/>
              </a:ext>
            </a:extLst>
          </p:cNvPr>
          <p:cNvSpPr/>
          <p:nvPr/>
        </p:nvSpPr>
        <p:spPr>
          <a:xfrm>
            <a:off x="837108" y="4750731"/>
            <a:ext cx="2472553" cy="65171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8E5C94E9-383E-499A-B3BD-1DBA2849F7E5}"/>
              </a:ext>
            </a:extLst>
          </p:cNvPr>
          <p:cNvSpPr/>
          <p:nvPr/>
        </p:nvSpPr>
        <p:spPr>
          <a:xfrm>
            <a:off x="3531985" y="4007315"/>
            <a:ext cx="2472553" cy="65171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E1E9618E-705A-4534-B1EF-873C5B657C51}"/>
              </a:ext>
            </a:extLst>
          </p:cNvPr>
          <p:cNvSpPr/>
          <p:nvPr/>
        </p:nvSpPr>
        <p:spPr>
          <a:xfrm>
            <a:off x="3531985" y="3273195"/>
            <a:ext cx="2472553" cy="65171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09AD42D8-E51F-4AB2-AFF4-D36855FD9522}"/>
              </a:ext>
            </a:extLst>
          </p:cNvPr>
          <p:cNvSpPr/>
          <p:nvPr/>
        </p:nvSpPr>
        <p:spPr>
          <a:xfrm>
            <a:off x="3531985" y="2520487"/>
            <a:ext cx="2472553" cy="65171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8E779154-A0D9-4028-9FBF-09C86928D966}"/>
              </a:ext>
            </a:extLst>
          </p:cNvPr>
          <p:cNvSpPr/>
          <p:nvPr/>
        </p:nvSpPr>
        <p:spPr>
          <a:xfrm>
            <a:off x="6217571" y="2520486"/>
            <a:ext cx="2472553" cy="65171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003BC717-0D37-4A2B-9078-31C7CC4F61B3}"/>
              </a:ext>
            </a:extLst>
          </p:cNvPr>
          <p:cNvSpPr/>
          <p:nvPr/>
        </p:nvSpPr>
        <p:spPr>
          <a:xfrm>
            <a:off x="8884571" y="2520486"/>
            <a:ext cx="2472553" cy="65171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5F82FBD2-98DB-47E2-8CA8-243045AC6961}"/>
              </a:ext>
            </a:extLst>
          </p:cNvPr>
          <p:cNvSpPr/>
          <p:nvPr/>
        </p:nvSpPr>
        <p:spPr>
          <a:xfrm>
            <a:off x="3531986" y="1795657"/>
            <a:ext cx="2472553" cy="65171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E7307F90-2D59-4538-BD2F-53C82303FA05}"/>
              </a:ext>
            </a:extLst>
          </p:cNvPr>
          <p:cNvSpPr/>
          <p:nvPr/>
        </p:nvSpPr>
        <p:spPr>
          <a:xfrm>
            <a:off x="6217569" y="1795657"/>
            <a:ext cx="2472553" cy="65171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28762723-8CDC-420D-AA1A-42B3178A338D}"/>
              </a:ext>
            </a:extLst>
          </p:cNvPr>
          <p:cNvSpPr/>
          <p:nvPr/>
        </p:nvSpPr>
        <p:spPr>
          <a:xfrm>
            <a:off x="8884570" y="1795656"/>
            <a:ext cx="2472553" cy="65171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6D250F37-E1A7-49CC-A603-40A9DEB4560E}"/>
              </a:ext>
            </a:extLst>
          </p:cNvPr>
          <p:cNvSpPr/>
          <p:nvPr/>
        </p:nvSpPr>
        <p:spPr>
          <a:xfrm>
            <a:off x="8884571" y="3273193"/>
            <a:ext cx="2472553" cy="65171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1089F701-9D26-412F-BA4D-CDC2C66776F2}"/>
              </a:ext>
            </a:extLst>
          </p:cNvPr>
          <p:cNvSpPr/>
          <p:nvPr/>
        </p:nvSpPr>
        <p:spPr>
          <a:xfrm>
            <a:off x="8884571" y="4007315"/>
            <a:ext cx="2472553" cy="65171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AE00D1FD-0302-41BB-8161-19A4D01FF6AE}"/>
              </a:ext>
            </a:extLst>
          </p:cNvPr>
          <p:cNvSpPr/>
          <p:nvPr/>
        </p:nvSpPr>
        <p:spPr>
          <a:xfrm>
            <a:off x="8884571" y="4769314"/>
            <a:ext cx="2472553" cy="65171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624A6A37-0F85-4AB3-BB83-341838325B4A}"/>
              </a:ext>
            </a:extLst>
          </p:cNvPr>
          <p:cNvSpPr/>
          <p:nvPr/>
        </p:nvSpPr>
        <p:spPr>
          <a:xfrm>
            <a:off x="6217570" y="3273192"/>
            <a:ext cx="2472553" cy="65171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8D14D4BE-CA49-4928-8072-D4B32F505C44}"/>
              </a:ext>
            </a:extLst>
          </p:cNvPr>
          <p:cNvSpPr/>
          <p:nvPr/>
        </p:nvSpPr>
        <p:spPr>
          <a:xfrm>
            <a:off x="6245448" y="4007314"/>
            <a:ext cx="2472553" cy="63312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438BE6CB-8D18-46E3-BE9C-1B10857EE7E1}"/>
              </a:ext>
            </a:extLst>
          </p:cNvPr>
          <p:cNvSpPr/>
          <p:nvPr/>
        </p:nvSpPr>
        <p:spPr>
          <a:xfrm>
            <a:off x="6245447" y="4787899"/>
            <a:ext cx="2472553" cy="63312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A45458D2-D64C-490F-AB3D-7F497E73A60D}"/>
              </a:ext>
            </a:extLst>
          </p:cNvPr>
          <p:cNvSpPr/>
          <p:nvPr/>
        </p:nvSpPr>
        <p:spPr>
          <a:xfrm>
            <a:off x="3531985" y="4750729"/>
            <a:ext cx="2472553" cy="65171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</p:spTree>
    <p:extLst>
      <p:ext uri="{BB962C8B-B14F-4D97-AF65-F5344CB8AC3E}">
        <p14:creationId xmlns:p14="http://schemas.microsoft.com/office/powerpoint/2010/main" val="311300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9CF845A-DCF4-42AF-9AD5-3E0B6165513F}"/>
              </a:ext>
            </a:extLst>
          </p:cNvPr>
          <p:cNvSpPr/>
          <p:nvPr/>
        </p:nvSpPr>
        <p:spPr>
          <a:xfrm>
            <a:off x="883015" y="559363"/>
            <a:ext cx="10409847" cy="1107055"/>
          </a:xfrm>
          <a:prstGeom prst="roundRect">
            <a:avLst/>
          </a:prstGeom>
          <a:solidFill>
            <a:srgbClr val="168A8A">
              <a:alpha val="9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cs typeface="Calibri"/>
              </a:rPr>
              <a:t>STOP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87F94761-D8F4-4F54-A7EB-100EF5FA02AB}"/>
              </a:ext>
            </a:extLst>
          </p:cNvPr>
          <p:cNvSpPr/>
          <p:nvPr/>
        </p:nvSpPr>
        <p:spPr>
          <a:xfrm>
            <a:off x="878490" y="1799340"/>
            <a:ext cx="2481844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5D2B1C63-E324-4901-A079-23A036FFD631}"/>
              </a:ext>
            </a:extLst>
          </p:cNvPr>
          <p:cNvSpPr/>
          <p:nvPr/>
        </p:nvSpPr>
        <p:spPr>
          <a:xfrm>
            <a:off x="878490" y="2524169"/>
            <a:ext cx="2481844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B379B3C4-DB56-4281-86F0-8EE435CC3189}"/>
              </a:ext>
            </a:extLst>
          </p:cNvPr>
          <p:cNvSpPr/>
          <p:nvPr/>
        </p:nvSpPr>
        <p:spPr>
          <a:xfrm>
            <a:off x="878490" y="3276876"/>
            <a:ext cx="2481844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8C09D4A7-3478-4698-B45F-9F38DCDB4501}"/>
              </a:ext>
            </a:extLst>
          </p:cNvPr>
          <p:cNvSpPr/>
          <p:nvPr/>
        </p:nvSpPr>
        <p:spPr>
          <a:xfrm>
            <a:off x="878490" y="4754412"/>
            <a:ext cx="2481844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E9348F47-4C6F-43FB-8849-8D999B834357}"/>
              </a:ext>
            </a:extLst>
          </p:cNvPr>
          <p:cNvSpPr/>
          <p:nvPr/>
        </p:nvSpPr>
        <p:spPr>
          <a:xfrm>
            <a:off x="878490" y="4010998"/>
            <a:ext cx="2481844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0B90D640-169F-4448-8A54-FB5742D819D8}"/>
              </a:ext>
            </a:extLst>
          </p:cNvPr>
          <p:cNvSpPr/>
          <p:nvPr/>
        </p:nvSpPr>
        <p:spPr>
          <a:xfrm>
            <a:off x="3526904" y="1811630"/>
            <a:ext cx="2481844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CBA4DDA4-C741-40DA-B524-2CC01F1CC0C5}"/>
              </a:ext>
            </a:extLst>
          </p:cNvPr>
          <p:cNvSpPr/>
          <p:nvPr/>
        </p:nvSpPr>
        <p:spPr>
          <a:xfrm>
            <a:off x="3526904" y="2533462"/>
            <a:ext cx="2481844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B72EFAEB-6C66-484C-9D7A-09CE07FBB95A}"/>
              </a:ext>
            </a:extLst>
          </p:cNvPr>
          <p:cNvSpPr/>
          <p:nvPr/>
        </p:nvSpPr>
        <p:spPr>
          <a:xfrm>
            <a:off x="3526904" y="3276876"/>
            <a:ext cx="2481844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905BDEE6-E867-4928-A367-BC5A2ABF969C}"/>
              </a:ext>
            </a:extLst>
          </p:cNvPr>
          <p:cNvSpPr/>
          <p:nvPr/>
        </p:nvSpPr>
        <p:spPr>
          <a:xfrm>
            <a:off x="3526904" y="4010998"/>
            <a:ext cx="2481844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  <p:sp>
        <p:nvSpPr>
          <p:cNvPr id="40" name="Rectangle : coins arrondis 39">
            <a:extLst>
              <a:ext uri="{FF2B5EF4-FFF2-40B4-BE49-F238E27FC236}">
                <a16:creationId xmlns:a16="http://schemas.microsoft.com/office/drawing/2014/main" id="{CA00ACE6-15FE-414D-BDC1-7E15843C3D4C}"/>
              </a:ext>
            </a:extLst>
          </p:cNvPr>
          <p:cNvSpPr/>
          <p:nvPr/>
        </p:nvSpPr>
        <p:spPr>
          <a:xfrm>
            <a:off x="3526904" y="4754412"/>
            <a:ext cx="2481844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83FBC0E5-01F1-443C-BAF5-9F7DDCD5CE0A}"/>
              </a:ext>
            </a:extLst>
          </p:cNvPr>
          <p:cNvSpPr/>
          <p:nvPr/>
        </p:nvSpPr>
        <p:spPr>
          <a:xfrm>
            <a:off x="6184611" y="1799340"/>
            <a:ext cx="2481844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1457E4FC-8047-467B-AD97-5E97011476DC}"/>
              </a:ext>
            </a:extLst>
          </p:cNvPr>
          <p:cNvSpPr/>
          <p:nvPr/>
        </p:nvSpPr>
        <p:spPr>
          <a:xfrm>
            <a:off x="6184611" y="2542754"/>
            <a:ext cx="2481844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535FED8C-2A3E-40EB-9DE3-A39BE6C14DA5}"/>
              </a:ext>
            </a:extLst>
          </p:cNvPr>
          <p:cNvSpPr/>
          <p:nvPr/>
        </p:nvSpPr>
        <p:spPr>
          <a:xfrm>
            <a:off x="6184611" y="3276876"/>
            <a:ext cx="2481844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06CE9A9F-9E54-4CCB-9C28-8AAAE9B86B10}"/>
              </a:ext>
            </a:extLst>
          </p:cNvPr>
          <p:cNvSpPr/>
          <p:nvPr/>
        </p:nvSpPr>
        <p:spPr>
          <a:xfrm>
            <a:off x="6184610" y="4010998"/>
            <a:ext cx="2481844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509A2FF1-0A3D-42FD-AC8F-104C40880A06}"/>
              </a:ext>
            </a:extLst>
          </p:cNvPr>
          <p:cNvSpPr/>
          <p:nvPr/>
        </p:nvSpPr>
        <p:spPr>
          <a:xfrm>
            <a:off x="6184611" y="4772998"/>
            <a:ext cx="2481844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5607D2E4-8425-44C2-8A7F-1C249AF4637F}"/>
              </a:ext>
            </a:extLst>
          </p:cNvPr>
          <p:cNvSpPr/>
          <p:nvPr/>
        </p:nvSpPr>
        <p:spPr>
          <a:xfrm>
            <a:off x="8795855" y="1799340"/>
            <a:ext cx="2481844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  <p:sp>
        <p:nvSpPr>
          <p:cNvPr id="47" name="Rectangle : coins arrondis 46">
            <a:extLst>
              <a:ext uri="{FF2B5EF4-FFF2-40B4-BE49-F238E27FC236}">
                <a16:creationId xmlns:a16="http://schemas.microsoft.com/office/drawing/2014/main" id="{23138E20-5E52-4ADF-A0AF-672D205F9577}"/>
              </a:ext>
            </a:extLst>
          </p:cNvPr>
          <p:cNvSpPr/>
          <p:nvPr/>
        </p:nvSpPr>
        <p:spPr>
          <a:xfrm>
            <a:off x="8795855" y="2542754"/>
            <a:ext cx="2481844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B999AAA5-6C2B-493A-A9F2-61C93995DF5E}"/>
              </a:ext>
            </a:extLst>
          </p:cNvPr>
          <p:cNvSpPr/>
          <p:nvPr/>
        </p:nvSpPr>
        <p:spPr>
          <a:xfrm>
            <a:off x="8795854" y="3276875"/>
            <a:ext cx="2481844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E69636F3-8DA7-4615-A4BF-903DCBF3F1F8}"/>
              </a:ext>
            </a:extLst>
          </p:cNvPr>
          <p:cNvSpPr/>
          <p:nvPr/>
        </p:nvSpPr>
        <p:spPr>
          <a:xfrm>
            <a:off x="8795854" y="4010997"/>
            <a:ext cx="2481844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  <p:sp>
        <p:nvSpPr>
          <p:cNvPr id="50" name="Rectangle : coins arrondis 49">
            <a:extLst>
              <a:ext uri="{FF2B5EF4-FFF2-40B4-BE49-F238E27FC236}">
                <a16:creationId xmlns:a16="http://schemas.microsoft.com/office/drawing/2014/main" id="{341B67D4-8417-42DA-A28A-ED64121F0797}"/>
              </a:ext>
            </a:extLst>
          </p:cNvPr>
          <p:cNvSpPr/>
          <p:nvPr/>
        </p:nvSpPr>
        <p:spPr>
          <a:xfrm>
            <a:off x="8807302" y="4778924"/>
            <a:ext cx="2481844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</p:spTree>
    <p:extLst>
      <p:ext uri="{BB962C8B-B14F-4D97-AF65-F5344CB8AC3E}">
        <p14:creationId xmlns:p14="http://schemas.microsoft.com/office/powerpoint/2010/main" val="998749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9CF845A-DCF4-42AF-9AD5-3E0B6165513F}"/>
              </a:ext>
            </a:extLst>
          </p:cNvPr>
          <p:cNvSpPr/>
          <p:nvPr/>
        </p:nvSpPr>
        <p:spPr>
          <a:xfrm>
            <a:off x="837112" y="485917"/>
            <a:ext cx="10520015" cy="1107055"/>
          </a:xfrm>
          <a:prstGeom prst="roundRect">
            <a:avLst/>
          </a:prstGeom>
          <a:solidFill>
            <a:srgbClr val="B293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cs typeface="Calibri"/>
              </a:rPr>
              <a:t>CONTINUE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C4CD8C8F-A7AC-4FDC-BF57-79417C23AD94}"/>
              </a:ext>
            </a:extLst>
          </p:cNvPr>
          <p:cNvSpPr/>
          <p:nvPr/>
        </p:nvSpPr>
        <p:spPr>
          <a:xfrm>
            <a:off x="846402" y="1795658"/>
            <a:ext cx="2500431" cy="651714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A45EF727-12FC-4486-90BE-CB159416B9A9}"/>
              </a:ext>
            </a:extLst>
          </p:cNvPr>
          <p:cNvSpPr/>
          <p:nvPr/>
        </p:nvSpPr>
        <p:spPr>
          <a:xfrm>
            <a:off x="846402" y="2520487"/>
            <a:ext cx="2472553" cy="651714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711049CF-B69C-4630-BF65-D631735CE2CB}"/>
              </a:ext>
            </a:extLst>
          </p:cNvPr>
          <p:cNvSpPr/>
          <p:nvPr/>
        </p:nvSpPr>
        <p:spPr>
          <a:xfrm>
            <a:off x="837109" y="3273194"/>
            <a:ext cx="2472553" cy="651714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1037D1C9-795E-4BDA-8DA6-28D74D14D64C}"/>
              </a:ext>
            </a:extLst>
          </p:cNvPr>
          <p:cNvSpPr/>
          <p:nvPr/>
        </p:nvSpPr>
        <p:spPr>
          <a:xfrm>
            <a:off x="837108" y="3988731"/>
            <a:ext cx="2472553" cy="651714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0F8FC75E-58EE-486A-A1FE-C02CE38B3BA7}"/>
              </a:ext>
            </a:extLst>
          </p:cNvPr>
          <p:cNvSpPr/>
          <p:nvPr/>
        </p:nvSpPr>
        <p:spPr>
          <a:xfrm>
            <a:off x="837108" y="4750731"/>
            <a:ext cx="2472553" cy="651714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8E5C94E9-383E-499A-B3BD-1DBA2849F7E5}"/>
              </a:ext>
            </a:extLst>
          </p:cNvPr>
          <p:cNvSpPr/>
          <p:nvPr/>
        </p:nvSpPr>
        <p:spPr>
          <a:xfrm>
            <a:off x="3531985" y="4007315"/>
            <a:ext cx="2472553" cy="651714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E1E9618E-705A-4534-B1EF-873C5B657C51}"/>
              </a:ext>
            </a:extLst>
          </p:cNvPr>
          <p:cNvSpPr/>
          <p:nvPr/>
        </p:nvSpPr>
        <p:spPr>
          <a:xfrm>
            <a:off x="3531985" y="3273195"/>
            <a:ext cx="2472553" cy="651714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09AD42D8-E51F-4AB2-AFF4-D36855FD9522}"/>
              </a:ext>
            </a:extLst>
          </p:cNvPr>
          <p:cNvSpPr/>
          <p:nvPr/>
        </p:nvSpPr>
        <p:spPr>
          <a:xfrm>
            <a:off x="3531985" y="2520487"/>
            <a:ext cx="2472553" cy="651714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8E779154-A0D9-4028-9FBF-09C86928D966}"/>
              </a:ext>
            </a:extLst>
          </p:cNvPr>
          <p:cNvSpPr/>
          <p:nvPr/>
        </p:nvSpPr>
        <p:spPr>
          <a:xfrm>
            <a:off x="6217571" y="2520486"/>
            <a:ext cx="2472553" cy="651714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003BC717-0D37-4A2B-9078-31C7CC4F61B3}"/>
              </a:ext>
            </a:extLst>
          </p:cNvPr>
          <p:cNvSpPr/>
          <p:nvPr/>
        </p:nvSpPr>
        <p:spPr>
          <a:xfrm>
            <a:off x="8884571" y="2520486"/>
            <a:ext cx="2472553" cy="651714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5F82FBD2-98DB-47E2-8CA8-243045AC6961}"/>
              </a:ext>
            </a:extLst>
          </p:cNvPr>
          <p:cNvSpPr/>
          <p:nvPr/>
        </p:nvSpPr>
        <p:spPr>
          <a:xfrm>
            <a:off x="3531986" y="1795657"/>
            <a:ext cx="2472553" cy="651714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E7307F90-2D59-4538-BD2F-53C82303FA05}"/>
              </a:ext>
            </a:extLst>
          </p:cNvPr>
          <p:cNvSpPr/>
          <p:nvPr/>
        </p:nvSpPr>
        <p:spPr>
          <a:xfrm>
            <a:off x="6217569" y="1795657"/>
            <a:ext cx="2472553" cy="651714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28762723-8CDC-420D-AA1A-42B3178A338D}"/>
              </a:ext>
            </a:extLst>
          </p:cNvPr>
          <p:cNvSpPr/>
          <p:nvPr/>
        </p:nvSpPr>
        <p:spPr>
          <a:xfrm>
            <a:off x="8884570" y="1795656"/>
            <a:ext cx="2472553" cy="651714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6D250F37-E1A7-49CC-A603-40A9DEB4560E}"/>
              </a:ext>
            </a:extLst>
          </p:cNvPr>
          <p:cNvSpPr/>
          <p:nvPr/>
        </p:nvSpPr>
        <p:spPr>
          <a:xfrm>
            <a:off x="8884571" y="3273193"/>
            <a:ext cx="2472553" cy="651714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1089F701-9D26-412F-BA4D-CDC2C66776F2}"/>
              </a:ext>
            </a:extLst>
          </p:cNvPr>
          <p:cNvSpPr/>
          <p:nvPr/>
        </p:nvSpPr>
        <p:spPr>
          <a:xfrm>
            <a:off x="8884571" y="4007315"/>
            <a:ext cx="2472553" cy="651714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AE00D1FD-0302-41BB-8161-19A4D01FF6AE}"/>
              </a:ext>
            </a:extLst>
          </p:cNvPr>
          <p:cNvSpPr/>
          <p:nvPr/>
        </p:nvSpPr>
        <p:spPr>
          <a:xfrm>
            <a:off x="8884571" y="4769314"/>
            <a:ext cx="2472553" cy="651714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624A6A37-0F85-4AB3-BB83-341838325B4A}"/>
              </a:ext>
            </a:extLst>
          </p:cNvPr>
          <p:cNvSpPr/>
          <p:nvPr/>
        </p:nvSpPr>
        <p:spPr>
          <a:xfrm>
            <a:off x="6217570" y="3273192"/>
            <a:ext cx="2472553" cy="651714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8D14D4BE-CA49-4928-8072-D4B32F505C44}"/>
              </a:ext>
            </a:extLst>
          </p:cNvPr>
          <p:cNvSpPr/>
          <p:nvPr/>
        </p:nvSpPr>
        <p:spPr>
          <a:xfrm>
            <a:off x="6245448" y="4007314"/>
            <a:ext cx="2472553" cy="633129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438BE6CB-8D18-46E3-BE9C-1B10857EE7E1}"/>
              </a:ext>
            </a:extLst>
          </p:cNvPr>
          <p:cNvSpPr/>
          <p:nvPr/>
        </p:nvSpPr>
        <p:spPr>
          <a:xfrm>
            <a:off x="6282618" y="4769314"/>
            <a:ext cx="2472553" cy="633129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A45458D2-D64C-490F-AB3D-7F497E73A60D}"/>
              </a:ext>
            </a:extLst>
          </p:cNvPr>
          <p:cNvSpPr/>
          <p:nvPr/>
        </p:nvSpPr>
        <p:spPr>
          <a:xfrm>
            <a:off x="3531985" y="4750729"/>
            <a:ext cx="2472553" cy="651714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</p:spTree>
    <p:extLst>
      <p:ext uri="{BB962C8B-B14F-4D97-AF65-F5344CB8AC3E}">
        <p14:creationId xmlns:p14="http://schemas.microsoft.com/office/powerpoint/2010/main" val="3162249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0731D4D4-F19F-4EA9-8D09-5E5FCA3A2F20}"/>
              </a:ext>
            </a:extLst>
          </p:cNvPr>
          <p:cNvSpPr/>
          <p:nvPr/>
        </p:nvSpPr>
        <p:spPr>
          <a:xfrm>
            <a:off x="3898615" y="1192163"/>
            <a:ext cx="3782823" cy="1107055"/>
          </a:xfrm>
          <a:prstGeom prst="roundRect">
            <a:avLst/>
          </a:prstGeom>
          <a:solidFill>
            <a:srgbClr val="2DAD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cs typeface="Calibri"/>
              </a:rPr>
              <a:t>STOP</a:t>
            </a: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1EB7652F-14CB-4AEF-BEC6-625B0EBC9D09}"/>
              </a:ext>
            </a:extLst>
          </p:cNvPr>
          <p:cNvSpPr/>
          <p:nvPr/>
        </p:nvSpPr>
        <p:spPr>
          <a:xfrm>
            <a:off x="365641" y="1192163"/>
            <a:ext cx="3411113" cy="1107055"/>
          </a:xfrm>
          <a:prstGeom prst="roundRect">
            <a:avLst/>
          </a:prstGeom>
          <a:solidFill>
            <a:srgbClr val="F7BC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cs typeface="Calibri"/>
              </a:rPr>
              <a:t>START</a:t>
            </a:r>
            <a:endParaRPr lang="fr-FR" dirty="0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79F4B16-741F-4AD9-AD23-F9EEF796BB66}"/>
              </a:ext>
            </a:extLst>
          </p:cNvPr>
          <p:cNvSpPr/>
          <p:nvPr/>
        </p:nvSpPr>
        <p:spPr>
          <a:xfrm>
            <a:off x="393518" y="5544293"/>
            <a:ext cx="3383236" cy="63313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D9DB57F6-8994-43F1-9678-DA9F32C3BB2F}"/>
              </a:ext>
            </a:extLst>
          </p:cNvPr>
          <p:cNvSpPr/>
          <p:nvPr/>
        </p:nvSpPr>
        <p:spPr>
          <a:xfrm>
            <a:off x="7871673" y="1192161"/>
            <a:ext cx="3782821" cy="1107055"/>
          </a:xfrm>
          <a:prstGeom prst="roundRect">
            <a:avLst/>
          </a:prstGeom>
          <a:solidFill>
            <a:srgbClr val="B293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cs typeface="Calibri"/>
              </a:rPr>
              <a:t>CONTINUE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D9FC6FE4-AF7E-462F-A6D1-39406742D656}"/>
              </a:ext>
            </a:extLst>
          </p:cNvPr>
          <p:cNvSpPr/>
          <p:nvPr/>
        </p:nvSpPr>
        <p:spPr>
          <a:xfrm>
            <a:off x="3963659" y="5540609"/>
            <a:ext cx="3745649" cy="642420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67CD97E0-080C-4051-84B5-F77349574CCA}"/>
              </a:ext>
            </a:extLst>
          </p:cNvPr>
          <p:cNvSpPr/>
          <p:nvPr/>
        </p:nvSpPr>
        <p:spPr>
          <a:xfrm>
            <a:off x="7871670" y="2436853"/>
            <a:ext cx="3782821" cy="651714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8B51CCA5-2CB2-4E85-B313-0ED6EB4C3370}"/>
              </a:ext>
            </a:extLst>
          </p:cNvPr>
          <p:cNvSpPr/>
          <p:nvPr/>
        </p:nvSpPr>
        <p:spPr>
          <a:xfrm>
            <a:off x="7871670" y="3217438"/>
            <a:ext cx="3782821" cy="651714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7576A4FF-EDA9-452D-B9CE-0D75A7D94B50}"/>
              </a:ext>
            </a:extLst>
          </p:cNvPr>
          <p:cNvSpPr/>
          <p:nvPr/>
        </p:nvSpPr>
        <p:spPr>
          <a:xfrm>
            <a:off x="7871670" y="3998023"/>
            <a:ext cx="3782821" cy="651714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3A1690F7-7820-40EA-BF41-8D9FE42BD95F}"/>
              </a:ext>
            </a:extLst>
          </p:cNvPr>
          <p:cNvSpPr/>
          <p:nvPr/>
        </p:nvSpPr>
        <p:spPr>
          <a:xfrm>
            <a:off x="7871670" y="4778608"/>
            <a:ext cx="3782821" cy="651714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63A404FB-D48E-4AC1-AFE7-C3A2C8901117}"/>
              </a:ext>
            </a:extLst>
          </p:cNvPr>
          <p:cNvSpPr/>
          <p:nvPr/>
        </p:nvSpPr>
        <p:spPr>
          <a:xfrm>
            <a:off x="7871670" y="5540607"/>
            <a:ext cx="3782821" cy="651714"/>
          </a:xfrm>
          <a:prstGeom prst="roundRect">
            <a:avLst/>
          </a:prstGeom>
          <a:solidFill>
            <a:srgbClr val="B293C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000000"/>
                </a:solidFill>
                <a:cs typeface="Calibri"/>
              </a:rPr>
              <a:t>Proposition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43990D67-50D3-4A39-98B7-7B81B9D449BD}"/>
              </a:ext>
            </a:extLst>
          </p:cNvPr>
          <p:cNvSpPr/>
          <p:nvPr/>
        </p:nvSpPr>
        <p:spPr>
          <a:xfrm>
            <a:off x="3963660" y="2440536"/>
            <a:ext cx="3745649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  <p:sp>
        <p:nvSpPr>
          <p:cNvPr id="47" name="Rectangle : coins arrondis 46">
            <a:extLst>
              <a:ext uri="{FF2B5EF4-FFF2-40B4-BE49-F238E27FC236}">
                <a16:creationId xmlns:a16="http://schemas.microsoft.com/office/drawing/2014/main" id="{49E82168-A811-4215-AD84-574435AFFE2A}"/>
              </a:ext>
            </a:extLst>
          </p:cNvPr>
          <p:cNvSpPr/>
          <p:nvPr/>
        </p:nvSpPr>
        <p:spPr>
          <a:xfrm>
            <a:off x="3963660" y="3221120"/>
            <a:ext cx="3745649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A7924937-6190-46F5-AB2F-F74601F2A052}"/>
              </a:ext>
            </a:extLst>
          </p:cNvPr>
          <p:cNvSpPr/>
          <p:nvPr/>
        </p:nvSpPr>
        <p:spPr>
          <a:xfrm>
            <a:off x="3963660" y="4001705"/>
            <a:ext cx="3745649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7FD71AEE-3CF8-4730-AC4A-D9A23E8EE6FA}"/>
              </a:ext>
            </a:extLst>
          </p:cNvPr>
          <p:cNvSpPr/>
          <p:nvPr/>
        </p:nvSpPr>
        <p:spPr>
          <a:xfrm>
            <a:off x="3963660" y="4800877"/>
            <a:ext cx="3745649" cy="633129"/>
          </a:xfrm>
          <a:prstGeom prst="roundRect">
            <a:avLst/>
          </a:prstGeom>
          <a:solidFill>
            <a:srgbClr val="99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</a:p>
        </p:txBody>
      </p: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E3D3D058-5D01-46F8-ABFA-C7EC39B3A2F6}"/>
              </a:ext>
            </a:extLst>
          </p:cNvPr>
          <p:cNvSpPr/>
          <p:nvPr/>
        </p:nvSpPr>
        <p:spPr>
          <a:xfrm>
            <a:off x="393518" y="4800878"/>
            <a:ext cx="3383236" cy="63313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F45624B1-F808-4906-A143-6D0071C1348E}"/>
              </a:ext>
            </a:extLst>
          </p:cNvPr>
          <p:cNvSpPr/>
          <p:nvPr/>
        </p:nvSpPr>
        <p:spPr>
          <a:xfrm>
            <a:off x="365639" y="4011000"/>
            <a:ext cx="3383236" cy="63313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A9F7F44F-E776-4FE9-A31E-4A260C5BD383}"/>
              </a:ext>
            </a:extLst>
          </p:cNvPr>
          <p:cNvSpPr/>
          <p:nvPr/>
        </p:nvSpPr>
        <p:spPr>
          <a:xfrm>
            <a:off x="365639" y="3221122"/>
            <a:ext cx="3383236" cy="63313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E2A81307-763F-481A-825B-B4B7D1AA5ED1}"/>
              </a:ext>
            </a:extLst>
          </p:cNvPr>
          <p:cNvSpPr/>
          <p:nvPr/>
        </p:nvSpPr>
        <p:spPr>
          <a:xfrm>
            <a:off x="393517" y="2459122"/>
            <a:ext cx="3383236" cy="63313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cs typeface="Calibri"/>
              </a:rPr>
              <a:t>Proposition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CD0B62A-73B8-4924-A35D-DC835ED95FA6}"/>
              </a:ext>
            </a:extLst>
          </p:cNvPr>
          <p:cNvSpPr txBox="1">
            <a:spLocks/>
          </p:cNvSpPr>
          <p:nvPr/>
        </p:nvSpPr>
        <p:spPr>
          <a:xfrm>
            <a:off x="392151" y="495223"/>
            <a:ext cx="11286892" cy="563563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>
                <a:solidFill>
                  <a:srgbClr val="147A7A"/>
                </a:solidFill>
                <a:cs typeface="Calibri Light"/>
              </a:rPr>
              <a:t>Synthèse et discussion</a:t>
            </a:r>
          </a:p>
        </p:txBody>
      </p:sp>
    </p:spTree>
    <p:extLst>
      <p:ext uri="{BB962C8B-B14F-4D97-AF65-F5344CB8AC3E}">
        <p14:creationId xmlns:p14="http://schemas.microsoft.com/office/powerpoint/2010/main" val="34356427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63DCDBA929D04F842D2164E9C8FB14" ma:contentTypeVersion="16" ma:contentTypeDescription="Crée un document." ma:contentTypeScope="" ma:versionID="ddad9028354b3a0f03b9243181729a3f">
  <xsd:schema xmlns:xsd="http://www.w3.org/2001/XMLSchema" xmlns:xs="http://www.w3.org/2001/XMLSchema" xmlns:p="http://schemas.microsoft.com/office/2006/metadata/properties" xmlns:ns2="9bb7036b-7d62-45fd-86c8-737fa0160b98" xmlns:ns3="79d14ed2-4725-4fb6-b7e3-3f12281e12a5" xmlns:ns4="f3b782c1-6f65-49c6-acf6-577a530c23c9" targetNamespace="http://schemas.microsoft.com/office/2006/metadata/properties" ma:root="true" ma:fieldsID="9078941eb60aff5eca8c27fa4bb484e4" ns2:_="" ns3:_="" ns4:_="">
    <xsd:import namespace="9bb7036b-7d62-45fd-86c8-737fa0160b98"/>
    <xsd:import namespace="79d14ed2-4725-4fb6-b7e3-3f12281e12a5"/>
    <xsd:import namespace="f3b782c1-6f65-49c6-acf6-577a530c23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bjectDetectorVersions" minOccurs="0"/>
                <xsd:element ref="ns2:Semestr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b7036b-7d62-45fd-86c8-737fa0160b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Balises d’images" ma:readOnly="false" ma:fieldId="{5cf76f15-5ced-4ddc-b409-7134ff3c332f}" ma:taxonomyMulti="true" ma:sspId="326a1a01-f002-4b1f-9617-625d2f60aa1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Semestre" ma:index="22" nillable="true" ma:displayName="Semestre" ma:description="Semestre académique concerné" ma:format="Dropdown" ma:internalName="Semestre">
      <xsd:simpleType>
        <xsd:restriction base="dms:Choice">
          <xsd:enumeration value="A24"/>
          <xsd:enumeration value="P24"/>
          <xsd:enumeration value="A23"/>
          <xsd:enumeration value="P23"/>
          <xsd:enumeration value="A22"/>
          <xsd:enumeration value="P22"/>
          <xsd:enumeration value="A21"/>
          <xsd:enumeration value="P21"/>
          <xsd:enumeration value="A20"/>
          <xsd:enumeration value="P20"/>
          <xsd:enumeration value="A19"/>
          <xsd:enumeration value="P19"/>
          <xsd:enumeration value="A18"/>
          <xsd:enumeration value="Choix 14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d14ed2-4725-4fb6-b7e3-3f12281e12a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b782c1-6f65-49c6-acf6-577a530c23c9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5b4503c5-72c3-44da-9c4c-fe27dd2fad0e}" ma:internalName="TaxCatchAll" ma:showField="CatchAllData" ma:web="79d14ed2-4725-4fb6-b7e3-3f12281e12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bb7036b-7d62-45fd-86c8-737fa0160b98">
      <Terms xmlns="http://schemas.microsoft.com/office/infopath/2007/PartnerControls"/>
    </lcf76f155ced4ddcb4097134ff3c332f>
    <TaxCatchAll xmlns="f3b782c1-6f65-49c6-acf6-577a530c23c9" xsi:nil="true"/>
    <Semestre xmlns="9bb7036b-7d62-45fd-86c8-737fa0160b98" xsi:nil="true"/>
  </documentManagement>
</p:properties>
</file>

<file path=customXml/itemProps1.xml><?xml version="1.0" encoding="utf-8"?>
<ds:datastoreItem xmlns:ds="http://schemas.openxmlformats.org/officeDocument/2006/customXml" ds:itemID="{8C5D686F-3338-4290-8A06-1BCFE3EB8742}"/>
</file>

<file path=customXml/itemProps2.xml><?xml version="1.0" encoding="utf-8"?>
<ds:datastoreItem xmlns:ds="http://schemas.openxmlformats.org/officeDocument/2006/customXml" ds:itemID="{7579968E-2897-4171-9F94-FFC5C055DE42}"/>
</file>

<file path=customXml/itemProps3.xml><?xml version="1.0" encoding="utf-8"?>
<ds:datastoreItem xmlns:ds="http://schemas.openxmlformats.org/officeDocument/2006/customXml" ds:itemID="{CADF9AAD-DB29-47F1-95FF-BD53243533A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</Words>
  <Application>Microsoft Office PowerPoint</Application>
  <PresentationFormat>Grand écran</PresentationFormat>
  <Paragraphs>92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 (Nom du cours)</vt:lpstr>
      <vt:lpstr> Contexte et objectifs de l'évaluation</vt:lpstr>
      <vt:lpstr>START – STOP – CONTINUE 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Marine Guigon</dc:creator>
  <cp:lastModifiedBy>Marine Guigon</cp:lastModifiedBy>
  <cp:revision>354</cp:revision>
  <dcterms:created xsi:type="dcterms:W3CDTF">2020-07-20T13:56:55Z</dcterms:created>
  <dcterms:modified xsi:type="dcterms:W3CDTF">2022-08-31T10:11:37Z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0x0101009B63DCDBA929D04F842D2164E9C8FB14</vt:lpwstr>
  </property>
</Properties>
</file>