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1"/>
  </p:notesMasterIdLst>
  <p:sldIdLst>
    <p:sldId id="275" r:id="rId3"/>
    <p:sldId id="273" r:id="rId4"/>
    <p:sldId id="264" r:id="rId5"/>
    <p:sldId id="266" r:id="rId6"/>
    <p:sldId id="268" r:id="rId7"/>
    <p:sldId id="272" r:id="rId8"/>
    <p:sldId id="271" r:id="rId9"/>
    <p:sldId id="270"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97D23A-7F3D-423F-B2EE-7B4EC9EB6523}" v="6" dt="2025-04-03T10:23:46.8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10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jollca Ahmeti" userId="93097615-f0b1-4da4-9357-5bf7311069be" providerId="ADAL" clId="{4497D23A-7F3D-423F-B2EE-7B4EC9EB6523}"/>
    <pc:docChg chg="undo redo custSel addSld delSld modSld addMainMaster delMainMaster modMainMaster">
      <pc:chgData name="Vjollca Ahmeti" userId="93097615-f0b1-4da4-9357-5bf7311069be" providerId="ADAL" clId="{4497D23A-7F3D-423F-B2EE-7B4EC9EB6523}" dt="2025-04-03T10:24:52.813" v="29" actId="1076"/>
      <pc:docMkLst>
        <pc:docMk/>
      </pc:docMkLst>
      <pc:sldChg chg="modSp mod">
        <pc:chgData name="Vjollca Ahmeti" userId="93097615-f0b1-4da4-9357-5bf7311069be" providerId="ADAL" clId="{4497D23A-7F3D-423F-B2EE-7B4EC9EB6523}" dt="2025-04-03T10:23:46.981" v="23" actId="27636"/>
        <pc:sldMkLst>
          <pc:docMk/>
          <pc:sldMk cId="731935257" sldId="268"/>
        </pc:sldMkLst>
        <pc:spChg chg="mod">
          <ac:chgData name="Vjollca Ahmeti" userId="93097615-f0b1-4da4-9357-5bf7311069be" providerId="ADAL" clId="{4497D23A-7F3D-423F-B2EE-7B4EC9EB6523}" dt="2025-04-03T10:23:46.981" v="23" actId="27636"/>
          <ac:spMkLst>
            <pc:docMk/>
            <pc:sldMk cId="731935257" sldId="268"/>
            <ac:spMk id="6" creationId="{00000000-0000-0000-0000-000000000000}"/>
          </ac:spMkLst>
        </pc:spChg>
        <pc:spChg chg="mod">
          <ac:chgData name="Vjollca Ahmeti" userId="93097615-f0b1-4da4-9357-5bf7311069be" providerId="ADAL" clId="{4497D23A-7F3D-423F-B2EE-7B4EC9EB6523}" dt="2025-04-03T10:23:46.980" v="22" actId="27636"/>
          <ac:spMkLst>
            <pc:docMk/>
            <pc:sldMk cId="731935257" sldId="268"/>
            <ac:spMk id="8" creationId="{00000000-0000-0000-0000-000000000000}"/>
          </ac:spMkLst>
        </pc:spChg>
      </pc:sldChg>
      <pc:sldChg chg="del">
        <pc:chgData name="Vjollca Ahmeti" userId="93097615-f0b1-4da4-9357-5bf7311069be" providerId="ADAL" clId="{4497D23A-7F3D-423F-B2EE-7B4EC9EB6523}" dt="2025-04-03T10:22:38.548" v="21" actId="2696"/>
        <pc:sldMkLst>
          <pc:docMk/>
          <pc:sldMk cId="2552136835" sldId="269"/>
        </pc:sldMkLst>
      </pc:sldChg>
      <pc:sldChg chg="add del">
        <pc:chgData name="Vjollca Ahmeti" userId="93097615-f0b1-4da4-9357-5bf7311069be" providerId="ADAL" clId="{4497D23A-7F3D-423F-B2EE-7B4EC9EB6523}" dt="2025-04-03T10:22:34.286" v="20" actId="2696"/>
        <pc:sldMkLst>
          <pc:docMk/>
          <pc:sldMk cId="1136306826" sldId="274"/>
        </pc:sldMkLst>
      </pc:sldChg>
      <pc:sldChg chg="addSp delSp modSp add mod">
        <pc:chgData name="Vjollca Ahmeti" userId="93097615-f0b1-4da4-9357-5bf7311069be" providerId="ADAL" clId="{4497D23A-7F3D-423F-B2EE-7B4EC9EB6523}" dt="2025-04-03T10:24:52.813" v="29" actId="1076"/>
        <pc:sldMkLst>
          <pc:docMk/>
          <pc:sldMk cId="3445999349" sldId="275"/>
        </pc:sldMkLst>
        <pc:spChg chg="add mod">
          <ac:chgData name="Vjollca Ahmeti" userId="93097615-f0b1-4da4-9357-5bf7311069be" providerId="ADAL" clId="{4497D23A-7F3D-423F-B2EE-7B4EC9EB6523}" dt="2025-04-03T10:22:28.661" v="19" actId="27636"/>
          <ac:spMkLst>
            <pc:docMk/>
            <pc:sldMk cId="3445999349" sldId="275"/>
            <ac:spMk id="3" creationId="{4B450200-DCF3-704F-AF7E-5F40391F3C6F}"/>
          </ac:spMkLst>
        </pc:spChg>
        <pc:spChg chg="add mod">
          <ac:chgData name="Vjollca Ahmeti" userId="93097615-f0b1-4da4-9357-5bf7311069be" providerId="ADAL" clId="{4497D23A-7F3D-423F-B2EE-7B4EC9EB6523}" dt="2025-04-03T10:21:14.646" v="9"/>
          <ac:spMkLst>
            <pc:docMk/>
            <pc:sldMk cId="3445999349" sldId="275"/>
            <ac:spMk id="3" creationId="{8855926A-F833-A6CD-F767-2739E596FA8C}"/>
          </ac:spMkLst>
        </pc:spChg>
        <pc:spChg chg="add mod">
          <ac:chgData name="Vjollca Ahmeti" userId="93097615-f0b1-4da4-9357-5bf7311069be" providerId="ADAL" clId="{4497D23A-7F3D-423F-B2EE-7B4EC9EB6523}" dt="2025-04-03T10:21:14.646" v="9"/>
          <ac:spMkLst>
            <pc:docMk/>
            <pc:sldMk cId="3445999349" sldId="275"/>
            <ac:spMk id="4" creationId="{1BDBB3D2-EC61-6CB0-B7EC-34D24ADAAAAF}"/>
          </ac:spMkLst>
        </pc:spChg>
        <pc:spChg chg="add mod">
          <ac:chgData name="Vjollca Ahmeti" userId="93097615-f0b1-4da4-9357-5bf7311069be" providerId="ADAL" clId="{4497D23A-7F3D-423F-B2EE-7B4EC9EB6523}" dt="2025-04-03T10:24:52.813" v="29" actId="1076"/>
          <ac:spMkLst>
            <pc:docMk/>
            <pc:sldMk cId="3445999349" sldId="275"/>
            <ac:spMk id="4" creationId="{2B1F8D6E-45E1-EA5B-9755-96E1FE51F416}"/>
          </ac:spMkLst>
        </pc:spChg>
        <pc:spChg chg="add mod">
          <ac:chgData name="Vjollca Ahmeti" userId="93097615-f0b1-4da4-9357-5bf7311069be" providerId="ADAL" clId="{4497D23A-7F3D-423F-B2EE-7B4EC9EB6523}" dt="2025-04-03T10:21:24.092" v="13"/>
          <ac:spMkLst>
            <pc:docMk/>
            <pc:sldMk cId="3445999349" sldId="275"/>
            <ac:spMk id="5" creationId="{F54C222A-7D8A-EECE-4136-F0067C51B667}"/>
          </ac:spMkLst>
        </pc:spChg>
        <pc:spChg chg="add del">
          <ac:chgData name="Vjollca Ahmeti" userId="93097615-f0b1-4da4-9357-5bf7311069be" providerId="ADAL" clId="{4497D23A-7F3D-423F-B2EE-7B4EC9EB6523}" dt="2025-04-03T10:21:32.517" v="17" actId="478"/>
          <ac:spMkLst>
            <pc:docMk/>
            <pc:sldMk cId="3445999349" sldId="275"/>
            <ac:spMk id="6" creationId="{7934399A-8F3D-C0F5-0353-0E3DA74E293D}"/>
          </ac:spMkLst>
        </pc:spChg>
        <pc:spChg chg="add mod">
          <ac:chgData name="Vjollca Ahmeti" userId="93097615-f0b1-4da4-9357-5bf7311069be" providerId="ADAL" clId="{4497D23A-7F3D-423F-B2EE-7B4EC9EB6523}" dt="2025-04-03T10:21:24.092" v="13"/>
          <ac:spMkLst>
            <pc:docMk/>
            <pc:sldMk cId="3445999349" sldId="275"/>
            <ac:spMk id="7" creationId="{F2A00CD5-DA62-39C7-4E36-C523150DC9DD}"/>
          </ac:spMkLst>
        </pc:spChg>
        <pc:spChg chg="add del">
          <ac:chgData name="Vjollca Ahmeti" userId="93097615-f0b1-4da4-9357-5bf7311069be" providerId="ADAL" clId="{4497D23A-7F3D-423F-B2EE-7B4EC9EB6523}" dt="2025-04-03T10:21:32.010" v="16" actId="478"/>
          <ac:spMkLst>
            <pc:docMk/>
            <pc:sldMk cId="3445999349" sldId="275"/>
            <ac:spMk id="8" creationId="{289703B0-7DB6-7420-9197-F115C7BD666F}"/>
          </ac:spMkLst>
        </pc:spChg>
      </pc:sldChg>
      <pc:sldMasterChg chg="add del addSldLayout delSldLayout">
        <pc:chgData name="Vjollca Ahmeti" userId="93097615-f0b1-4da4-9357-5bf7311069be" providerId="ADAL" clId="{4497D23A-7F3D-423F-B2EE-7B4EC9EB6523}" dt="2025-04-03T10:22:34.286" v="20" actId="2696"/>
        <pc:sldMasterMkLst>
          <pc:docMk/>
          <pc:sldMasterMk cId="2450729568" sldId="2147483648"/>
        </pc:sldMasterMkLst>
        <pc:sldLayoutChg chg="add del">
          <pc:chgData name="Vjollca Ahmeti" userId="93097615-f0b1-4da4-9357-5bf7311069be" providerId="ADAL" clId="{4497D23A-7F3D-423F-B2EE-7B4EC9EB6523}" dt="2025-04-03T10:22:34.286" v="20" actId="2696"/>
          <pc:sldLayoutMkLst>
            <pc:docMk/>
            <pc:sldMasterMk cId="2450729568" sldId="2147483648"/>
            <pc:sldLayoutMk cId="3520252601" sldId="2147483649"/>
          </pc:sldLayoutMkLst>
        </pc:sldLayoutChg>
      </pc:sldMasterChg>
      <pc:sldMasterChg chg="replId modSldLayout">
        <pc:chgData name="Vjollca Ahmeti" userId="93097615-f0b1-4da4-9357-5bf7311069be" providerId="ADAL" clId="{4497D23A-7F3D-423F-B2EE-7B4EC9EB6523}" dt="2025-04-03T10:20:21.491" v="0" actId="27028"/>
        <pc:sldMasterMkLst>
          <pc:docMk/>
          <pc:sldMasterMk cId="1095799154" sldId="2147483660"/>
        </pc:sldMasterMkLst>
        <pc:sldLayoutChg chg="replId">
          <pc:chgData name="Vjollca Ahmeti" userId="93097615-f0b1-4da4-9357-5bf7311069be" providerId="ADAL" clId="{4497D23A-7F3D-423F-B2EE-7B4EC9EB6523}" dt="2025-04-03T10:20:21.491" v="0" actId="27028"/>
          <pc:sldLayoutMkLst>
            <pc:docMk/>
            <pc:sldMasterMk cId="1095799154" sldId="2147483660"/>
            <pc:sldLayoutMk cId="2253116448" sldId="2147483661"/>
          </pc:sldLayoutMkLst>
        </pc:sldLayoutChg>
      </pc:sldMasterChg>
      <pc:sldMasterChg chg="add addSldLayout">
        <pc:chgData name="Vjollca Ahmeti" userId="93097615-f0b1-4da4-9357-5bf7311069be" providerId="ADAL" clId="{4497D23A-7F3D-423F-B2EE-7B4EC9EB6523}" dt="2025-04-03T10:20:48.349" v="2" actId="27028"/>
        <pc:sldMasterMkLst>
          <pc:docMk/>
          <pc:sldMasterMk cId="2450729568" sldId="2147483662"/>
        </pc:sldMasterMkLst>
        <pc:sldLayoutChg chg="add">
          <pc:chgData name="Vjollca Ahmeti" userId="93097615-f0b1-4da4-9357-5bf7311069be" providerId="ADAL" clId="{4497D23A-7F3D-423F-B2EE-7B4EC9EB6523}" dt="2025-04-03T10:20:48.349" v="2" actId="27028"/>
          <pc:sldLayoutMkLst>
            <pc:docMk/>
            <pc:sldMasterMk cId="2450729568" sldId="2147483662"/>
            <pc:sldLayoutMk cId="3520252601" sldId="2147483663"/>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E789A7-A4C5-4C69-8A6D-317384A1C6A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CH"/>
        </a:p>
      </dgm:t>
    </dgm:pt>
    <dgm:pt modelId="{18D84EBD-4FD4-4FE5-9865-B570AC5EAF72}">
      <dgm:prSet phldrT="[Texte]"/>
      <dgm:spPr/>
      <dgm:t>
        <a:bodyPr/>
        <a:lstStyle/>
        <a:p>
          <a:r>
            <a:rPr lang="fr-CH" dirty="0"/>
            <a:t>Les étudiant-es donnent leur avis</a:t>
          </a:r>
        </a:p>
      </dgm:t>
    </dgm:pt>
    <dgm:pt modelId="{C0AD5412-8D82-4E49-B643-CBF901B665B1}" type="parTrans" cxnId="{806BE35C-6F8C-4C1E-8D3F-97D5EEC8FBA5}">
      <dgm:prSet/>
      <dgm:spPr/>
      <dgm:t>
        <a:bodyPr/>
        <a:lstStyle/>
        <a:p>
          <a:endParaRPr lang="fr-CH"/>
        </a:p>
      </dgm:t>
    </dgm:pt>
    <dgm:pt modelId="{9789FC9A-0358-4719-AAF1-5D9A03FC45D7}" type="sibTrans" cxnId="{806BE35C-6F8C-4C1E-8D3F-97D5EEC8FBA5}">
      <dgm:prSet/>
      <dgm:spPr/>
      <dgm:t>
        <a:bodyPr/>
        <a:lstStyle/>
        <a:p>
          <a:endParaRPr lang="fr-CH"/>
        </a:p>
      </dgm:t>
    </dgm:pt>
    <dgm:pt modelId="{210CDC70-D063-455B-9402-AFE9829BF863}">
      <dgm:prSet phldrT="[Texte]"/>
      <dgm:spPr/>
      <dgm:t>
        <a:bodyPr/>
        <a:lstStyle/>
        <a:p>
          <a:r>
            <a:rPr lang="fr-CH" dirty="0"/>
            <a:t>Ne «voient» pas les changements ni n’en entendent parler</a:t>
          </a:r>
        </a:p>
      </dgm:t>
    </dgm:pt>
    <dgm:pt modelId="{C6DD9430-5950-4834-9FF9-90935995B56D}" type="parTrans" cxnId="{05B19506-FA94-46EE-8A15-A5A8E96BA0BE}">
      <dgm:prSet/>
      <dgm:spPr/>
      <dgm:t>
        <a:bodyPr/>
        <a:lstStyle/>
        <a:p>
          <a:endParaRPr lang="fr-CH"/>
        </a:p>
      </dgm:t>
    </dgm:pt>
    <dgm:pt modelId="{5678D473-8685-4721-9FB0-492230F86067}" type="sibTrans" cxnId="{05B19506-FA94-46EE-8A15-A5A8E96BA0BE}">
      <dgm:prSet/>
      <dgm:spPr/>
      <dgm:t>
        <a:bodyPr/>
        <a:lstStyle/>
        <a:p>
          <a:endParaRPr lang="fr-CH"/>
        </a:p>
      </dgm:t>
    </dgm:pt>
    <dgm:pt modelId="{6ABF2A6B-107F-4AEC-91AB-743970F2D30A}">
      <dgm:prSet phldrT="[Texte]"/>
      <dgm:spPr/>
      <dgm:t>
        <a:bodyPr/>
        <a:lstStyle/>
        <a:p>
          <a:r>
            <a:rPr lang="fr-CH" dirty="0"/>
            <a:t>Considèrent leur avis inutilisé</a:t>
          </a:r>
        </a:p>
      </dgm:t>
    </dgm:pt>
    <dgm:pt modelId="{CAC43475-21CD-440D-A180-8C5CC6227BF2}" type="parTrans" cxnId="{66D0995E-4A4B-486D-BDA1-6D0D0E418C5C}">
      <dgm:prSet/>
      <dgm:spPr/>
      <dgm:t>
        <a:bodyPr/>
        <a:lstStyle/>
        <a:p>
          <a:endParaRPr lang="fr-CH"/>
        </a:p>
      </dgm:t>
    </dgm:pt>
    <dgm:pt modelId="{C1FF8CEC-F32F-4F9D-9194-2FE46353B311}" type="sibTrans" cxnId="{66D0995E-4A4B-486D-BDA1-6D0D0E418C5C}">
      <dgm:prSet/>
      <dgm:spPr/>
      <dgm:t>
        <a:bodyPr/>
        <a:lstStyle/>
        <a:p>
          <a:endParaRPr lang="fr-CH"/>
        </a:p>
      </dgm:t>
    </dgm:pt>
    <dgm:pt modelId="{5BBDA9B7-2EA1-4249-B0B5-AB6B2192B927}">
      <dgm:prSet/>
      <dgm:spPr/>
      <dgm:t>
        <a:bodyPr/>
        <a:lstStyle/>
        <a:p>
          <a:r>
            <a:rPr lang="fr-CH" dirty="0"/>
            <a:t>Arrêtent de donner leur avis (ou très appauvris/biaisé)</a:t>
          </a:r>
        </a:p>
      </dgm:t>
    </dgm:pt>
    <dgm:pt modelId="{38512C5F-3BEF-45C2-BDE2-86241E189B21}" type="parTrans" cxnId="{7D5EB6D5-CF40-4956-8A24-94AA1EC402B8}">
      <dgm:prSet/>
      <dgm:spPr/>
      <dgm:t>
        <a:bodyPr/>
        <a:lstStyle/>
        <a:p>
          <a:endParaRPr lang="fr-CH"/>
        </a:p>
      </dgm:t>
    </dgm:pt>
    <dgm:pt modelId="{EEA058FF-78C3-4DB6-8173-030D14DB89C0}" type="sibTrans" cxnId="{7D5EB6D5-CF40-4956-8A24-94AA1EC402B8}">
      <dgm:prSet/>
      <dgm:spPr/>
      <dgm:t>
        <a:bodyPr/>
        <a:lstStyle/>
        <a:p>
          <a:endParaRPr lang="fr-CH"/>
        </a:p>
      </dgm:t>
    </dgm:pt>
    <dgm:pt modelId="{D3897FB1-2993-4FBC-8A42-CF5065DFAE91}">
      <dgm:prSet/>
      <dgm:spPr/>
      <dgm:t>
        <a:bodyPr/>
        <a:lstStyle/>
        <a:p>
          <a:r>
            <a:rPr lang="fr-CH" dirty="0"/>
            <a:t>Les évaluations s’appauvrissent (moins de réponses, réponses peu exploitables)</a:t>
          </a:r>
        </a:p>
      </dgm:t>
    </dgm:pt>
    <dgm:pt modelId="{3BD3A150-1000-493B-823E-373D65FB300D}" type="parTrans" cxnId="{480B18CF-4F75-40FA-8CEE-94D0C64F9D28}">
      <dgm:prSet/>
      <dgm:spPr/>
      <dgm:t>
        <a:bodyPr/>
        <a:lstStyle/>
        <a:p>
          <a:endParaRPr lang="fr-CH"/>
        </a:p>
      </dgm:t>
    </dgm:pt>
    <dgm:pt modelId="{DA694071-AD66-4945-A4C7-6EC61DCC1ABE}" type="sibTrans" cxnId="{480B18CF-4F75-40FA-8CEE-94D0C64F9D28}">
      <dgm:prSet/>
      <dgm:spPr/>
      <dgm:t>
        <a:bodyPr/>
        <a:lstStyle/>
        <a:p>
          <a:endParaRPr lang="fr-CH"/>
        </a:p>
      </dgm:t>
    </dgm:pt>
    <dgm:pt modelId="{4F22C31C-32B3-4449-A957-04AEA058F0EC}" type="pres">
      <dgm:prSet presAssocID="{ACE789A7-A4C5-4C69-8A6D-317384A1C6AE}" presName="outerComposite" presStyleCnt="0">
        <dgm:presLayoutVars>
          <dgm:chMax val="5"/>
          <dgm:dir/>
          <dgm:resizeHandles val="exact"/>
        </dgm:presLayoutVars>
      </dgm:prSet>
      <dgm:spPr/>
    </dgm:pt>
    <dgm:pt modelId="{6153D67A-156B-415C-9CBC-F6247A2EE1D3}" type="pres">
      <dgm:prSet presAssocID="{ACE789A7-A4C5-4C69-8A6D-317384A1C6AE}" presName="dummyMaxCanvas" presStyleCnt="0">
        <dgm:presLayoutVars/>
      </dgm:prSet>
      <dgm:spPr/>
    </dgm:pt>
    <dgm:pt modelId="{E576D434-E4EC-4E55-92EC-407D092EF22F}" type="pres">
      <dgm:prSet presAssocID="{ACE789A7-A4C5-4C69-8A6D-317384A1C6AE}" presName="FiveNodes_1" presStyleLbl="node1" presStyleIdx="0" presStyleCnt="5">
        <dgm:presLayoutVars>
          <dgm:bulletEnabled val="1"/>
        </dgm:presLayoutVars>
      </dgm:prSet>
      <dgm:spPr/>
    </dgm:pt>
    <dgm:pt modelId="{717342FD-CD34-46BE-85EC-D4503AFCA4AA}" type="pres">
      <dgm:prSet presAssocID="{ACE789A7-A4C5-4C69-8A6D-317384A1C6AE}" presName="FiveNodes_2" presStyleLbl="node1" presStyleIdx="1" presStyleCnt="5">
        <dgm:presLayoutVars>
          <dgm:bulletEnabled val="1"/>
        </dgm:presLayoutVars>
      </dgm:prSet>
      <dgm:spPr/>
    </dgm:pt>
    <dgm:pt modelId="{B71D449F-4464-4160-906C-52D45341291C}" type="pres">
      <dgm:prSet presAssocID="{ACE789A7-A4C5-4C69-8A6D-317384A1C6AE}" presName="FiveNodes_3" presStyleLbl="node1" presStyleIdx="2" presStyleCnt="5">
        <dgm:presLayoutVars>
          <dgm:bulletEnabled val="1"/>
        </dgm:presLayoutVars>
      </dgm:prSet>
      <dgm:spPr/>
    </dgm:pt>
    <dgm:pt modelId="{25A88146-5F03-46F3-9B60-73CF7699859E}" type="pres">
      <dgm:prSet presAssocID="{ACE789A7-A4C5-4C69-8A6D-317384A1C6AE}" presName="FiveNodes_4" presStyleLbl="node1" presStyleIdx="3" presStyleCnt="5">
        <dgm:presLayoutVars>
          <dgm:bulletEnabled val="1"/>
        </dgm:presLayoutVars>
      </dgm:prSet>
      <dgm:spPr/>
    </dgm:pt>
    <dgm:pt modelId="{0AE7584A-BF79-4B07-A944-0B4D7C491D7E}" type="pres">
      <dgm:prSet presAssocID="{ACE789A7-A4C5-4C69-8A6D-317384A1C6AE}" presName="FiveNodes_5" presStyleLbl="node1" presStyleIdx="4" presStyleCnt="5">
        <dgm:presLayoutVars>
          <dgm:bulletEnabled val="1"/>
        </dgm:presLayoutVars>
      </dgm:prSet>
      <dgm:spPr/>
    </dgm:pt>
    <dgm:pt modelId="{5FEBFBEB-1DED-4E7E-A99F-69D4B79CA06E}" type="pres">
      <dgm:prSet presAssocID="{ACE789A7-A4C5-4C69-8A6D-317384A1C6AE}" presName="FiveConn_1-2" presStyleLbl="fgAccFollowNode1" presStyleIdx="0" presStyleCnt="4">
        <dgm:presLayoutVars>
          <dgm:bulletEnabled val="1"/>
        </dgm:presLayoutVars>
      </dgm:prSet>
      <dgm:spPr/>
    </dgm:pt>
    <dgm:pt modelId="{2B29DE0B-D1FC-454B-A8BF-E684FCD5CDA8}" type="pres">
      <dgm:prSet presAssocID="{ACE789A7-A4C5-4C69-8A6D-317384A1C6AE}" presName="FiveConn_2-3" presStyleLbl="fgAccFollowNode1" presStyleIdx="1" presStyleCnt="4">
        <dgm:presLayoutVars>
          <dgm:bulletEnabled val="1"/>
        </dgm:presLayoutVars>
      </dgm:prSet>
      <dgm:spPr/>
    </dgm:pt>
    <dgm:pt modelId="{A4CFA61D-8A02-4D56-B45A-6BBE48B7BB45}" type="pres">
      <dgm:prSet presAssocID="{ACE789A7-A4C5-4C69-8A6D-317384A1C6AE}" presName="FiveConn_3-4" presStyleLbl="fgAccFollowNode1" presStyleIdx="2" presStyleCnt="4">
        <dgm:presLayoutVars>
          <dgm:bulletEnabled val="1"/>
        </dgm:presLayoutVars>
      </dgm:prSet>
      <dgm:spPr/>
    </dgm:pt>
    <dgm:pt modelId="{E6FE9E19-4387-4EC9-A4A7-F86163814B5B}" type="pres">
      <dgm:prSet presAssocID="{ACE789A7-A4C5-4C69-8A6D-317384A1C6AE}" presName="FiveConn_4-5" presStyleLbl="fgAccFollowNode1" presStyleIdx="3" presStyleCnt="4">
        <dgm:presLayoutVars>
          <dgm:bulletEnabled val="1"/>
        </dgm:presLayoutVars>
      </dgm:prSet>
      <dgm:spPr/>
    </dgm:pt>
    <dgm:pt modelId="{B933750F-70C6-4555-9121-79E00524608D}" type="pres">
      <dgm:prSet presAssocID="{ACE789A7-A4C5-4C69-8A6D-317384A1C6AE}" presName="FiveNodes_1_text" presStyleLbl="node1" presStyleIdx="4" presStyleCnt="5">
        <dgm:presLayoutVars>
          <dgm:bulletEnabled val="1"/>
        </dgm:presLayoutVars>
      </dgm:prSet>
      <dgm:spPr/>
    </dgm:pt>
    <dgm:pt modelId="{312B16D5-66EF-48B6-A288-5CD9D3458DD2}" type="pres">
      <dgm:prSet presAssocID="{ACE789A7-A4C5-4C69-8A6D-317384A1C6AE}" presName="FiveNodes_2_text" presStyleLbl="node1" presStyleIdx="4" presStyleCnt="5">
        <dgm:presLayoutVars>
          <dgm:bulletEnabled val="1"/>
        </dgm:presLayoutVars>
      </dgm:prSet>
      <dgm:spPr/>
    </dgm:pt>
    <dgm:pt modelId="{6FFB4D63-C651-4600-A4F4-FB927575EA77}" type="pres">
      <dgm:prSet presAssocID="{ACE789A7-A4C5-4C69-8A6D-317384A1C6AE}" presName="FiveNodes_3_text" presStyleLbl="node1" presStyleIdx="4" presStyleCnt="5">
        <dgm:presLayoutVars>
          <dgm:bulletEnabled val="1"/>
        </dgm:presLayoutVars>
      </dgm:prSet>
      <dgm:spPr/>
    </dgm:pt>
    <dgm:pt modelId="{456A7D73-DF8A-4F8C-8FE8-9D066C8EEF8D}" type="pres">
      <dgm:prSet presAssocID="{ACE789A7-A4C5-4C69-8A6D-317384A1C6AE}" presName="FiveNodes_4_text" presStyleLbl="node1" presStyleIdx="4" presStyleCnt="5">
        <dgm:presLayoutVars>
          <dgm:bulletEnabled val="1"/>
        </dgm:presLayoutVars>
      </dgm:prSet>
      <dgm:spPr/>
    </dgm:pt>
    <dgm:pt modelId="{3B6D9ADC-6612-407C-9ABD-84174D14F5EE}" type="pres">
      <dgm:prSet presAssocID="{ACE789A7-A4C5-4C69-8A6D-317384A1C6AE}" presName="FiveNodes_5_text" presStyleLbl="node1" presStyleIdx="4" presStyleCnt="5">
        <dgm:presLayoutVars>
          <dgm:bulletEnabled val="1"/>
        </dgm:presLayoutVars>
      </dgm:prSet>
      <dgm:spPr/>
    </dgm:pt>
  </dgm:ptLst>
  <dgm:cxnLst>
    <dgm:cxn modelId="{5213BC02-D176-45D3-B7DA-81B595DAF55D}" type="presOf" srcId="{6ABF2A6B-107F-4AEC-91AB-743970F2D30A}" destId="{B71D449F-4464-4160-906C-52D45341291C}" srcOrd="0" destOrd="0" presId="urn:microsoft.com/office/officeart/2005/8/layout/vProcess5"/>
    <dgm:cxn modelId="{025A1005-5CFB-4017-BB5A-B32C82E3EE75}" type="presOf" srcId="{18D84EBD-4FD4-4FE5-9865-B570AC5EAF72}" destId="{E576D434-E4EC-4E55-92EC-407D092EF22F}" srcOrd="0" destOrd="0" presId="urn:microsoft.com/office/officeart/2005/8/layout/vProcess5"/>
    <dgm:cxn modelId="{05B19506-FA94-46EE-8A15-A5A8E96BA0BE}" srcId="{ACE789A7-A4C5-4C69-8A6D-317384A1C6AE}" destId="{210CDC70-D063-455B-9402-AFE9829BF863}" srcOrd="1" destOrd="0" parTransId="{C6DD9430-5950-4834-9FF9-90935995B56D}" sibTransId="{5678D473-8685-4721-9FB0-492230F86067}"/>
    <dgm:cxn modelId="{0720EF07-1136-4E32-BB2F-127C7A2CEE2E}" type="presOf" srcId="{6ABF2A6B-107F-4AEC-91AB-743970F2D30A}" destId="{6FFB4D63-C651-4600-A4F4-FB927575EA77}" srcOrd="1" destOrd="0" presId="urn:microsoft.com/office/officeart/2005/8/layout/vProcess5"/>
    <dgm:cxn modelId="{2887AE08-FA25-49CE-9FBD-AB1763F84BF1}" type="presOf" srcId="{ACE789A7-A4C5-4C69-8A6D-317384A1C6AE}" destId="{4F22C31C-32B3-4449-A957-04AEA058F0EC}" srcOrd="0" destOrd="0" presId="urn:microsoft.com/office/officeart/2005/8/layout/vProcess5"/>
    <dgm:cxn modelId="{520A7B1C-BA2E-4206-BCA0-1E6B7EBE4318}" type="presOf" srcId="{5BBDA9B7-2EA1-4249-B0B5-AB6B2192B927}" destId="{25A88146-5F03-46F3-9B60-73CF7699859E}" srcOrd="0" destOrd="0" presId="urn:microsoft.com/office/officeart/2005/8/layout/vProcess5"/>
    <dgm:cxn modelId="{925DEA23-DE0F-4208-BD4D-F680B8B4DEC6}" type="presOf" srcId="{18D84EBD-4FD4-4FE5-9865-B570AC5EAF72}" destId="{B933750F-70C6-4555-9121-79E00524608D}" srcOrd="1" destOrd="0" presId="urn:microsoft.com/office/officeart/2005/8/layout/vProcess5"/>
    <dgm:cxn modelId="{1F75462D-F4A2-49E6-A19B-582723DCE1F0}" type="presOf" srcId="{9789FC9A-0358-4719-AAF1-5D9A03FC45D7}" destId="{5FEBFBEB-1DED-4E7E-A99F-69D4B79CA06E}" srcOrd="0" destOrd="0" presId="urn:microsoft.com/office/officeart/2005/8/layout/vProcess5"/>
    <dgm:cxn modelId="{C1984938-A737-4230-8078-0F2B6EF58438}" type="presOf" srcId="{D3897FB1-2993-4FBC-8A42-CF5065DFAE91}" destId="{3B6D9ADC-6612-407C-9ABD-84174D14F5EE}" srcOrd="1" destOrd="0" presId="urn:microsoft.com/office/officeart/2005/8/layout/vProcess5"/>
    <dgm:cxn modelId="{806BE35C-6F8C-4C1E-8D3F-97D5EEC8FBA5}" srcId="{ACE789A7-A4C5-4C69-8A6D-317384A1C6AE}" destId="{18D84EBD-4FD4-4FE5-9865-B570AC5EAF72}" srcOrd="0" destOrd="0" parTransId="{C0AD5412-8D82-4E49-B643-CBF901B665B1}" sibTransId="{9789FC9A-0358-4719-AAF1-5D9A03FC45D7}"/>
    <dgm:cxn modelId="{66D0995E-4A4B-486D-BDA1-6D0D0E418C5C}" srcId="{ACE789A7-A4C5-4C69-8A6D-317384A1C6AE}" destId="{6ABF2A6B-107F-4AEC-91AB-743970F2D30A}" srcOrd="2" destOrd="0" parTransId="{CAC43475-21CD-440D-A180-8C5CC6227BF2}" sibTransId="{C1FF8CEC-F32F-4F9D-9194-2FE46353B311}"/>
    <dgm:cxn modelId="{B722544E-9C15-4BF4-BE95-A8FAFE00ECAB}" type="presOf" srcId="{D3897FB1-2993-4FBC-8A42-CF5065DFAE91}" destId="{0AE7584A-BF79-4B07-A944-0B4D7C491D7E}" srcOrd="0" destOrd="0" presId="urn:microsoft.com/office/officeart/2005/8/layout/vProcess5"/>
    <dgm:cxn modelId="{BE9BFB6F-408E-4EDA-A82F-84A3BC3DC347}" type="presOf" srcId="{210CDC70-D063-455B-9402-AFE9829BF863}" destId="{312B16D5-66EF-48B6-A288-5CD9D3458DD2}" srcOrd="1" destOrd="0" presId="urn:microsoft.com/office/officeart/2005/8/layout/vProcess5"/>
    <dgm:cxn modelId="{ED8FD57D-73E5-4216-BFAA-E24DB25D0C34}" type="presOf" srcId="{EEA058FF-78C3-4DB6-8173-030D14DB89C0}" destId="{E6FE9E19-4387-4EC9-A4A7-F86163814B5B}" srcOrd="0" destOrd="0" presId="urn:microsoft.com/office/officeart/2005/8/layout/vProcess5"/>
    <dgm:cxn modelId="{40674B8E-89C4-4FBF-A88A-CD10F76E8D49}" type="presOf" srcId="{210CDC70-D063-455B-9402-AFE9829BF863}" destId="{717342FD-CD34-46BE-85EC-D4503AFCA4AA}" srcOrd="0" destOrd="0" presId="urn:microsoft.com/office/officeart/2005/8/layout/vProcess5"/>
    <dgm:cxn modelId="{0A51AD9A-9D73-4697-9F74-2D061DD29BB0}" type="presOf" srcId="{C1FF8CEC-F32F-4F9D-9194-2FE46353B311}" destId="{A4CFA61D-8A02-4D56-B45A-6BBE48B7BB45}" srcOrd="0" destOrd="0" presId="urn:microsoft.com/office/officeart/2005/8/layout/vProcess5"/>
    <dgm:cxn modelId="{95CA1BB3-A71E-4DA2-96C5-9E6AB57C2108}" type="presOf" srcId="{5678D473-8685-4721-9FB0-492230F86067}" destId="{2B29DE0B-D1FC-454B-A8BF-E684FCD5CDA8}" srcOrd="0" destOrd="0" presId="urn:microsoft.com/office/officeart/2005/8/layout/vProcess5"/>
    <dgm:cxn modelId="{DFAD20B8-4CB5-4CED-8B26-9039384F17A0}" type="presOf" srcId="{5BBDA9B7-2EA1-4249-B0B5-AB6B2192B927}" destId="{456A7D73-DF8A-4F8C-8FE8-9D066C8EEF8D}" srcOrd="1" destOrd="0" presId="urn:microsoft.com/office/officeart/2005/8/layout/vProcess5"/>
    <dgm:cxn modelId="{480B18CF-4F75-40FA-8CEE-94D0C64F9D28}" srcId="{ACE789A7-A4C5-4C69-8A6D-317384A1C6AE}" destId="{D3897FB1-2993-4FBC-8A42-CF5065DFAE91}" srcOrd="4" destOrd="0" parTransId="{3BD3A150-1000-493B-823E-373D65FB300D}" sibTransId="{DA694071-AD66-4945-A4C7-6EC61DCC1ABE}"/>
    <dgm:cxn modelId="{7D5EB6D5-CF40-4956-8A24-94AA1EC402B8}" srcId="{ACE789A7-A4C5-4C69-8A6D-317384A1C6AE}" destId="{5BBDA9B7-2EA1-4249-B0B5-AB6B2192B927}" srcOrd="3" destOrd="0" parTransId="{38512C5F-3BEF-45C2-BDE2-86241E189B21}" sibTransId="{EEA058FF-78C3-4DB6-8173-030D14DB89C0}"/>
    <dgm:cxn modelId="{976F3CFD-5FC7-4D06-9CDC-C1441464159D}" type="presParOf" srcId="{4F22C31C-32B3-4449-A957-04AEA058F0EC}" destId="{6153D67A-156B-415C-9CBC-F6247A2EE1D3}" srcOrd="0" destOrd="0" presId="urn:microsoft.com/office/officeart/2005/8/layout/vProcess5"/>
    <dgm:cxn modelId="{0F8D7B7B-A40C-4A23-B73F-9873480A4ACA}" type="presParOf" srcId="{4F22C31C-32B3-4449-A957-04AEA058F0EC}" destId="{E576D434-E4EC-4E55-92EC-407D092EF22F}" srcOrd="1" destOrd="0" presId="urn:microsoft.com/office/officeart/2005/8/layout/vProcess5"/>
    <dgm:cxn modelId="{E4C1A822-A118-474F-8EC6-3E3DD96D15FC}" type="presParOf" srcId="{4F22C31C-32B3-4449-A957-04AEA058F0EC}" destId="{717342FD-CD34-46BE-85EC-D4503AFCA4AA}" srcOrd="2" destOrd="0" presId="urn:microsoft.com/office/officeart/2005/8/layout/vProcess5"/>
    <dgm:cxn modelId="{D771CF99-B9DE-4D2D-990E-BBEA5170F370}" type="presParOf" srcId="{4F22C31C-32B3-4449-A957-04AEA058F0EC}" destId="{B71D449F-4464-4160-906C-52D45341291C}" srcOrd="3" destOrd="0" presId="urn:microsoft.com/office/officeart/2005/8/layout/vProcess5"/>
    <dgm:cxn modelId="{7DEC03E3-9EFC-49CD-B187-A99984B4E6E0}" type="presParOf" srcId="{4F22C31C-32B3-4449-A957-04AEA058F0EC}" destId="{25A88146-5F03-46F3-9B60-73CF7699859E}" srcOrd="4" destOrd="0" presId="urn:microsoft.com/office/officeart/2005/8/layout/vProcess5"/>
    <dgm:cxn modelId="{F46D9D74-CA8F-4BCD-AE3A-4AF3193B0C04}" type="presParOf" srcId="{4F22C31C-32B3-4449-A957-04AEA058F0EC}" destId="{0AE7584A-BF79-4B07-A944-0B4D7C491D7E}" srcOrd="5" destOrd="0" presId="urn:microsoft.com/office/officeart/2005/8/layout/vProcess5"/>
    <dgm:cxn modelId="{D308261A-6331-4F69-AEEF-D89FD0985E74}" type="presParOf" srcId="{4F22C31C-32B3-4449-A957-04AEA058F0EC}" destId="{5FEBFBEB-1DED-4E7E-A99F-69D4B79CA06E}" srcOrd="6" destOrd="0" presId="urn:microsoft.com/office/officeart/2005/8/layout/vProcess5"/>
    <dgm:cxn modelId="{7FC581C8-F3CD-4A3C-9475-2F53EA9169C6}" type="presParOf" srcId="{4F22C31C-32B3-4449-A957-04AEA058F0EC}" destId="{2B29DE0B-D1FC-454B-A8BF-E684FCD5CDA8}" srcOrd="7" destOrd="0" presId="urn:microsoft.com/office/officeart/2005/8/layout/vProcess5"/>
    <dgm:cxn modelId="{3C3AE62E-E30B-4FB5-B1AD-6AC71589A383}" type="presParOf" srcId="{4F22C31C-32B3-4449-A957-04AEA058F0EC}" destId="{A4CFA61D-8A02-4D56-B45A-6BBE48B7BB45}" srcOrd="8" destOrd="0" presId="urn:microsoft.com/office/officeart/2005/8/layout/vProcess5"/>
    <dgm:cxn modelId="{985BE3AE-94C3-4613-9780-8386DDB16151}" type="presParOf" srcId="{4F22C31C-32B3-4449-A957-04AEA058F0EC}" destId="{E6FE9E19-4387-4EC9-A4A7-F86163814B5B}" srcOrd="9" destOrd="0" presId="urn:microsoft.com/office/officeart/2005/8/layout/vProcess5"/>
    <dgm:cxn modelId="{4954E660-EA30-4B2D-B16D-CA026C5D0973}" type="presParOf" srcId="{4F22C31C-32B3-4449-A957-04AEA058F0EC}" destId="{B933750F-70C6-4555-9121-79E00524608D}" srcOrd="10" destOrd="0" presId="urn:microsoft.com/office/officeart/2005/8/layout/vProcess5"/>
    <dgm:cxn modelId="{589ED1C6-3910-499F-A4F6-AFA5E53FA3D1}" type="presParOf" srcId="{4F22C31C-32B3-4449-A957-04AEA058F0EC}" destId="{312B16D5-66EF-48B6-A288-5CD9D3458DD2}" srcOrd="11" destOrd="0" presId="urn:microsoft.com/office/officeart/2005/8/layout/vProcess5"/>
    <dgm:cxn modelId="{5B60B2E4-0363-4436-B75E-7EC79C05C075}" type="presParOf" srcId="{4F22C31C-32B3-4449-A957-04AEA058F0EC}" destId="{6FFB4D63-C651-4600-A4F4-FB927575EA77}" srcOrd="12" destOrd="0" presId="urn:microsoft.com/office/officeart/2005/8/layout/vProcess5"/>
    <dgm:cxn modelId="{BCD317BA-1EEC-4C5D-AA6B-49378A939892}" type="presParOf" srcId="{4F22C31C-32B3-4449-A957-04AEA058F0EC}" destId="{456A7D73-DF8A-4F8C-8FE8-9D066C8EEF8D}" srcOrd="13" destOrd="0" presId="urn:microsoft.com/office/officeart/2005/8/layout/vProcess5"/>
    <dgm:cxn modelId="{EE5E4DED-9487-4523-AC1F-3527E65137CC}" type="presParOf" srcId="{4F22C31C-32B3-4449-A957-04AEA058F0EC}" destId="{3B6D9ADC-6612-407C-9ABD-84174D14F5EE}"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76D434-E4EC-4E55-92EC-407D092EF22F}">
      <dsp:nvSpPr>
        <dsp:cNvPr id="0" name=""/>
        <dsp:cNvSpPr/>
      </dsp:nvSpPr>
      <dsp:spPr>
        <a:xfrm>
          <a:off x="0" y="0"/>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a:t>Les étudiant-es donnent leur avis</a:t>
          </a:r>
        </a:p>
      </dsp:txBody>
      <dsp:txXfrm>
        <a:off x="29481" y="29481"/>
        <a:ext cx="6550572" cy="947604"/>
      </dsp:txXfrm>
    </dsp:sp>
    <dsp:sp modelId="{717342FD-CD34-46BE-85EC-D4503AFCA4AA}">
      <dsp:nvSpPr>
        <dsp:cNvPr id="0" name=""/>
        <dsp:cNvSpPr/>
      </dsp:nvSpPr>
      <dsp:spPr>
        <a:xfrm>
          <a:off x="579070" y="1146366"/>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a:t>Ne «voient» pas les changements ni n’en entendent parler</a:t>
          </a:r>
        </a:p>
      </dsp:txBody>
      <dsp:txXfrm>
        <a:off x="608551" y="1175847"/>
        <a:ext cx="6462203" cy="947604"/>
      </dsp:txXfrm>
    </dsp:sp>
    <dsp:sp modelId="{B71D449F-4464-4160-906C-52D45341291C}">
      <dsp:nvSpPr>
        <dsp:cNvPr id="0" name=""/>
        <dsp:cNvSpPr/>
      </dsp:nvSpPr>
      <dsp:spPr>
        <a:xfrm>
          <a:off x="1158140" y="2292733"/>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a:t>Considèrent leur avis inutilisé</a:t>
          </a:r>
        </a:p>
      </dsp:txBody>
      <dsp:txXfrm>
        <a:off x="1187621" y="2322214"/>
        <a:ext cx="6462203" cy="947604"/>
      </dsp:txXfrm>
    </dsp:sp>
    <dsp:sp modelId="{25A88146-5F03-46F3-9B60-73CF7699859E}">
      <dsp:nvSpPr>
        <dsp:cNvPr id="0" name=""/>
        <dsp:cNvSpPr/>
      </dsp:nvSpPr>
      <dsp:spPr>
        <a:xfrm>
          <a:off x="1737210" y="3439100"/>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a:t>Arrêtent de donner leur avis (ou très appauvris/biaisé)</a:t>
          </a:r>
        </a:p>
      </dsp:txBody>
      <dsp:txXfrm>
        <a:off x="1766691" y="3468581"/>
        <a:ext cx="6462203" cy="947604"/>
      </dsp:txXfrm>
    </dsp:sp>
    <dsp:sp modelId="{0AE7584A-BF79-4B07-A944-0B4D7C491D7E}">
      <dsp:nvSpPr>
        <dsp:cNvPr id="0" name=""/>
        <dsp:cNvSpPr/>
      </dsp:nvSpPr>
      <dsp:spPr>
        <a:xfrm>
          <a:off x="2316280" y="4585467"/>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a:t>Les évaluations s’appauvrissent (moins de réponses, réponses peu exploitables)</a:t>
          </a:r>
        </a:p>
      </dsp:txBody>
      <dsp:txXfrm>
        <a:off x="2345761" y="4614948"/>
        <a:ext cx="6462203" cy="947604"/>
      </dsp:txXfrm>
    </dsp:sp>
    <dsp:sp modelId="{5FEBFBEB-1DED-4E7E-A99F-69D4B79CA06E}">
      <dsp:nvSpPr>
        <dsp:cNvPr id="0" name=""/>
        <dsp:cNvSpPr/>
      </dsp:nvSpPr>
      <dsp:spPr>
        <a:xfrm>
          <a:off x="7100235" y="735352"/>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7247445" y="735352"/>
        <a:ext cx="359847" cy="492336"/>
      </dsp:txXfrm>
    </dsp:sp>
    <dsp:sp modelId="{2B29DE0B-D1FC-454B-A8BF-E684FCD5CDA8}">
      <dsp:nvSpPr>
        <dsp:cNvPr id="0" name=""/>
        <dsp:cNvSpPr/>
      </dsp:nvSpPr>
      <dsp:spPr>
        <a:xfrm>
          <a:off x="7679305" y="1881719"/>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7826515" y="1881719"/>
        <a:ext cx="359847" cy="492336"/>
      </dsp:txXfrm>
    </dsp:sp>
    <dsp:sp modelId="{A4CFA61D-8A02-4D56-B45A-6BBE48B7BB45}">
      <dsp:nvSpPr>
        <dsp:cNvPr id="0" name=""/>
        <dsp:cNvSpPr/>
      </dsp:nvSpPr>
      <dsp:spPr>
        <a:xfrm>
          <a:off x="8258375" y="3011310"/>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8405585" y="3011310"/>
        <a:ext cx="359847" cy="492336"/>
      </dsp:txXfrm>
    </dsp:sp>
    <dsp:sp modelId="{E6FE9E19-4387-4EC9-A4A7-F86163814B5B}">
      <dsp:nvSpPr>
        <dsp:cNvPr id="0" name=""/>
        <dsp:cNvSpPr/>
      </dsp:nvSpPr>
      <dsp:spPr>
        <a:xfrm>
          <a:off x="8837445" y="4168861"/>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8984655" y="4168861"/>
        <a:ext cx="359847" cy="49233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533E43-42A7-498F-89B1-65E911D9AC53}" type="datetimeFigureOut">
              <a:rPr lang="fr-CH" smtClean="0"/>
              <a:t>03.04.2025</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E2BB41-F41C-489E-B9FB-F6AFE98495C7}" type="slidenum">
              <a:rPr lang="fr-CH" smtClean="0"/>
              <a:t>‹N°›</a:t>
            </a:fld>
            <a:endParaRPr lang="fr-CH"/>
          </a:p>
        </p:txBody>
      </p:sp>
    </p:spTree>
    <p:extLst>
      <p:ext uri="{BB962C8B-B14F-4D97-AF65-F5344CB8AC3E}">
        <p14:creationId xmlns:p14="http://schemas.microsoft.com/office/powerpoint/2010/main" val="1548805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altLang="fr-FR" dirty="0"/>
          </a:p>
          <a:p>
            <a:pPr eaLnBrk="1" hangingPunct="1">
              <a:spcBef>
                <a:spcPct val="0"/>
              </a:spcBef>
            </a:pPr>
            <a:r>
              <a:rPr lang="fr-CH" altLang="fr-FR" dirty="0"/>
              <a:t>Par exemple, dans un de ses ouvrages, Marc Romainville, indique que la communication des objectifs, des procédures, et surtout des effets de l’évaluation des enseignements est une des conditions d’efficacité du dispositif. Mettre en avant les améliorations des enseignements qui ont découlé des évaluations précédentes est une manière de favoriser l’implication des étudiants.</a:t>
            </a:r>
          </a:p>
          <a:p>
            <a:r>
              <a:rPr lang="fr-CH" dirty="0"/>
              <a:t>Pas d’étude précisément</a:t>
            </a:r>
            <a:r>
              <a:rPr lang="fr-CH" baseline="0" dirty="0"/>
              <a:t> sur la communication des résultats de l’EEE…</a:t>
            </a:r>
          </a:p>
          <a:p>
            <a:pPr marL="0" marR="0" indent="0" algn="l" defTabSz="914400" rtl="0" eaLnBrk="1" fontAlgn="auto" latinLnBrk="0" hangingPunct="1">
              <a:lnSpc>
                <a:spcPct val="100000"/>
              </a:lnSpc>
              <a:spcBef>
                <a:spcPts val="0"/>
              </a:spcBef>
              <a:spcAft>
                <a:spcPts val="0"/>
              </a:spcAft>
              <a:buClrTx/>
              <a:buSzTx/>
              <a:buFontTx/>
              <a:buNone/>
              <a:tabLst/>
              <a:defRPr/>
            </a:pPr>
            <a:r>
              <a:rPr lang="fr-CH" altLang="fr-FR" dirty="0"/>
              <a:t>Dans la même direction va l’indication de Michaela Martin dans le chapitre conclusif de l’ouvrage concernant le «</a:t>
            </a:r>
            <a:r>
              <a:rPr lang="fr-CH" altLang="fr-FR" dirty="0" err="1"/>
              <a:t>Internal</a:t>
            </a:r>
            <a:r>
              <a:rPr lang="fr-CH" altLang="fr-FR" dirty="0"/>
              <a:t> </a:t>
            </a:r>
            <a:r>
              <a:rPr lang="fr-CH" altLang="fr-FR" dirty="0" err="1"/>
              <a:t>Quality</a:t>
            </a:r>
            <a:r>
              <a:rPr lang="fr-CH" altLang="fr-FR" dirty="0"/>
              <a:t> Assurance». Il semblerait que la communication avec les étudiants sur leur feedback soit importante et qu’elle aurait besoin d’être améliorée également.</a:t>
            </a:r>
          </a:p>
          <a:p>
            <a:endParaRPr lang="fr-CH" dirty="0"/>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3</a:t>
            </a:fld>
            <a:endParaRPr lang="fr-CH"/>
          </a:p>
        </p:txBody>
      </p:sp>
    </p:spTree>
    <p:extLst>
      <p:ext uri="{BB962C8B-B14F-4D97-AF65-F5344CB8AC3E}">
        <p14:creationId xmlns:p14="http://schemas.microsoft.com/office/powerpoint/2010/main" val="621176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a:t>Orienté démarche d’évaluation, technique</a:t>
            </a:r>
          </a:p>
          <a:p>
            <a:r>
              <a:rPr lang="fr-CH" dirty="0"/>
              <a:t>Orienté</a:t>
            </a:r>
            <a:r>
              <a:rPr lang="fr-CH" baseline="0" dirty="0"/>
              <a:t> enseignement, activité pédagogiques</a:t>
            </a:r>
            <a:endParaRPr lang="fr-CH" dirty="0"/>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4</a:t>
            </a:fld>
            <a:endParaRPr lang="fr-CH"/>
          </a:p>
        </p:txBody>
      </p:sp>
    </p:spTree>
    <p:extLst>
      <p:ext uri="{BB962C8B-B14F-4D97-AF65-F5344CB8AC3E}">
        <p14:creationId xmlns:p14="http://schemas.microsoft.com/office/powerpoint/2010/main" val="2746418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a:t>Ressources à mettre dans le doc ? https://www.unige.ch/dife/enseigner-apprendre/soutien-enseignement/evaluer-son-enseignement/formation-de-base/#tab3</a:t>
            </a:r>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5</a:t>
            </a:fld>
            <a:endParaRPr lang="fr-CH"/>
          </a:p>
        </p:txBody>
      </p:sp>
    </p:spTree>
    <p:extLst>
      <p:ext uri="{BB962C8B-B14F-4D97-AF65-F5344CB8AC3E}">
        <p14:creationId xmlns:p14="http://schemas.microsoft.com/office/powerpoint/2010/main" val="774736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sz="1200" baseline="0" dirty="0"/>
          </a:p>
          <a:p>
            <a:r>
              <a:rPr lang="fr-CH" sz="1200" dirty="0"/>
              <a:t>2. Si vous souhaitez faire </a:t>
            </a:r>
            <a:r>
              <a:rPr lang="fr-CH" sz="1200" baseline="0" dirty="0"/>
              <a:t>une synthèse à destination des étudiants de la volée actuelle, voici quelques suggestions :</a:t>
            </a:r>
          </a:p>
          <a:p>
            <a:endParaRPr lang="fr-CH" sz="1200" baseline="0" dirty="0"/>
          </a:p>
          <a:p>
            <a:pPr marL="171450" indent="-171450">
              <a:buFontTx/>
              <a:buChar char="-"/>
            </a:pPr>
            <a:r>
              <a:rPr lang="fr-CH" sz="1200" baseline="0" dirty="0"/>
              <a:t>Indiquez les points qu’ils ont particulièrement appréciés (les points forts).</a:t>
            </a:r>
          </a:p>
          <a:p>
            <a:pPr marL="171450" indent="-171450">
              <a:buFontTx/>
              <a:buChar char="-"/>
            </a:pPr>
            <a:r>
              <a:rPr lang="fr-CH" sz="1200" baseline="0" dirty="0"/>
              <a:t>Mentionnez les aspects de votre enseignement que vous souhaiteriez améliorer à court, moyen, long-terme.</a:t>
            </a:r>
          </a:p>
          <a:p>
            <a:pPr marL="171450" indent="-171450">
              <a:buFontTx/>
              <a:buChar char="-"/>
            </a:pPr>
            <a:r>
              <a:rPr lang="fr-CH" sz="1200" baseline="0" dirty="0"/>
              <a:t>Faites le lien entre les exigences et les objectifs de l’enseignement et les choix que vous avez faits concernant les méthodes d’enseignement, d’évaluation afin de faire ressortir la cohérence de l’ensemble.</a:t>
            </a:r>
          </a:p>
          <a:p>
            <a:pPr marL="171450" indent="-171450">
              <a:buFontTx/>
              <a:buChar char="-"/>
            </a:pPr>
            <a:r>
              <a:rPr lang="fr-CH" sz="1200" baseline="0" dirty="0"/>
              <a:t>Les remercier pour leur collaboration en valorisant les changements dont bénéficieront leurs successeurs.</a:t>
            </a:r>
          </a:p>
          <a:p>
            <a:endParaRPr lang="fr-CH" dirty="0"/>
          </a:p>
        </p:txBody>
      </p:sp>
      <p:sp>
        <p:nvSpPr>
          <p:cNvPr id="4" name="Espace réservé du numéro de diapositive 3"/>
          <p:cNvSpPr>
            <a:spLocks noGrp="1"/>
          </p:cNvSpPr>
          <p:nvPr>
            <p:ph type="sldNum" sz="quarter" idx="10"/>
          </p:nvPr>
        </p:nvSpPr>
        <p:spPr/>
        <p:txBody>
          <a:bodyPr/>
          <a:lstStyle/>
          <a:p>
            <a:fld id="{1A8C23CD-B801-470C-90B8-B216DAAF05F7}" type="slidenum">
              <a:rPr lang="fr-FR" smtClean="0"/>
              <a:pPr/>
              <a:t>7</a:t>
            </a:fld>
            <a:endParaRPr lang="fr-FR"/>
          </a:p>
        </p:txBody>
      </p:sp>
    </p:spTree>
    <p:extLst>
      <p:ext uri="{BB962C8B-B14F-4D97-AF65-F5344CB8AC3E}">
        <p14:creationId xmlns:p14="http://schemas.microsoft.com/office/powerpoint/2010/main" val="1527205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sz="1200" baseline="0" dirty="0"/>
          </a:p>
          <a:p>
            <a:r>
              <a:rPr lang="fr-CH" sz="1200" dirty="0"/>
              <a:t>2. Si vous souhaitez faire </a:t>
            </a:r>
            <a:r>
              <a:rPr lang="fr-CH" sz="1200" baseline="0" dirty="0"/>
              <a:t>une synthèse à destination des étudiants de la volée actuelle, voici quelques suggestions :</a:t>
            </a:r>
          </a:p>
          <a:p>
            <a:endParaRPr lang="fr-CH" sz="1200" baseline="0" dirty="0"/>
          </a:p>
          <a:p>
            <a:pPr marL="171450" indent="-171450">
              <a:buFontTx/>
              <a:buChar char="-"/>
            </a:pPr>
            <a:r>
              <a:rPr lang="fr-CH" sz="1200" baseline="0" dirty="0"/>
              <a:t>Indiquez les points qu’ils ont particulièrement appréciés (les points forts).</a:t>
            </a:r>
          </a:p>
          <a:p>
            <a:pPr marL="171450" indent="-171450">
              <a:buFontTx/>
              <a:buChar char="-"/>
            </a:pPr>
            <a:r>
              <a:rPr lang="fr-CH" sz="1200" baseline="0" dirty="0"/>
              <a:t>Mentionnez les aspects de votre enseignement que vous souhaiteriez améliorer à court, moyen, long-terme.</a:t>
            </a:r>
          </a:p>
          <a:p>
            <a:pPr marL="171450" indent="-171450">
              <a:buFontTx/>
              <a:buChar char="-"/>
            </a:pPr>
            <a:r>
              <a:rPr lang="fr-CH" sz="1200" baseline="0" dirty="0"/>
              <a:t>Faites le lien entre les exigences et les objectifs de l’enseignement et les choix que vous avez faits concernant les méthodes d’enseignement, d’évaluation afin de faire ressortir la cohérence de l’ensemble.</a:t>
            </a:r>
          </a:p>
          <a:p>
            <a:pPr marL="171450" indent="-171450">
              <a:buFontTx/>
              <a:buChar char="-"/>
            </a:pPr>
            <a:r>
              <a:rPr lang="fr-CH" sz="1200" baseline="0" dirty="0"/>
              <a:t>Les remercier pour leur collaboration en valorisant les changements dont bénéficieront leurs successeurs.</a:t>
            </a:r>
          </a:p>
          <a:p>
            <a:endParaRPr lang="fr-CH" dirty="0"/>
          </a:p>
        </p:txBody>
      </p:sp>
      <p:sp>
        <p:nvSpPr>
          <p:cNvPr id="4" name="Espace réservé du numéro de diapositive 3"/>
          <p:cNvSpPr>
            <a:spLocks noGrp="1"/>
          </p:cNvSpPr>
          <p:nvPr>
            <p:ph type="sldNum" sz="quarter" idx="10"/>
          </p:nvPr>
        </p:nvSpPr>
        <p:spPr/>
        <p:txBody>
          <a:bodyPr/>
          <a:lstStyle/>
          <a:p>
            <a:fld id="{1A8C23CD-B801-470C-90B8-B216DAAF05F7}" type="slidenum">
              <a:rPr lang="fr-FR" smtClean="0"/>
              <a:pPr/>
              <a:t>8</a:t>
            </a:fld>
            <a:endParaRPr lang="fr-FR"/>
          </a:p>
        </p:txBody>
      </p:sp>
    </p:spTree>
    <p:extLst>
      <p:ext uri="{BB962C8B-B14F-4D97-AF65-F5344CB8AC3E}">
        <p14:creationId xmlns:p14="http://schemas.microsoft.com/office/powerpoint/2010/main" val="1361065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645856-61B4-490B-A96A-0531844C6DE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D6AF852B-F7BF-41D7-BE87-08EFD2EB8A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32C396CA-E6FF-4B7F-86E3-4FBCDAD0068F}"/>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8A243C17-8DFB-429E-9ABB-D915ACC26B3C}"/>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06AE014-A92D-40A3-ACB9-2551343D1159}"/>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253116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3F66E9-62CD-4B8E-B6EC-66309C2985C7}"/>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7A83E547-EE16-4508-84AE-9F80CEC98712}"/>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12E2052A-DD8A-44A7-A756-12167752C33D}"/>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EFC01CCB-A30D-4C11-BC4C-514EF8628C77}"/>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1823163-0758-461B-BE76-FE7DBE5A3E4D}"/>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608819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9300B63-08F2-460E-A777-FC2C3D146EE3}"/>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0FDEAFD3-8A1C-4CF3-BFF6-914F0322787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E9BC999C-4B57-43CE-BCAB-4C68EA2CB813}"/>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BD67B47E-5EEB-493A-8A56-87E913C0A8FC}"/>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C028211-855D-425E-A838-96157026D478}"/>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565759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041136"/>
            <a:ext cx="12192000" cy="816864"/>
          </a:xfrm>
          <a:prstGeom prst="rect">
            <a:avLst/>
          </a:prstGeom>
        </p:spPr>
      </p:pic>
    </p:spTree>
    <p:extLst>
      <p:ext uri="{BB962C8B-B14F-4D97-AF65-F5344CB8AC3E}">
        <p14:creationId xmlns:p14="http://schemas.microsoft.com/office/powerpoint/2010/main" val="3520252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1C0D18-C926-45DE-9C4E-43A0BBF582A2}"/>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D239C90B-B217-40CC-B239-CEBABB9789FB}"/>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8EF65B9-5DE7-40B3-AB59-22971C4C6E8B}"/>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98544695-F2E5-4B8B-B73B-7E181EC885B1}"/>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F13527A3-958E-4066-9578-75E1FCCC94A5}"/>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1969902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A8C9A0-6726-45F9-91B8-7E4F2C60BB8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20D24A48-E949-4234-ABA4-0366E0B694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3691828B-DBB3-4326-BD29-47FE3046EF71}"/>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A691B04F-6EEA-4266-98F3-8E3EABACE080}"/>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F420898-0DFC-4F06-BB46-3085F2387A5E}"/>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92453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503DE-A73F-4FFC-973C-77EC95A1EC1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1EC2FF6E-AA5B-40A6-B437-9B719CD776CF}"/>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9A020CB-C8FC-4C32-BF07-CB4352724B6D}"/>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6A698EC2-C67D-4758-9259-8A41280F52F6}"/>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C23A273D-23C2-4A6D-8B51-98D169255C0B}"/>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FE52C434-D7B8-4110-B375-D1053ADDEA32}"/>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90030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A0614B-5E0F-4414-8472-86C1F3B6016B}"/>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1B53F417-534B-4820-BB77-CC7181718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CEAF218-F030-4EB2-ACA8-4583F4DCC14E}"/>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E22211B8-5C67-43EB-AA02-361FDB53E6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332D266C-A13C-4816-9E15-961B9D7D368E}"/>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380F3E1B-B465-4C3F-BBD1-2BA3AA623500}"/>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8" name="Espace réservé du pied de page 7">
            <a:extLst>
              <a:ext uri="{FF2B5EF4-FFF2-40B4-BE49-F238E27FC236}">
                <a16:creationId xmlns:a16="http://schemas.microsoft.com/office/drawing/2014/main" id="{257AD251-837A-4312-93F4-8D329452F4A3}"/>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61388887-814A-460E-B757-69E112FE4A48}"/>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4222676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99CFA-7382-4461-A282-10FFF6DE2E85}"/>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04209C99-73D6-45F9-9B13-E9D8177870EB}"/>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4" name="Espace réservé du pied de page 3">
            <a:extLst>
              <a:ext uri="{FF2B5EF4-FFF2-40B4-BE49-F238E27FC236}">
                <a16:creationId xmlns:a16="http://schemas.microsoft.com/office/drawing/2014/main" id="{965C06C7-C67C-4856-8A10-5E078893B8C8}"/>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4E5593BA-525E-4490-BEB3-2AF759485A30}"/>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405372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43EF489-341B-4B92-A107-98B665F6AEEE}"/>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3" name="Espace réservé du pied de page 2">
            <a:extLst>
              <a:ext uri="{FF2B5EF4-FFF2-40B4-BE49-F238E27FC236}">
                <a16:creationId xmlns:a16="http://schemas.microsoft.com/office/drawing/2014/main" id="{42B70188-1ECE-4C95-9590-8A093E2690FE}"/>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2C6B46D0-3164-471C-9002-A74990188FB2}"/>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190740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BB84EA-979F-46EE-9287-96B1FBA5CDC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37E74887-66A5-485D-92B1-65862743CC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0286669D-CF41-4644-A1C1-B751304DB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F4103220-F910-4D92-BCE2-B4668400D263}"/>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0396BA8A-D68C-4CD8-A058-0CB3CA4380A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99D1DA99-1A0C-45F2-B37D-DFAC90A1BCFB}"/>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135019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DCE0B-35A2-4D08-971E-F8C35DCF9D7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769E270A-7E29-4C75-9C27-FBE07BAD96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555C05CB-5645-40E8-A9EA-C460B03AD0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0D9F311-6FD3-495D-B66F-91684099D4DD}"/>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A4383208-9B30-4AB6-A0BA-B7D668481780}"/>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AFD80958-E936-4C3D-9C1D-288CEFC5563B}"/>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05043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89B86FA-2C70-45C7-8C52-C2DC59AD01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8EB75D69-9AEB-40FD-B2CE-0439C87BB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51418F81-1F6B-487F-8F8B-AA01200B69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75F2518D-A8EB-474A-B28E-E4F71DD655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B9B9E3A7-9C9A-41A7-B930-6AC3254478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DEEBB-02E5-42B3-803A-B4A4A30AB0E7}" type="slidenum">
              <a:rPr lang="fr-CH" smtClean="0"/>
              <a:t>‹N°›</a:t>
            </a:fld>
            <a:endParaRPr lang="fr-CH"/>
          </a:p>
        </p:txBody>
      </p:sp>
    </p:spTree>
    <p:extLst>
      <p:ext uri="{BB962C8B-B14F-4D97-AF65-F5344CB8AC3E}">
        <p14:creationId xmlns:p14="http://schemas.microsoft.com/office/powerpoint/2010/main" val="1095799154"/>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729568"/>
      </p:ext>
    </p:extLst>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4">
            <a:extLst>
              <a:ext uri="{FF2B5EF4-FFF2-40B4-BE49-F238E27FC236}">
                <a16:creationId xmlns:a16="http://schemas.microsoft.com/office/drawing/2014/main" id="{1DCA4023-43E3-0336-EDA3-0771A0C80B35}"/>
              </a:ext>
            </a:extLst>
          </p:cNvPr>
          <p:cNvSpPr txBox="1"/>
          <p:nvPr/>
        </p:nvSpPr>
        <p:spPr>
          <a:xfrm>
            <a:off x="572427" y="6228699"/>
            <a:ext cx="8012893" cy="338554"/>
          </a:xfrm>
          <a:prstGeom prst="rect">
            <a:avLst/>
          </a:prstGeom>
          <a:noFill/>
        </p:spPr>
        <p:txBody>
          <a:bodyPr wrap="square" rtlCol="0" anchor="ctr">
            <a:spAutoFit/>
          </a:bodyPr>
          <a:ls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fr-CH" sz="1600" b="1" dirty="0">
                <a:solidFill>
                  <a:schemeClr val="bg1"/>
                </a:solidFill>
                <a:latin typeface="Arial" pitchFamily="34" charset="0"/>
                <a:cs typeface="Arial" pitchFamily="34" charset="0"/>
              </a:rPr>
              <a:t>P</a:t>
            </a:r>
            <a:r>
              <a:rPr lang="fr-CH" sz="1600" b="1" cap="all" dirty="0">
                <a:solidFill>
                  <a:schemeClr val="bg1"/>
                </a:solidFill>
                <a:latin typeface="Arial" pitchFamily="34" charset="0"/>
                <a:cs typeface="Arial" pitchFamily="34" charset="0"/>
              </a:rPr>
              <a:t>ôle de soutien à l’enseignement et l’apprentissage</a:t>
            </a:r>
            <a:endParaRPr lang="fr-CH" sz="1600" b="1" dirty="0">
              <a:solidFill>
                <a:schemeClr val="bg1"/>
              </a:solidFill>
              <a:latin typeface="Arial" pitchFamily="34" charset="0"/>
              <a:cs typeface="Arial" pitchFamily="34" charset="0"/>
            </a:endParaRPr>
          </a:p>
        </p:txBody>
      </p:sp>
      <p:sp>
        <p:nvSpPr>
          <p:cNvPr id="3" name="Titre 3">
            <a:extLst>
              <a:ext uri="{FF2B5EF4-FFF2-40B4-BE49-F238E27FC236}">
                <a16:creationId xmlns:a16="http://schemas.microsoft.com/office/drawing/2014/main" id="{4B450200-DCF3-704F-AF7E-5F40391F3C6F}"/>
              </a:ext>
            </a:extLst>
          </p:cNvPr>
          <p:cNvSpPr txBox="1">
            <a:spLocks/>
          </p:cNvSpPr>
          <p:nvPr/>
        </p:nvSpPr>
        <p:spPr>
          <a:xfrm>
            <a:off x="1524000" y="1122363"/>
            <a:ext cx="9144000" cy="23876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a:solidFill>
                  <a:schemeClr val="bg1">
                    <a:lumMod val="50000"/>
                  </a:schemeClr>
                </a:solidFill>
              </a:rPr>
              <a:t>Communiquer les résultats de l’évaluation de votre enseignement</a:t>
            </a:r>
          </a:p>
        </p:txBody>
      </p:sp>
      <p:sp>
        <p:nvSpPr>
          <p:cNvPr id="4" name="Sous-titre 4">
            <a:extLst>
              <a:ext uri="{FF2B5EF4-FFF2-40B4-BE49-F238E27FC236}">
                <a16:creationId xmlns:a16="http://schemas.microsoft.com/office/drawing/2014/main" id="{2B1F8D6E-45E1-EA5B-9755-96E1FE51F416}"/>
              </a:ext>
            </a:extLst>
          </p:cNvPr>
          <p:cNvSpPr txBox="1">
            <a:spLocks/>
          </p:cNvSpPr>
          <p:nvPr/>
        </p:nvSpPr>
        <p:spPr>
          <a:xfrm>
            <a:off x="2717740" y="2578722"/>
            <a:ext cx="6756520" cy="931241"/>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dirty="0"/>
              <a:t>(fin de semestre ou début du suivant)</a:t>
            </a:r>
          </a:p>
        </p:txBody>
      </p:sp>
    </p:spTree>
    <p:extLst>
      <p:ext uri="{BB962C8B-B14F-4D97-AF65-F5344CB8AC3E}">
        <p14:creationId xmlns:p14="http://schemas.microsoft.com/office/powerpoint/2010/main" val="344599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a:extLst>
              <a:ext uri="{FF2B5EF4-FFF2-40B4-BE49-F238E27FC236}">
                <a16:creationId xmlns:a16="http://schemas.microsoft.com/office/drawing/2014/main" id="{A4ED0B80-41F0-43F5-9AFC-BF5F541AF676}"/>
              </a:ext>
            </a:extLst>
          </p:cNvPr>
          <p:cNvGraphicFramePr/>
          <p:nvPr>
            <p:extLst>
              <p:ext uri="{D42A27DB-BD31-4B8C-83A1-F6EECF244321}">
                <p14:modId xmlns:p14="http://schemas.microsoft.com/office/powerpoint/2010/main" val="4015265557"/>
              </p:ext>
            </p:extLst>
          </p:nvPr>
        </p:nvGraphicFramePr>
        <p:xfrm>
          <a:off x="539552" y="627534"/>
          <a:ext cx="10070784" cy="5592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065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solidFill>
            <a:srgbClr val="CF0063"/>
          </a:solidFill>
        </p:spPr>
        <p:txBody>
          <a:bodyPr>
            <a:normAutofit/>
          </a:bodyPr>
          <a:lstStyle/>
          <a:p>
            <a:pPr algn="l"/>
            <a:r>
              <a:rPr lang="fr-CH" sz="3200" dirty="0">
                <a:solidFill>
                  <a:schemeClr val="bg1"/>
                </a:solidFill>
              </a:rPr>
              <a:t>Communiquer les résultats favorise l’engagement </a:t>
            </a:r>
            <a:br>
              <a:rPr lang="fr-CH" sz="3200" dirty="0">
                <a:solidFill>
                  <a:schemeClr val="bg1"/>
                </a:solidFill>
              </a:rPr>
            </a:br>
            <a:r>
              <a:rPr lang="fr-CH" sz="3200" dirty="0">
                <a:solidFill>
                  <a:schemeClr val="bg1"/>
                </a:solidFill>
              </a:rPr>
              <a:t>et accroît le taux de participation</a:t>
            </a:r>
          </a:p>
        </p:txBody>
      </p:sp>
      <p:sp>
        <p:nvSpPr>
          <p:cNvPr id="5" name="Espace réservé du contenu 4"/>
          <p:cNvSpPr>
            <a:spLocks noGrp="1"/>
          </p:cNvSpPr>
          <p:nvPr>
            <p:ph idx="1"/>
          </p:nvPr>
        </p:nvSpPr>
        <p:spPr/>
        <p:txBody>
          <a:bodyPr>
            <a:normAutofit/>
          </a:bodyPr>
          <a:lstStyle/>
          <a:p>
            <a:pPr>
              <a:buFont typeface="Wingdings" panose="05000000000000000000" pitchFamily="2" charset="2"/>
              <a:buChar char="ü"/>
            </a:pPr>
            <a:r>
              <a:rPr lang="fr-CH" sz="2667" dirty="0"/>
              <a:t>Démontre la prise en compte de leur avis (entendu et considéré)</a:t>
            </a:r>
          </a:p>
          <a:p>
            <a:pPr>
              <a:buFont typeface="Wingdings" panose="05000000000000000000" pitchFamily="2" charset="2"/>
              <a:buChar char="ü"/>
            </a:pPr>
            <a:r>
              <a:rPr lang="fr-CH" sz="2667" dirty="0"/>
              <a:t>Démontre le lien de «cause à effet»</a:t>
            </a:r>
          </a:p>
          <a:p>
            <a:pPr>
              <a:buFont typeface="Wingdings" panose="05000000000000000000" pitchFamily="2" charset="2"/>
              <a:buChar char="ü"/>
            </a:pPr>
            <a:r>
              <a:rPr lang="fr-CH" sz="2667" dirty="0"/>
              <a:t>Justifie le besoin de leur point de vue</a:t>
            </a:r>
          </a:p>
          <a:p>
            <a:pPr>
              <a:buFont typeface="Wingdings" panose="05000000000000000000" pitchFamily="2" charset="2"/>
              <a:buChar char="ü"/>
            </a:pPr>
            <a:r>
              <a:rPr lang="fr-CH" sz="2667" dirty="0"/>
              <a:t>Aiguise leur esprit critique</a:t>
            </a:r>
          </a:p>
          <a:p>
            <a:pPr>
              <a:buFont typeface="Wingdings" panose="05000000000000000000" pitchFamily="2" charset="2"/>
              <a:buChar char="ü"/>
            </a:pPr>
            <a:r>
              <a:rPr lang="fr-CH" sz="2667" dirty="0"/>
              <a:t>Ouvre le dialogue avec elles/eux</a:t>
            </a:r>
          </a:p>
          <a:p>
            <a:pPr>
              <a:buFont typeface="Wingdings" panose="05000000000000000000" pitchFamily="2" charset="2"/>
              <a:buChar char="ü"/>
            </a:pPr>
            <a:endParaRPr lang="fr-CH" sz="2667" dirty="0"/>
          </a:p>
          <a:p>
            <a:pPr>
              <a:buFont typeface="Wingdings" panose="05000000000000000000" pitchFamily="2" charset="2"/>
              <a:buChar char="ü"/>
            </a:pPr>
            <a:r>
              <a:rPr lang="fr-CH" sz="2667" dirty="0"/>
              <a:t>Valorise la démarche d’évaluation</a:t>
            </a:r>
          </a:p>
          <a:p>
            <a:pPr>
              <a:buFont typeface="Wingdings" panose="05000000000000000000" pitchFamily="2" charset="2"/>
              <a:buChar char="ü"/>
            </a:pPr>
            <a:r>
              <a:rPr lang="fr-CH" sz="2667" dirty="0"/>
              <a:t>Donne l’opportunité de compléter la démarche en ligne</a:t>
            </a:r>
          </a:p>
        </p:txBody>
      </p:sp>
      <p:pic>
        <p:nvPicPr>
          <p:cNvPr id="1027" name="Picture 3" descr="C:\Users\SCHAUB\AppData\Local\Microsoft\Windows\Temporary Internet Files\Content.IE5\CEAZYUJJ\CROISSANCE-ECONOMIQUE-DE-L-AFRIQUE1[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5200" b="90000" l="10000" r="996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9168341" y="260648"/>
            <a:ext cx="1252571" cy="1252571"/>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7845026" y="6360436"/>
            <a:ext cx="4240071" cy="461665"/>
          </a:xfrm>
          <a:prstGeom prst="rect">
            <a:avLst/>
          </a:prstGeom>
          <a:noFill/>
        </p:spPr>
        <p:txBody>
          <a:bodyPr wrap="none" rtlCol="0">
            <a:spAutoFit/>
          </a:bodyPr>
          <a:lstStyle/>
          <a:p>
            <a:r>
              <a:rPr lang="fr-CH" sz="2400" dirty="0">
                <a:solidFill>
                  <a:schemeClr val="bg1">
                    <a:lumMod val="50000"/>
                  </a:schemeClr>
                </a:solidFill>
              </a:rPr>
              <a:t>Martin, 2018 ; Romainville, 2013</a:t>
            </a:r>
          </a:p>
        </p:txBody>
      </p:sp>
    </p:spTree>
    <p:extLst>
      <p:ext uri="{BB962C8B-B14F-4D97-AF65-F5344CB8AC3E}">
        <p14:creationId xmlns:p14="http://schemas.microsoft.com/office/powerpoint/2010/main" val="1896258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a:t>Communiquer oui, mais quoi ?</a:t>
            </a:r>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6339" y="4046074"/>
            <a:ext cx="1920213" cy="2678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1503" y="3161798"/>
            <a:ext cx="1920213" cy="2706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0067" y="2435262"/>
            <a:ext cx="1976455" cy="27518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431371" y="1412776"/>
            <a:ext cx="5856651" cy="1077218"/>
          </a:xfrm>
          <a:prstGeom prst="rect">
            <a:avLst/>
          </a:prstGeom>
          <a:noFill/>
        </p:spPr>
        <p:txBody>
          <a:bodyPr wrap="square" rtlCol="0">
            <a:spAutoFit/>
          </a:bodyPr>
          <a:lstStyle/>
          <a:p>
            <a:r>
              <a:rPr lang="fr-CH" sz="3200" dirty="0">
                <a:solidFill>
                  <a:srgbClr val="CF0063"/>
                </a:solidFill>
              </a:rPr>
              <a:t>Les résultats : </a:t>
            </a:r>
            <a:r>
              <a:rPr lang="fr-CH" sz="3200" dirty="0"/>
              <a:t>descriptif, statique, regard vers le passé</a:t>
            </a:r>
          </a:p>
        </p:txBody>
      </p:sp>
      <p:pic>
        <p:nvPicPr>
          <p:cNvPr id="2054" name="Picture 6" descr="C:\Users\SCHAUB\AppData\Local\Microsoft\Windows\Temporary Internet Files\Content.IE5\QIARQKSX\to-do[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48128" y="1759975"/>
            <a:ext cx="3264363" cy="3264363"/>
          </a:xfrm>
          <a:prstGeom prst="rect">
            <a:avLst/>
          </a:prstGeom>
          <a:noFill/>
          <a:extLst>
            <a:ext uri="{909E8E84-426E-40DD-AFC4-6F175D3DCCD1}">
              <a14:hiddenFill xmlns:a14="http://schemas.microsoft.com/office/drawing/2010/main">
                <a:solidFill>
                  <a:srgbClr val="FFFFFF"/>
                </a:solidFill>
              </a14:hiddenFill>
            </a:ext>
          </a:extLst>
        </p:spPr>
      </p:pic>
      <p:sp>
        <p:nvSpPr>
          <p:cNvPr id="10" name="ZoneTexte 9"/>
          <p:cNvSpPr txBox="1"/>
          <p:nvPr/>
        </p:nvSpPr>
        <p:spPr>
          <a:xfrm>
            <a:off x="6864085" y="5187127"/>
            <a:ext cx="4992555" cy="1569660"/>
          </a:xfrm>
          <a:prstGeom prst="rect">
            <a:avLst/>
          </a:prstGeom>
          <a:noFill/>
        </p:spPr>
        <p:txBody>
          <a:bodyPr wrap="square" rtlCol="0">
            <a:spAutoFit/>
          </a:bodyPr>
          <a:lstStyle/>
          <a:p>
            <a:r>
              <a:rPr lang="fr-CH" sz="3200" dirty="0">
                <a:solidFill>
                  <a:srgbClr val="CF0063"/>
                </a:solidFill>
              </a:rPr>
              <a:t>Les impacts  : </a:t>
            </a:r>
            <a:r>
              <a:rPr lang="fr-CH" sz="3200" dirty="0"/>
              <a:t>analytique, dynamique, regard vers l’avenir</a:t>
            </a:r>
          </a:p>
        </p:txBody>
      </p:sp>
    </p:spTree>
    <p:extLst>
      <p:ext uri="{BB962C8B-B14F-4D97-AF65-F5344CB8AC3E}">
        <p14:creationId xmlns:p14="http://schemas.microsoft.com/office/powerpoint/2010/main" val="37934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CH" dirty="0"/>
              <a:t>Et plus concrètement…</a:t>
            </a:r>
          </a:p>
        </p:txBody>
      </p:sp>
      <p:sp>
        <p:nvSpPr>
          <p:cNvPr id="5" name="Espace réservé du texte 4"/>
          <p:cNvSpPr>
            <a:spLocks noGrp="1"/>
          </p:cNvSpPr>
          <p:nvPr>
            <p:ph type="body" idx="1"/>
          </p:nvPr>
        </p:nvSpPr>
        <p:spPr/>
        <p:txBody>
          <a:bodyPr/>
          <a:lstStyle/>
          <a:p>
            <a:r>
              <a:rPr lang="fr-CH" dirty="0"/>
              <a:t>Résultats</a:t>
            </a:r>
          </a:p>
        </p:txBody>
      </p:sp>
      <p:sp>
        <p:nvSpPr>
          <p:cNvPr id="6" name="Espace réservé du contenu 5"/>
          <p:cNvSpPr>
            <a:spLocks noGrp="1"/>
          </p:cNvSpPr>
          <p:nvPr>
            <p:ph sz="half" idx="2"/>
          </p:nvPr>
        </p:nvSpPr>
        <p:spPr/>
        <p:txBody>
          <a:bodyPr>
            <a:normAutofit lnSpcReduction="10000"/>
          </a:bodyPr>
          <a:lstStyle/>
          <a:p>
            <a:r>
              <a:rPr lang="fr-CH" dirty="0"/>
              <a:t>Synthèse des points forts</a:t>
            </a:r>
          </a:p>
          <a:p>
            <a:r>
              <a:rPr lang="fr-CH" dirty="0"/>
              <a:t>Synthèse des points à améliorer</a:t>
            </a:r>
          </a:p>
          <a:p>
            <a:r>
              <a:rPr lang="fr-CH" dirty="0"/>
              <a:t>Commentaires les plus récurrents + et –</a:t>
            </a:r>
          </a:p>
          <a:p>
            <a:pPr marL="0" indent="0">
              <a:buNone/>
            </a:pPr>
            <a:endParaRPr lang="fr-CH" dirty="0"/>
          </a:p>
          <a:p>
            <a:pPr marL="0" indent="0">
              <a:buNone/>
            </a:pPr>
            <a:r>
              <a:rPr lang="fr-CH" dirty="0"/>
              <a:t>Et votre propre évaluation</a:t>
            </a:r>
          </a:p>
          <a:p>
            <a:pPr marL="0" indent="0">
              <a:buNone/>
            </a:pPr>
            <a:r>
              <a:rPr lang="fr-CH" dirty="0"/>
              <a:t>Rappel de vos intentions</a:t>
            </a:r>
          </a:p>
        </p:txBody>
      </p:sp>
      <p:sp>
        <p:nvSpPr>
          <p:cNvPr id="7" name="Espace réservé du texte 6"/>
          <p:cNvSpPr>
            <a:spLocks noGrp="1"/>
          </p:cNvSpPr>
          <p:nvPr>
            <p:ph type="body" sz="quarter" idx="3"/>
          </p:nvPr>
        </p:nvSpPr>
        <p:spPr/>
        <p:txBody>
          <a:bodyPr/>
          <a:lstStyle/>
          <a:p>
            <a:r>
              <a:rPr lang="fr-CH" dirty="0"/>
              <a:t>Impacts</a:t>
            </a:r>
          </a:p>
        </p:txBody>
      </p:sp>
      <p:sp>
        <p:nvSpPr>
          <p:cNvPr id="8" name="Espace réservé du contenu 7"/>
          <p:cNvSpPr>
            <a:spLocks noGrp="1"/>
          </p:cNvSpPr>
          <p:nvPr>
            <p:ph sz="quarter" idx="4"/>
          </p:nvPr>
        </p:nvSpPr>
        <p:spPr/>
        <p:txBody>
          <a:bodyPr>
            <a:normAutofit lnSpcReduction="10000"/>
          </a:bodyPr>
          <a:lstStyle/>
          <a:p>
            <a:r>
              <a:rPr lang="fr-CH" dirty="0"/>
              <a:t>Suggestions récurrentes / pertinentes qui émanent des enquêtes</a:t>
            </a:r>
          </a:p>
          <a:p>
            <a:r>
              <a:rPr lang="fr-CH" dirty="0"/>
              <a:t>Pistes d’amélioration à court / moyen terme</a:t>
            </a:r>
          </a:p>
          <a:p>
            <a:r>
              <a:rPr lang="fr-CH" dirty="0"/>
              <a:t>Exemples d’activité, ressources qui pourront être mises en place</a:t>
            </a:r>
          </a:p>
          <a:p>
            <a:endParaRPr lang="fr-CH" dirty="0"/>
          </a:p>
        </p:txBody>
      </p:sp>
    </p:spTree>
    <p:extLst>
      <p:ext uri="{BB962C8B-B14F-4D97-AF65-F5344CB8AC3E}">
        <p14:creationId xmlns:p14="http://schemas.microsoft.com/office/powerpoint/2010/main" val="73193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88AFC08-CB3F-46BE-B189-7BD181AC61D0}"/>
              </a:ext>
            </a:extLst>
          </p:cNvPr>
          <p:cNvSpPr/>
          <p:nvPr/>
        </p:nvSpPr>
        <p:spPr>
          <a:xfrm>
            <a:off x="387178" y="650588"/>
            <a:ext cx="11607114" cy="5078313"/>
          </a:xfrm>
          <a:prstGeom prst="rect">
            <a:avLst/>
          </a:prstGeom>
        </p:spPr>
        <p:txBody>
          <a:bodyPr wrap="square">
            <a:spAutoFit/>
          </a:bodyPr>
          <a:lstStyle/>
          <a:p>
            <a:pPr algn="just"/>
            <a:br>
              <a:rPr lang="fr-CH" dirty="0"/>
            </a:br>
            <a:br>
              <a:rPr lang="fr-CH" dirty="0"/>
            </a:br>
            <a:r>
              <a:rPr lang="fr-CH" dirty="0"/>
              <a:t>Communiquez les résultats de l'évaluation </a:t>
            </a:r>
            <a:r>
              <a:rPr lang="fr-CH" b="1" dirty="0"/>
              <a:t>favorisera l'implication de vos étudiant-es</a:t>
            </a:r>
            <a:r>
              <a:rPr lang="fr-CH" dirty="0"/>
              <a:t> dans la démarche et votre enseignement.</a:t>
            </a:r>
            <a:br>
              <a:rPr lang="fr-CH" dirty="0"/>
            </a:br>
            <a:endParaRPr lang="fr-CH" dirty="0"/>
          </a:p>
          <a:p>
            <a:r>
              <a:rPr lang="fr-CH" dirty="0"/>
              <a:t>Cela peut toutefois se faire sous différents formats ; diffusion, présentation, discussion, etc.</a:t>
            </a:r>
          </a:p>
          <a:p>
            <a:endParaRPr lang="fr-CH" dirty="0"/>
          </a:p>
          <a:p>
            <a:r>
              <a:rPr lang="fr-CH" dirty="0"/>
              <a:t>Vous pourriez, par exemple, communiquer sur :</a:t>
            </a:r>
          </a:p>
          <a:p>
            <a:endParaRPr lang="fr-CH" dirty="0"/>
          </a:p>
          <a:p>
            <a:pPr marL="742950" lvl="1" indent="-285750">
              <a:buFont typeface="Arial" panose="020B0604020202020204" pitchFamily="34" charset="0"/>
              <a:buChar char="•"/>
            </a:pPr>
            <a:r>
              <a:rPr lang="fr-CH" dirty="0"/>
              <a:t>Les éléments et les propositions que vous avez trouvé particulièrement intéressantes ;</a:t>
            </a:r>
          </a:p>
          <a:p>
            <a:pPr marL="742950" lvl="1" indent="-285750">
              <a:buFont typeface="Arial" panose="020B0604020202020204" pitchFamily="34" charset="0"/>
              <a:buChar char="•"/>
            </a:pPr>
            <a:r>
              <a:rPr lang="fr-CH" dirty="0"/>
              <a:t>Ce que vous ajustez dans votre enseignement en cours ;</a:t>
            </a:r>
          </a:p>
          <a:p>
            <a:pPr marL="742950" lvl="1" indent="-285750">
              <a:buFont typeface="Arial" panose="020B0604020202020204" pitchFamily="34" charset="0"/>
              <a:buChar char="•"/>
            </a:pPr>
            <a:r>
              <a:rPr lang="fr-CH" dirty="0"/>
              <a:t>Ce que vous ne changerez pas et les raisons ;</a:t>
            </a:r>
          </a:p>
          <a:p>
            <a:pPr marL="742950" lvl="1" indent="-285750">
              <a:buFont typeface="Arial" panose="020B0604020202020204" pitchFamily="34" charset="0"/>
              <a:buChar char="•"/>
            </a:pPr>
            <a:r>
              <a:rPr lang="fr-CH" dirty="0"/>
              <a:t>Ce que vous conservez pour une prochaine édition de l'enseignement.</a:t>
            </a:r>
          </a:p>
          <a:p>
            <a:endParaRPr lang="fr-CH" dirty="0"/>
          </a:p>
          <a:p>
            <a:r>
              <a:rPr lang="fr-CH" dirty="0"/>
              <a:t>Communiquer aux étudiant-es qui ont évalué le cours </a:t>
            </a:r>
            <a:r>
              <a:rPr lang="fr-CH" i="1" dirty="0"/>
              <a:t>(dernier cours)</a:t>
            </a:r>
            <a:r>
              <a:rPr lang="fr-CH" dirty="0"/>
              <a:t> et aux étudiant-es de la volée suivante </a:t>
            </a:r>
            <a:r>
              <a:rPr lang="fr-CH" i="1" dirty="0"/>
              <a:t>(premier cours).</a:t>
            </a:r>
          </a:p>
          <a:p>
            <a:endParaRPr lang="fr-CH" dirty="0"/>
          </a:p>
          <a:p>
            <a:r>
              <a:rPr lang="fr-CH" dirty="0"/>
              <a:t>Partager votre évaluation en la mettant à disposition de vos étudiant-es sur Moodle.</a:t>
            </a:r>
          </a:p>
        </p:txBody>
      </p:sp>
    </p:spTree>
    <p:extLst>
      <p:ext uri="{BB962C8B-B14F-4D97-AF65-F5344CB8AC3E}">
        <p14:creationId xmlns:p14="http://schemas.microsoft.com/office/powerpoint/2010/main" val="3247281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a:t>Aide à la synthèse (volée actuelle)</a:t>
            </a:r>
          </a:p>
        </p:txBody>
      </p:sp>
      <p:sp>
        <p:nvSpPr>
          <p:cNvPr id="4" name="Espace réservé du texte 3"/>
          <p:cNvSpPr>
            <a:spLocks noGrp="1"/>
          </p:cNvSpPr>
          <p:nvPr>
            <p:ph type="body" idx="1"/>
          </p:nvPr>
        </p:nvSpPr>
        <p:spPr>
          <a:xfrm>
            <a:off x="836612" y="1681163"/>
            <a:ext cx="2170199" cy="493713"/>
          </a:xfrm>
        </p:spPr>
        <p:txBody>
          <a:bodyPr/>
          <a:lstStyle/>
          <a:p>
            <a:r>
              <a:rPr lang="fr-CH" dirty="0">
                <a:solidFill>
                  <a:schemeClr val="bg1">
                    <a:lumMod val="50000"/>
                  </a:schemeClr>
                </a:solidFill>
              </a:rPr>
              <a:t>Points positifs</a:t>
            </a:r>
          </a:p>
        </p:txBody>
      </p:sp>
      <p:sp>
        <p:nvSpPr>
          <p:cNvPr id="5" name="Espace réservé du contenu 4"/>
          <p:cNvSpPr>
            <a:spLocks noGrp="1"/>
          </p:cNvSpPr>
          <p:nvPr>
            <p:ph sz="half" idx="2"/>
          </p:nvPr>
        </p:nvSpPr>
        <p:spPr>
          <a:xfrm>
            <a:off x="986717" y="2174876"/>
            <a:ext cx="4040188" cy="1974205"/>
          </a:xfrm>
        </p:spPr>
        <p:txBody>
          <a:bodyPr>
            <a:normAutofit lnSpcReduction="10000"/>
          </a:bodyPr>
          <a:lstStyle/>
          <a:p>
            <a:r>
              <a:rPr lang="fr-CH" dirty="0"/>
              <a:t>Dimension 1</a:t>
            </a:r>
          </a:p>
          <a:p>
            <a:r>
              <a:rPr lang="fr-CH" dirty="0"/>
              <a:t>Dimension 2</a:t>
            </a:r>
          </a:p>
          <a:p>
            <a:r>
              <a:rPr lang="fr-CH" dirty="0"/>
              <a:t>Dimension 3</a:t>
            </a:r>
          </a:p>
          <a:p>
            <a:r>
              <a:rPr lang="fr-CH" dirty="0"/>
              <a:t>…</a:t>
            </a:r>
          </a:p>
        </p:txBody>
      </p:sp>
      <p:sp>
        <p:nvSpPr>
          <p:cNvPr id="7" name="Espace réservé du contenu 6"/>
          <p:cNvSpPr>
            <a:spLocks noGrp="1"/>
          </p:cNvSpPr>
          <p:nvPr>
            <p:ph sz="quarter" idx="4"/>
          </p:nvPr>
        </p:nvSpPr>
        <p:spPr>
          <a:xfrm>
            <a:off x="6169026" y="2174876"/>
            <a:ext cx="4041775" cy="1974205"/>
          </a:xfrm>
        </p:spPr>
        <p:txBody>
          <a:bodyPr>
            <a:normAutofit lnSpcReduction="10000"/>
          </a:bodyPr>
          <a:lstStyle/>
          <a:p>
            <a:r>
              <a:rPr lang="fr-CH" dirty="0"/>
              <a:t>Dimension 1</a:t>
            </a:r>
          </a:p>
          <a:p>
            <a:r>
              <a:rPr lang="fr-CH" dirty="0"/>
              <a:t>Dimension 2</a:t>
            </a:r>
          </a:p>
          <a:p>
            <a:r>
              <a:rPr lang="fr-CH" dirty="0"/>
              <a:t>Dimension 3</a:t>
            </a:r>
          </a:p>
          <a:p>
            <a:r>
              <a:rPr lang="fr-CH" dirty="0"/>
              <a:t>…</a:t>
            </a:r>
          </a:p>
          <a:p>
            <a:endParaRPr lang="fr-CH" dirty="0"/>
          </a:p>
        </p:txBody>
      </p:sp>
      <p:sp>
        <p:nvSpPr>
          <p:cNvPr id="8" name="Espace réservé du texte 5"/>
          <p:cNvSpPr txBox="1">
            <a:spLocks/>
          </p:cNvSpPr>
          <p:nvPr/>
        </p:nvSpPr>
        <p:spPr>
          <a:xfrm>
            <a:off x="6021388" y="1681162"/>
            <a:ext cx="2649579" cy="493713"/>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fr-CH" dirty="0">
                <a:solidFill>
                  <a:schemeClr val="bg1">
                    <a:lumMod val="50000"/>
                  </a:schemeClr>
                </a:solidFill>
              </a:rPr>
              <a:t>Points à améliorer</a:t>
            </a:r>
          </a:p>
        </p:txBody>
      </p:sp>
      <p:sp>
        <p:nvSpPr>
          <p:cNvPr id="9" name="Rectangle 8"/>
          <p:cNvSpPr/>
          <p:nvPr/>
        </p:nvSpPr>
        <p:spPr>
          <a:xfrm>
            <a:off x="3006811" y="4402436"/>
            <a:ext cx="3342775" cy="461665"/>
          </a:xfrm>
          <a:prstGeom prst="rect">
            <a:avLst/>
          </a:prstGeom>
        </p:spPr>
        <p:txBody>
          <a:bodyPr wrap="none">
            <a:spAutoFit/>
          </a:bodyPr>
          <a:lstStyle/>
          <a:p>
            <a:pPr>
              <a:spcBef>
                <a:spcPct val="20000"/>
              </a:spcBef>
            </a:pPr>
            <a:r>
              <a:rPr lang="fr-CH" sz="2400" b="1" dirty="0">
                <a:solidFill>
                  <a:schemeClr val="bg1">
                    <a:lumMod val="50000"/>
                  </a:schemeClr>
                </a:solidFill>
              </a:rPr>
              <a:t>Développements futurs :</a:t>
            </a:r>
          </a:p>
        </p:txBody>
      </p:sp>
      <p:sp>
        <p:nvSpPr>
          <p:cNvPr id="10" name="Espace réservé du contenu 6"/>
          <p:cNvSpPr txBox="1">
            <a:spLocks/>
          </p:cNvSpPr>
          <p:nvPr/>
        </p:nvSpPr>
        <p:spPr>
          <a:xfrm>
            <a:off x="3196353" y="5004939"/>
            <a:ext cx="8299648" cy="158417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fr-CH" sz="2800" dirty="0"/>
              <a:t>Nouveauté 1</a:t>
            </a:r>
          </a:p>
          <a:p>
            <a:r>
              <a:rPr lang="fr-CH" sz="2800" dirty="0"/>
              <a:t>Nouveauté 2</a:t>
            </a:r>
          </a:p>
          <a:p>
            <a:r>
              <a:rPr lang="fr-CH" sz="2800" dirty="0"/>
              <a:t>Nouveauté 3</a:t>
            </a:r>
          </a:p>
          <a:p>
            <a:r>
              <a:rPr lang="fr-CH" sz="2800" dirty="0"/>
              <a:t>…</a:t>
            </a:r>
          </a:p>
          <a:p>
            <a:endParaRPr lang="fr-CH" dirty="0"/>
          </a:p>
        </p:txBody>
      </p:sp>
    </p:spTree>
    <p:extLst>
      <p:ext uri="{BB962C8B-B14F-4D97-AF65-F5344CB8AC3E}">
        <p14:creationId xmlns:p14="http://schemas.microsoft.com/office/powerpoint/2010/main" val="1222833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a:t>Aide à la synthèse (volée passée)</a:t>
            </a:r>
          </a:p>
        </p:txBody>
      </p:sp>
      <p:sp>
        <p:nvSpPr>
          <p:cNvPr id="4" name="Espace réservé du texte 3"/>
          <p:cNvSpPr>
            <a:spLocks noGrp="1"/>
          </p:cNvSpPr>
          <p:nvPr>
            <p:ph type="body" idx="1"/>
          </p:nvPr>
        </p:nvSpPr>
        <p:spPr>
          <a:xfrm>
            <a:off x="836612" y="1681163"/>
            <a:ext cx="2170199" cy="493713"/>
          </a:xfrm>
        </p:spPr>
        <p:txBody>
          <a:bodyPr/>
          <a:lstStyle/>
          <a:p>
            <a:r>
              <a:rPr lang="fr-CH" dirty="0">
                <a:solidFill>
                  <a:schemeClr val="bg1">
                    <a:lumMod val="50000"/>
                  </a:schemeClr>
                </a:solidFill>
              </a:rPr>
              <a:t>Points positifs</a:t>
            </a:r>
          </a:p>
        </p:txBody>
      </p:sp>
      <p:sp>
        <p:nvSpPr>
          <p:cNvPr id="5" name="Espace réservé du contenu 4"/>
          <p:cNvSpPr>
            <a:spLocks noGrp="1"/>
          </p:cNvSpPr>
          <p:nvPr>
            <p:ph sz="half" idx="2"/>
          </p:nvPr>
        </p:nvSpPr>
        <p:spPr>
          <a:xfrm>
            <a:off x="986717" y="2174876"/>
            <a:ext cx="4040188" cy="1974205"/>
          </a:xfrm>
        </p:spPr>
        <p:txBody>
          <a:bodyPr>
            <a:normAutofit lnSpcReduction="10000"/>
          </a:bodyPr>
          <a:lstStyle/>
          <a:p>
            <a:r>
              <a:rPr lang="fr-CH" dirty="0"/>
              <a:t>Dimension 1</a:t>
            </a:r>
          </a:p>
          <a:p>
            <a:r>
              <a:rPr lang="fr-CH" dirty="0"/>
              <a:t>Dimension 2</a:t>
            </a:r>
          </a:p>
          <a:p>
            <a:r>
              <a:rPr lang="fr-CH" dirty="0"/>
              <a:t>Dimension 3</a:t>
            </a:r>
          </a:p>
          <a:p>
            <a:r>
              <a:rPr lang="fr-CH" dirty="0"/>
              <a:t>…</a:t>
            </a:r>
          </a:p>
        </p:txBody>
      </p:sp>
      <p:sp>
        <p:nvSpPr>
          <p:cNvPr id="7" name="Espace réservé du contenu 6"/>
          <p:cNvSpPr>
            <a:spLocks noGrp="1"/>
          </p:cNvSpPr>
          <p:nvPr>
            <p:ph sz="quarter" idx="4"/>
          </p:nvPr>
        </p:nvSpPr>
        <p:spPr>
          <a:xfrm>
            <a:off x="6169026" y="2174876"/>
            <a:ext cx="4041775" cy="1974205"/>
          </a:xfrm>
        </p:spPr>
        <p:txBody>
          <a:bodyPr>
            <a:normAutofit lnSpcReduction="10000"/>
          </a:bodyPr>
          <a:lstStyle/>
          <a:p>
            <a:r>
              <a:rPr lang="fr-CH" dirty="0"/>
              <a:t>Dimension 1</a:t>
            </a:r>
          </a:p>
          <a:p>
            <a:r>
              <a:rPr lang="fr-CH" dirty="0"/>
              <a:t>Dimension 2</a:t>
            </a:r>
          </a:p>
          <a:p>
            <a:r>
              <a:rPr lang="fr-CH" dirty="0"/>
              <a:t>Dimension 3</a:t>
            </a:r>
          </a:p>
          <a:p>
            <a:r>
              <a:rPr lang="fr-CH" dirty="0"/>
              <a:t>…</a:t>
            </a:r>
          </a:p>
          <a:p>
            <a:endParaRPr lang="fr-CH" dirty="0"/>
          </a:p>
        </p:txBody>
      </p:sp>
      <p:sp>
        <p:nvSpPr>
          <p:cNvPr id="8" name="Espace réservé du texte 5"/>
          <p:cNvSpPr txBox="1">
            <a:spLocks/>
          </p:cNvSpPr>
          <p:nvPr/>
        </p:nvSpPr>
        <p:spPr>
          <a:xfrm>
            <a:off x="6021388" y="1681162"/>
            <a:ext cx="2649579" cy="493713"/>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fr-CH" dirty="0">
                <a:solidFill>
                  <a:schemeClr val="bg1">
                    <a:lumMod val="50000"/>
                  </a:schemeClr>
                </a:solidFill>
              </a:rPr>
              <a:t>Points à améliorer</a:t>
            </a:r>
          </a:p>
        </p:txBody>
      </p:sp>
      <p:sp>
        <p:nvSpPr>
          <p:cNvPr id="9" name="Rectangle 8"/>
          <p:cNvSpPr/>
          <p:nvPr/>
        </p:nvSpPr>
        <p:spPr>
          <a:xfrm>
            <a:off x="3006811" y="4402436"/>
            <a:ext cx="3342775" cy="461665"/>
          </a:xfrm>
          <a:prstGeom prst="rect">
            <a:avLst/>
          </a:prstGeom>
        </p:spPr>
        <p:txBody>
          <a:bodyPr wrap="none">
            <a:spAutoFit/>
          </a:bodyPr>
          <a:lstStyle/>
          <a:p>
            <a:pPr>
              <a:spcBef>
                <a:spcPct val="20000"/>
              </a:spcBef>
            </a:pPr>
            <a:r>
              <a:rPr lang="fr-CH" sz="2400" b="1" dirty="0">
                <a:solidFill>
                  <a:schemeClr val="bg1">
                    <a:lumMod val="50000"/>
                  </a:schemeClr>
                </a:solidFill>
              </a:rPr>
              <a:t>Développements futurs :</a:t>
            </a:r>
          </a:p>
        </p:txBody>
      </p:sp>
      <p:sp>
        <p:nvSpPr>
          <p:cNvPr id="10" name="Espace réservé du contenu 6"/>
          <p:cNvSpPr txBox="1">
            <a:spLocks/>
          </p:cNvSpPr>
          <p:nvPr/>
        </p:nvSpPr>
        <p:spPr>
          <a:xfrm>
            <a:off x="3196353" y="5004939"/>
            <a:ext cx="8299648" cy="158417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fr-CH" sz="2800" dirty="0"/>
              <a:t>Nouveauté 1</a:t>
            </a:r>
          </a:p>
          <a:p>
            <a:r>
              <a:rPr lang="fr-CH" sz="2800" dirty="0"/>
              <a:t>Nouveauté 2</a:t>
            </a:r>
          </a:p>
          <a:p>
            <a:r>
              <a:rPr lang="fr-CH" sz="2800" dirty="0"/>
              <a:t>Nouveauté 3</a:t>
            </a:r>
          </a:p>
          <a:p>
            <a:r>
              <a:rPr lang="fr-CH" sz="2800" dirty="0"/>
              <a:t>…</a:t>
            </a:r>
          </a:p>
          <a:p>
            <a:endParaRPr lang="fr-CH" dirty="0"/>
          </a:p>
        </p:txBody>
      </p:sp>
    </p:spTree>
    <p:extLst>
      <p:ext uri="{BB962C8B-B14F-4D97-AF65-F5344CB8AC3E}">
        <p14:creationId xmlns:p14="http://schemas.microsoft.com/office/powerpoint/2010/main" val="204933586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UNIGE">
      <a:majorFont>
        <a:latin typeface="TheSansOsF SemiBold"/>
        <a:ea typeface=""/>
        <a:cs typeface=""/>
      </a:majorFont>
      <a:minorFont>
        <a:latin typeface="TheSansOsF Plai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Vert jaun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UNIGE">
      <a:majorFont>
        <a:latin typeface="TheSansOsF SemiBold"/>
        <a:ea typeface=""/>
        <a:cs typeface=""/>
      </a:majorFont>
      <a:minorFont>
        <a:latin typeface="TheSansOsF Plai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771</Words>
  <Application>Microsoft Office PowerPoint</Application>
  <PresentationFormat>Grand écran</PresentationFormat>
  <Paragraphs>104</Paragraphs>
  <Slides>8</Slides>
  <Notes>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8</vt:i4>
      </vt:variant>
    </vt:vector>
  </HeadingPairs>
  <TitlesOfParts>
    <vt:vector size="15" baseType="lpstr">
      <vt:lpstr>Arial</vt:lpstr>
      <vt:lpstr>Calibri</vt:lpstr>
      <vt:lpstr>TheSansOsF Plain</vt:lpstr>
      <vt:lpstr>TheSansOsF SemiBold</vt:lpstr>
      <vt:lpstr>Wingdings</vt:lpstr>
      <vt:lpstr>Thème Office</vt:lpstr>
      <vt:lpstr>Thème Office</vt:lpstr>
      <vt:lpstr>Présentation PowerPoint</vt:lpstr>
      <vt:lpstr>Présentation PowerPoint</vt:lpstr>
      <vt:lpstr>Communiquer les résultats favorise l’engagement  et accroît le taux de participation</vt:lpstr>
      <vt:lpstr>Communiquer oui, mais quoi ?</vt:lpstr>
      <vt:lpstr>Et plus concrètement…</vt:lpstr>
      <vt:lpstr>Présentation PowerPoint</vt:lpstr>
      <vt:lpstr>Aide à la synthèse (volée actuelle)</vt:lpstr>
      <vt:lpstr>Aide à la synthèse (volée passée)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communiquer les résultats aux étudiant-e-s COMMUNIQUEZ LES RÉSULTATS 2 Les éléments et les propositions que vous avez trouvé particulièrement intéressants ; Ce que vous ajustez dans votre enseignement en cours ; Ce que vous ne changerez pas et les raisons ; Ce que vous conservez pour une prochaine édition de l'enseignement. Communiquez les résultats de l'évaluation favorisera l'implication de vos étudiant-es dans la démarche et votre enseignement, Cela peut toutefois se faire sous différents formats ; diffusion, présentation, discussion, etc. Vous pourriez, par exemple, communiquer sur :</dc:title>
  <dc:creator>Luana Imperiale-Arefaine</dc:creator>
  <cp:lastModifiedBy>Vjollca Ahmeti</cp:lastModifiedBy>
  <cp:revision>8</cp:revision>
  <dcterms:created xsi:type="dcterms:W3CDTF">2023-02-21T09:47:50Z</dcterms:created>
  <dcterms:modified xsi:type="dcterms:W3CDTF">2025-04-03T10:24:55Z</dcterms:modified>
</cp:coreProperties>
</file>