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10"/>
  </p:notesMasterIdLst>
  <p:sldIdLst>
    <p:sldId id="265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298920E-FF42-4C9B-9549-977D5E35F6E5}">
          <p14:sldIdLst>
            <p14:sldId id="265"/>
            <p14:sldId id="266"/>
            <p14:sldId id="267"/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D6B9"/>
    <a:srgbClr val="FBC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61B172-4F4B-49B7-B668-DB2E66CA239B}" v="5" dt="2025-04-03T10:18:32.8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75" autoAdjust="0"/>
    <p:restoredTop sz="72358" autoAdjust="0"/>
  </p:normalViewPr>
  <p:slideViewPr>
    <p:cSldViewPr snapToGrid="0">
      <p:cViewPr varScale="1">
        <p:scale>
          <a:sx n="84" d="100"/>
          <a:sy n="84" d="100"/>
        </p:scale>
        <p:origin x="3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jollca Ahmeti" userId="93097615-f0b1-4da4-9357-5bf7311069be" providerId="ADAL" clId="{D15B8FD3-FEEF-4A94-8637-364292372337}"/>
    <pc:docChg chg="undo redo custSel addSld delSld modSld addMainMaster modMainMaster modSection">
      <pc:chgData name="Vjollca Ahmeti" userId="93097615-f0b1-4da4-9357-5bf7311069be" providerId="ADAL" clId="{D15B8FD3-FEEF-4A94-8637-364292372337}" dt="2024-12-04T15:43:27.450" v="178" actId="2696"/>
      <pc:docMkLst>
        <pc:docMk/>
      </pc:docMkLst>
      <pc:sldChg chg="del">
        <pc:chgData name="Vjollca Ahmeti" userId="93097615-f0b1-4da4-9357-5bf7311069be" providerId="ADAL" clId="{D15B8FD3-FEEF-4A94-8637-364292372337}" dt="2024-12-04T15:20:45.952" v="8" actId="47"/>
        <pc:sldMkLst>
          <pc:docMk/>
          <pc:sldMk cId="3755144804" sldId="256"/>
        </pc:sldMkLst>
      </pc:sldChg>
      <pc:sldChg chg="del">
        <pc:chgData name="Vjollca Ahmeti" userId="93097615-f0b1-4da4-9357-5bf7311069be" providerId="ADAL" clId="{D15B8FD3-FEEF-4A94-8637-364292372337}" dt="2024-12-04T15:21:48.212" v="23" actId="2696"/>
        <pc:sldMkLst>
          <pc:docMk/>
          <pc:sldMk cId="2545557921" sldId="257"/>
        </pc:sldMkLst>
      </pc:sldChg>
      <pc:sldChg chg="del">
        <pc:chgData name="Vjollca Ahmeti" userId="93097615-f0b1-4da4-9357-5bf7311069be" providerId="ADAL" clId="{D15B8FD3-FEEF-4A94-8637-364292372337}" dt="2024-12-04T15:32:10.349" v="44" actId="2696"/>
        <pc:sldMkLst>
          <pc:docMk/>
          <pc:sldMk cId="3620479709" sldId="259"/>
        </pc:sldMkLst>
      </pc:sldChg>
      <pc:sldChg chg="modSp del mod">
        <pc:chgData name="Vjollca Ahmeti" userId="93097615-f0b1-4da4-9357-5bf7311069be" providerId="ADAL" clId="{D15B8FD3-FEEF-4A94-8637-364292372337}" dt="2024-12-04T15:43:27.450" v="178" actId="2696"/>
        <pc:sldMkLst>
          <pc:docMk/>
          <pc:sldMk cId="48264218" sldId="260"/>
        </pc:sldMkLst>
      </pc:sldChg>
      <pc:sldChg chg="del">
        <pc:chgData name="Vjollca Ahmeti" userId="93097615-f0b1-4da4-9357-5bf7311069be" providerId="ADAL" clId="{D15B8FD3-FEEF-4A94-8637-364292372337}" dt="2024-12-04T15:32:59.273" v="52" actId="2696"/>
        <pc:sldMkLst>
          <pc:docMk/>
          <pc:sldMk cId="239260648" sldId="261"/>
        </pc:sldMkLst>
      </pc:sldChg>
      <pc:sldChg chg="del">
        <pc:chgData name="Vjollca Ahmeti" userId="93097615-f0b1-4da4-9357-5bf7311069be" providerId="ADAL" clId="{D15B8FD3-FEEF-4A94-8637-364292372337}" dt="2024-12-04T15:34:19.999" v="80" actId="2696"/>
        <pc:sldMkLst>
          <pc:docMk/>
          <pc:sldMk cId="360573583" sldId="263"/>
        </pc:sldMkLst>
      </pc:sldChg>
      <pc:sldChg chg="addSp delSp modSp del mod">
        <pc:chgData name="Vjollca Ahmeti" userId="93097615-f0b1-4da4-9357-5bf7311069be" providerId="ADAL" clId="{D15B8FD3-FEEF-4A94-8637-364292372337}" dt="2024-12-04T15:39:33.606" v="106" actId="2696"/>
        <pc:sldMkLst>
          <pc:docMk/>
          <pc:sldMk cId="1381447655" sldId="264"/>
        </pc:sldMkLst>
      </pc:sldChg>
      <pc:sldChg chg="modSp add mod">
        <pc:chgData name="Vjollca Ahmeti" userId="93097615-f0b1-4da4-9357-5bf7311069be" providerId="ADAL" clId="{D15B8FD3-FEEF-4A94-8637-364292372337}" dt="2024-12-04T15:20:43.661" v="7"/>
        <pc:sldMkLst>
          <pc:docMk/>
          <pc:sldMk cId="3445999349" sldId="265"/>
        </pc:sldMkLst>
      </pc:sldChg>
      <pc:sldChg chg="modSp add mod">
        <pc:chgData name="Vjollca Ahmeti" userId="93097615-f0b1-4da4-9357-5bf7311069be" providerId="ADAL" clId="{D15B8FD3-FEEF-4A94-8637-364292372337}" dt="2024-12-04T15:21:35.744" v="22" actId="15"/>
        <pc:sldMkLst>
          <pc:docMk/>
          <pc:sldMk cId="1824288212" sldId="266"/>
        </pc:sldMkLst>
      </pc:sldChg>
      <pc:sldChg chg="addSp modSp add mod">
        <pc:chgData name="Vjollca Ahmeti" userId="93097615-f0b1-4da4-9357-5bf7311069be" providerId="ADAL" clId="{D15B8FD3-FEEF-4A94-8637-364292372337}" dt="2024-12-04T15:31:56.661" v="43" actId="20577"/>
        <pc:sldMkLst>
          <pc:docMk/>
          <pc:sldMk cId="1577675232" sldId="267"/>
        </pc:sldMkLst>
      </pc:sldChg>
      <pc:sldChg chg="modSp add mod">
        <pc:chgData name="Vjollca Ahmeti" userId="93097615-f0b1-4da4-9357-5bf7311069be" providerId="ADAL" clId="{D15B8FD3-FEEF-4A94-8637-364292372337}" dt="2024-12-04T15:32:51.064" v="51"/>
        <pc:sldMkLst>
          <pc:docMk/>
          <pc:sldMk cId="2064738501" sldId="268"/>
        </pc:sldMkLst>
      </pc:sldChg>
      <pc:sldChg chg="modSp add mod">
        <pc:chgData name="Vjollca Ahmeti" userId="93097615-f0b1-4da4-9357-5bf7311069be" providerId="ADAL" clId="{D15B8FD3-FEEF-4A94-8637-364292372337}" dt="2024-12-04T15:42:00.084" v="156" actId="790"/>
        <pc:sldMkLst>
          <pc:docMk/>
          <pc:sldMk cId="1538442564" sldId="269"/>
        </pc:sldMkLst>
      </pc:sldChg>
      <pc:sldChg chg="addSp delSp modSp add mod">
        <pc:chgData name="Vjollca Ahmeti" userId="93097615-f0b1-4da4-9357-5bf7311069be" providerId="ADAL" clId="{D15B8FD3-FEEF-4A94-8637-364292372337}" dt="2024-12-04T15:39:28.401" v="105" actId="1076"/>
        <pc:sldMkLst>
          <pc:docMk/>
          <pc:sldMk cId="1475470902" sldId="270"/>
        </pc:sldMkLst>
      </pc:sldChg>
      <pc:sldChg chg="modSp add mod">
        <pc:chgData name="Vjollca Ahmeti" userId="93097615-f0b1-4da4-9357-5bf7311069be" providerId="ADAL" clId="{D15B8FD3-FEEF-4A94-8637-364292372337}" dt="2024-12-04T15:43:19.225" v="177"/>
        <pc:sldMkLst>
          <pc:docMk/>
          <pc:sldMk cId="1959023394" sldId="271"/>
        </pc:sldMkLst>
      </pc:sldChg>
      <pc:sldMasterChg chg="add addSldLayout">
        <pc:chgData name="Vjollca Ahmeti" userId="93097615-f0b1-4da4-9357-5bf7311069be" providerId="ADAL" clId="{D15B8FD3-FEEF-4A94-8637-364292372337}" dt="2024-12-04T15:20:18.187" v="0" actId="27028"/>
        <pc:sldMasterMkLst>
          <pc:docMk/>
          <pc:sldMasterMk cId="2450729568" sldId="2147483648"/>
        </pc:sldMasterMkLst>
        <pc:sldLayoutChg chg="add">
          <pc:chgData name="Vjollca Ahmeti" userId="93097615-f0b1-4da4-9357-5bf7311069be" providerId="ADAL" clId="{D15B8FD3-FEEF-4A94-8637-364292372337}" dt="2024-12-04T15:20:18.187" v="0" actId="27028"/>
          <pc:sldLayoutMkLst>
            <pc:docMk/>
            <pc:sldMasterMk cId="2450729568" sldId="2147483648"/>
            <pc:sldLayoutMk cId="3520252601" sldId="2147483649"/>
          </pc:sldLayoutMkLst>
        </pc:sldLayoutChg>
      </pc:sldMasterChg>
      <pc:sldMasterChg chg="replId modSldLayout">
        <pc:chgData name="Vjollca Ahmeti" userId="93097615-f0b1-4da4-9357-5bf7311069be" providerId="ADAL" clId="{D15B8FD3-FEEF-4A94-8637-364292372337}" dt="2024-12-04T15:20:18.187" v="0" actId="27028"/>
        <pc:sldMasterMkLst>
          <pc:docMk/>
          <pc:sldMasterMk cId="2287658148" sldId="2147483660"/>
        </pc:sldMasterMkLst>
        <pc:sldLayoutChg chg="replId">
          <pc:chgData name="Vjollca Ahmeti" userId="93097615-f0b1-4da4-9357-5bf7311069be" providerId="ADAL" clId="{D15B8FD3-FEEF-4A94-8637-364292372337}" dt="2024-12-04T15:20:18.187" v="0" actId="27028"/>
          <pc:sldLayoutMkLst>
            <pc:docMk/>
            <pc:sldMasterMk cId="2287658148" sldId="2147483660"/>
            <pc:sldLayoutMk cId="3002388119" sldId="2147483661"/>
          </pc:sldLayoutMkLst>
        </pc:sldLayoutChg>
      </pc:sldMasterChg>
    </pc:docChg>
  </pc:docChgLst>
  <pc:docChgLst>
    <pc:chgData name="Vjollca Ahmeti" userId="93097615-f0b1-4da4-9357-5bf7311069be" providerId="ADAL" clId="{6061B172-4F4B-49B7-B668-DB2E66CA239B}"/>
    <pc:docChg chg="undo custSel modSld">
      <pc:chgData name="Vjollca Ahmeti" userId="93097615-f0b1-4da4-9357-5bf7311069be" providerId="ADAL" clId="{6061B172-4F4B-49B7-B668-DB2E66CA239B}" dt="2025-04-03T10:33:17.603" v="19" actId="26606"/>
      <pc:docMkLst>
        <pc:docMk/>
      </pc:docMkLst>
      <pc:sldChg chg="modSp mod">
        <pc:chgData name="Vjollca Ahmeti" userId="93097615-f0b1-4da4-9357-5bf7311069be" providerId="ADAL" clId="{6061B172-4F4B-49B7-B668-DB2E66CA239B}" dt="2025-04-03T10:32:42.716" v="10"/>
        <pc:sldMkLst>
          <pc:docMk/>
          <pc:sldMk cId="3445999349" sldId="265"/>
        </pc:sldMkLst>
        <pc:spChg chg="mod">
          <ac:chgData name="Vjollca Ahmeti" userId="93097615-f0b1-4da4-9357-5bf7311069be" providerId="ADAL" clId="{6061B172-4F4B-49B7-B668-DB2E66CA239B}" dt="2025-04-03T10:32:42.716" v="10"/>
          <ac:spMkLst>
            <pc:docMk/>
            <pc:sldMk cId="3445999349" sldId="265"/>
            <ac:spMk id="2" creationId="{1DCA4023-43E3-0336-EDA3-0771A0C80B35}"/>
          </ac:spMkLst>
        </pc:spChg>
      </pc:sldChg>
      <pc:sldChg chg="addSp delSp modSp mod">
        <pc:chgData name="Vjollca Ahmeti" userId="93097615-f0b1-4da4-9357-5bf7311069be" providerId="ADAL" clId="{6061B172-4F4B-49B7-B668-DB2E66CA239B}" dt="2025-04-03T10:04:11.519" v="7" actId="27636"/>
        <pc:sldMkLst>
          <pc:docMk/>
          <pc:sldMk cId="1577675232" sldId="267"/>
        </pc:sldMkLst>
        <pc:spChg chg="mod">
          <ac:chgData name="Vjollca Ahmeti" userId="93097615-f0b1-4da4-9357-5bf7311069be" providerId="ADAL" clId="{6061B172-4F4B-49B7-B668-DB2E66CA239B}" dt="2025-04-03T10:04:11.499" v="6" actId="26606"/>
          <ac:spMkLst>
            <pc:docMk/>
            <pc:sldMk cId="1577675232" sldId="267"/>
            <ac:spMk id="2" creationId="{485239EE-A87F-EBD7-332C-08AD526B31FD}"/>
          </ac:spMkLst>
        </pc:spChg>
        <pc:spChg chg="mod">
          <ac:chgData name="Vjollca Ahmeti" userId="93097615-f0b1-4da4-9357-5bf7311069be" providerId="ADAL" clId="{6061B172-4F4B-49B7-B668-DB2E66CA239B}" dt="2025-04-03T10:04:11.519" v="7" actId="27636"/>
          <ac:spMkLst>
            <pc:docMk/>
            <pc:sldMk cId="1577675232" sldId="267"/>
            <ac:spMk id="48" creationId="{D0D33B92-7E1E-6FEC-88C1-DF14394D8416}"/>
          </ac:spMkLst>
        </pc:spChg>
        <pc:spChg chg="add del">
          <ac:chgData name="Vjollca Ahmeti" userId="93097615-f0b1-4da4-9357-5bf7311069be" providerId="ADAL" clId="{6061B172-4F4B-49B7-B668-DB2E66CA239B}" dt="2025-04-03T10:04:11.499" v="6" actId="26606"/>
          <ac:spMkLst>
            <pc:docMk/>
            <pc:sldMk cId="1577675232" sldId="267"/>
            <ac:spMk id="59" creationId="{F13C74B1-5B17-4795-BED0-7140497B445A}"/>
          </ac:spMkLst>
        </pc:spChg>
        <pc:spChg chg="add del">
          <ac:chgData name="Vjollca Ahmeti" userId="93097615-f0b1-4da4-9357-5bf7311069be" providerId="ADAL" clId="{6061B172-4F4B-49B7-B668-DB2E66CA239B}" dt="2025-04-03T10:04:11.499" v="6" actId="26606"/>
          <ac:spMkLst>
            <pc:docMk/>
            <pc:sldMk cId="1577675232" sldId="267"/>
            <ac:spMk id="61" creationId="{D4974D33-8DC5-464E-8C6D-BE58F0669C17}"/>
          </ac:spMkLst>
        </pc:spChg>
        <pc:spChg chg="add del">
          <ac:chgData name="Vjollca Ahmeti" userId="93097615-f0b1-4da4-9357-5bf7311069be" providerId="ADAL" clId="{6061B172-4F4B-49B7-B668-DB2E66CA239B}" dt="2025-04-03T10:04:09.224" v="3" actId="26606"/>
          <ac:spMkLst>
            <pc:docMk/>
            <pc:sldMk cId="1577675232" sldId="267"/>
            <ac:spMk id="66" creationId="{F13C74B1-5B17-4795-BED0-7140497B445A}"/>
          </ac:spMkLst>
        </pc:spChg>
        <pc:spChg chg="add del">
          <ac:chgData name="Vjollca Ahmeti" userId="93097615-f0b1-4da4-9357-5bf7311069be" providerId="ADAL" clId="{6061B172-4F4B-49B7-B668-DB2E66CA239B}" dt="2025-04-03T10:04:09.224" v="3" actId="26606"/>
          <ac:spMkLst>
            <pc:docMk/>
            <pc:sldMk cId="1577675232" sldId="267"/>
            <ac:spMk id="68" creationId="{D4974D33-8DC5-464E-8C6D-BE58F0669C17}"/>
          </ac:spMkLst>
        </pc:spChg>
        <pc:spChg chg="add del">
          <ac:chgData name="Vjollca Ahmeti" userId="93097615-f0b1-4da4-9357-5bf7311069be" providerId="ADAL" clId="{6061B172-4F4B-49B7-B668-DB2E66CA239B}" dt="2025-04-03T10:04:11.493" v="5" actId="26606"/>
          <ac:spMkLst>
            <pc:docMk/>
            <pc:sldMk cId="1577675232" sldId="267"/>
            <ac:spMk id="71" creationId="{201CC55D-ED54-4C5C-95E6-10947BD1103B}"/>
          </ac:spMkLst>
        </pc:spChg>
        <pc:spChg chg="add del">
          <ac:chgData name="Vjollca Ahmeti" userId="93097615-f0b1-4da4-9357-5bf7311069be" providerId="ADAL" clId="{6061B172-4F4B-49B7-B668-DB2E66CA239B}" dt="2025-04-03T10:04:11.493" v="5" actId="26606"/>
          <ac:spMkLst>
            <pc:docMk/>
            <pc:sldMk cId="1577675232" sldId="267"/>
            <ac:spMk id="72" creationId="{3873B707-463F-40B0-8227-E8CC6C67EB25}"/>
          </ac:spMkLst>
        </pc:spChg>
        <pc:spChg chg="add del">
          <ac:chgData name="Vjollca Ahmeti" userId="93097615-f0b1-4da4-9357-5bf7311069be" providerId="ADAL" clId="{6061B172-4F4B-49B7-B668-DB2E66CA239B}" dt="2025-04-03T10:04:11.493" v="5" actId="26606"/>
          <ac:spMkLst>
            <pc:docMk/>
            <pc:sldMk cId="1577675232" sldId="267"/>
            <ac:spMk id="74" creationId="{C13237C8-E62C-4F0D-A318-BD6FB6C2D138}"/>
          </ac:spMkLst>
        </pc:spChg>
        <pc:spChg chg="add del">
          <ac:chgData name="Vjollca Ahmeti" userId="93097615-f0b1-4da4-9357-5bf7311069be" providerId="ADAL" clId="{6061B172-4F4B-49B7-B668-DB2E66CA239B}" dt="2025-04-03T10:04:11.493" v="5" actId="26606"/>
          <ac:spMkLst>
            <pc:docMk/>
            <pc:sldMk cId="1577675232" sldId="267"/>
            <ac:spMk id="76" creationId="{19C9EAEA-39D0-4B0E-A0EB-51E7B26740B1}"/>
          </ac:spMkLst>
        </pc:spChg>
        <pc:spChg chg="add">
          <ac:chgData name="Vjollca Ahmeti" userId="93097615-f0b1-4da4-9357-5bf7311069be" providerId="ADAL" clId="{6061B172-4F4B-49B7-B668-DB2E66CA239B}" dt="2025-04-03T10:04:11.499" v="6" actId="26606"/>
          <ac:spMkLst>
            <pc:docMk/>
            <pc:sldMk cId="1577675232" sldId="267"/>
            <ac:spMk id="78" creationId="{F13C74B1-5B17-4795-BED0-7140497B445A}"/>
          </ac:spMkLst>
        </pc:spChg>
        <pc:spChg chg="add">
          <ac:chgData name="Vjollca Ahmeti" userId="93097615-f0b1-4da4-9357-5bf7311069be" providerId="ADAL" clId="{6061B172-4F4B-49B7-B668-DB2E66CA239B}" dt="2025-04-03T10:04:11.499" v="6" actId="26606"/>
          <ac:spMkLst>
            <pc:docMk/>
            <pc:sldMk cId="1577675232" sldId="267"/>
            <ac:spMk id="79" creationId="{D4974D33-8DC5-464E-8C6D-BE58F0669C17}"/>
          </ac:spMkLst>
        </pc:spChg>
        <pc:grpChg chg="add del">
          <ac:chgData name="Vjollca Ahmeti" userId="93097615-f0b1-4da4-9357-5bf7311069be" providerId="ADAL" clId="{6061B172-4F4B-49B7-B668-DB2E66CA239B}" dt="2025-04-03T10:04:11.493" v="5" actId="26606"/>
          <ac:grpSpMkLst>
            <pc:docMk/>
            <pc:sldMk cId="1577675232" sldId="267"/>
            <ac:grpSpMk id="73" creationId="{1DE889C7-FAD6-4397-98E2-05D503484459}"/>
          </ac:grpSpMkLst>
        </pc:grpChg>
        <pc:picChg chg="mod">
          <ac:chgData name="Vjollca Ahmeti" userId="93097615-f0b1-4da4-9357-5bf7311069be" providerId="ADAL" clId="{6061B172-4F4B-49B7-B668-DB2E66CA239B}" dt="2025-04-03T10:04:11.499" v="6" actId="26606"/>
          <ac:picMkLst>
            <pc:docMk/>
            <pc:sldMk cId="1577675232" sldId="267"/>
            <ac:picMk id="5" creationId="{6F910B5A-3E9E-8033-FF90-FC15B8FEA266}"/>
          </ac:picMkLst>
        </pc:picChg>
      </pc:sldChg>
      <pc:sldChg chg="addSp delSp modSp mod">
        <pc:chgData name="Vjollca Ahmeti" userId="93097615-f0b1-4da4-9357-5bf7311069be" providerId="ADAL" clId="{6061B172-4F4B-49B7-B668-DB2E66CA239B}" dt="2025-04-03T10:33:17.603" v="19" actId="26606"/>
        <pc:sldMkLst>
          <pc:docMk/>
          <pc:sldMk cId="1475470902" sldId="270"/>
        </pc:sldMkLst>
        <pc:spChg chg="mod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2" creationId="{973F4EB5-AAE5-686F-CD09-48382769014B}"/>
          </ac:spMkLst>
        </pc:spChg>
        <pc:spChg chg="mod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7" creationId="{4D0FB16B-FB95-8670-E6CD-5EB5D57ED13B}"/>
          </ac:spMkLst>
        </pc:spChg>
        <pc:spChg chg="add del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40" creationId="{2B97F24A-32CE-4C1C-A50D-3016B394DCFB}"/>
          </ac:spMkLst>
        </pc:spChg>
        <pc:spChg chg="add del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41" creationId="{CD8B4F24-440B-49E9-B85D-733523DC064B}"/>
          </ac:spMkLst>
        </pc:spChg>
        <pc:spChg chg="add del">
          <ac:chgData name="Vjollca Ahmeti" userId="93097615-f0b1-4da4-9357-5bf7311069be" providerId="ADAL" clId="{6061B172-4F4B-49B7-B668-DB2E66CA239B}" dt="2025-04-03T10:33:03.589" v="12" actId="26606"/>
          <ac:spMkLst>
            <pc:docMk/>
            <pc:sldMk cId="1475470902" sldId="270"/>
            <ac:spMk id="46" creationId="{665DBBEF-238B-476B-96AB-8AAC3224ECEA}"/>
          </ac:spMkLst>
        </pc:spChg>
        <pc:spChg chg="add del">
          <ac:chgData name="Vjollca Ahmeti" userId="93097615-f0b1-4da4-9357-5bf7311069be" providerId="ADAL" clId="{6061B172-4F4B-49B7-B668-DB2E66CA239B}" dt="2025-04-03T10:33:03.589" v="12" actId="26606"/>
          <ac:spMkLst>
            <pc:docMk/>
            <pc:sldMk cId="1475470902" sldId="270"/>
            <ac:spMk id="48" creationId="{3FCFB1DE-0B7E-48CC-BA90-B2AB0889F9D6}"/>
          </ac:spMkLst>
        </pc:spChg>
        <pc:spChg chg="add del">
          <ac:chgData name="Vjollca Ahmeti" userId="93097615-f0b1-4da4-9357-5bf7311069be" providerId="ADAL" clId="{6061B172-4F4B-49B7-B668-DB2E66CA239B}" dt="2025-04-03T10:33:05.699" v="14" actId="26606"/>
          <ac:spMkLst>
            <pc:docMk/>
            <pc:sldMk cId="1475470902" sldId="270"/>
            <ac:spMk id="50" creationId="{BCED4D40-4B67-4331-AC48-79B82B4A47D8}"/>
          </ac:spMkLst>
        </pc:spChg>
        <pc:spChg chg="add del">
          <ac:chgData name="Vjollca Ahmeti" userId="93097615-f0b1-4da4-9357-5bf7311069be" providerId="ADAL" clId="{6061B172-4F4B-49B7-B668-DB2E66CA239B}" dt="2025-04-03T10:33:05.699" v="14" actId="26606"/>
          <ac:spMkLst>
            <pc:docMk/>
            <pc:sldMk cId="1475470902" sldId="270"/>
            <ac:spMk id="51" creationId="{670CEDEF-4F34-412E-84EE-329C1E936AF5}"/>
          </ac:spMkLst>
        </pc:spChg>
        <pc:spChg chg="add del">
          <ac:chgData name="Vjollca Ahmeti" userId="93097615-f0b1-4da4-9357-5bf7311069be" providerId="ADAL" clId="{6061B172-4F4B-49B7-B668-DB2E66CA239B}" dt="2025-04-03T10:33:15.622" v="16" actId="26606"/>
          <ac:spMkLst>
            <pc:docMk/>
            <pc:sldMk cId="1475470902" sldId="270"/>
            <ac:spMk id="53" creationId="{665DBBEF-238B-476B-96AB-8AAC3224ECEA}"/>
          </ac:spMkLst>
        </pc:spChg>
        <pc:spChg chg="add del">
          <ac:chgData name="Vjollca Ahmeti" userId="93097615-f0b1-4da4-9357-5bf7311069be" providerId="ADAL" clId="{6061B172-4F4B-49B7-B668-DB2E66CA239B}" dt="2025-04-03T10:33:15.622" v="16" actId="26606"/>
          <ac:spMkLst>
            <pc:docMk/>
            <pc:sldMk cId="1475470902" sldId="270"/>
            <ac:spMk id="54" creationId="{3FCFB1DE-0B7E-48CC-BA90-B2AB0889F9D6}"/>
          </ac:spMkLst>
        </pc:spChg>
        <pc:spChg chg="add del">
          <ac:chgData name="Vjollca Ahmeti" userId="93097615-f0b1-4da4-9357-5bf7311069be" providerId="ADAL" clId="{6061B172-4F4B-49B7-B668-DB2E66CA239B}" dt="2025-04-03T10:33:17.598" v="18" actId="26606"/>
          <ac:spMkLst>
            <pc:docMk/>
            <pc:sldMk cId="1475470902" sldId="270"/>
            <ac:spMk id="56" creationId="{C59AB4C8-9178-4F7A-8404-6890510B5917}"/>
          </ac:spMkLst>
        </pc:spChg>
        <pc:spChg chg="add del">
          <ac:chgData name="Vjollca Ahmeti" userId="93097615-f0b1-4da4-9357-5bf7311069be" providerId="ADAL" clId="{6061B172-4F4B-49B7-B668-DB2E66CA239B}" dt="2025-04-03T10:33:17.598" v="18" actId="26606"/>
          <ac:spMkLst>
            <pc:docMk/>
            <pc:sldMk cId="1475470902" sldId="270"/>
            <ac:spMk id="57" creationId="{4CFDFB37-4BC7-42C6-915D-A6609139BFE7}"/>
          </ac:spMkLst>
        </pc:spChg>
        <pc:spChg chg="add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59" creationId="{93245F62-CCC4-49E4-B95B-EA6C1E790510}"/>
          </ac:spMkLst>
        </pc:spChg>
        <pc:spChg chg="add">
          <ac:chgData name="Vjollca Ahmeti" userId="93097615-f0b1-4da4-9357-5bf7311069be" providerId="ADAL" clId="{6061B172-4F4B-49B7-B668-DB2E66CA239B}" dt="2025-04-03T10:33:17.603" v="19" actId="26606"/>
          <ac:spMkLst>
            <pc:docMk/>
            <pc:sldMk cId="1475470902" sldId="270"/>
            <ac:spMk id="60" creationId="{E6C0DD6B-6AA3-448F-9B99-8386295BC1B4}"/>
          </ac:spMkLst>
        </pc:spChg>
        <pc:picChg chg="mod">
          <ac:chgData name="Vjollca Ahmeti" userId="93097615-f0b1-4da4-9357-5bf7311069be" providerId="ADAL" clId="{6061B172-4F4B-49B7-B668-DB2E66CA239B}" dt="2025-04-03T10:33:17.603" v="19" actId="26606"/>
          <ac:picMkLst>
            <pc:docMk/>
            <pc:sldMk cId="1475470902" sldId="270"/>
            <ac:picMk id="23" creationId="{F8BB9D21-5EFA-F611-A7B0-F81CBD37AFD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B6B-A79A-4E92-8660-2FC4C620F138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CD321-3FFB-4F6C-83C7-813D837F1DC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17001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Expliquez à vos étudiantes et étudiants ce qu’est l’évaluation des enseignements.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99358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Expliquer à vos étudiant-es pourquoi, en particulier pour vous, c’est important qu’elles et ils participent à l’évaluation de votre unité d’enseignement. </a:t>
            </a:r>
          </a:p>
          <a:p>
            <a:r>
              <a:rPr lang="fr-CH" dirty="0"/>
              <a:t>Cette année, y a-t-il un enjeu pour vous ? Pour la faculté ? Pour l’UNIGE ?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9410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Sur le site web de Vie de Campus, il existe un guide complet pour les étudiant-es :  https://jevaluemoncours.unige.ch/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CH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dirty="0"/>
              <a:t>Depuis mars 2023, la Directive sur la protection de la personnalité et gestion des conflits dans les relations d’études considère que la violence écrite « peut être réalisée sur papier comme par l’utilisation d’outils technologiques. Elle peut être anonyme, notamment en cas de commentaires injurieux dans l’évaluation des enseignements ». (memento.unige.ch/doc/0363) (art.3, al.7)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33175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36489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84018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baseline="0" dirty="0"/>
              <a:t>Donnez des consignes claires aux étudiantes et étudiants.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baseline="0" dirty="0"/>
              <a:t>Nous vous recommandons de prendre 15 minutes au DEBUT d’une prochaine séance de cours pour fournir ces consignes et leur laisser le temps de répondre au questionnaire.</a:t>
            </a:r>
          </a:p>
          <a:p>
            <a:endParaRPr lang="fr-CH" baseline="0" dirty="0"/>
          </a:p>
          <a:p>
            <a:r>
              <a:rPr lang="fr-CH" baseline="0" dirty="0"/>
              <a:t>C’est une stratégie que nous recommandons fortement car elle permet d’avoir des taux de réponse importants.</a:t>
            </a:r>
          </a:p>
          <a:p>
            <a:endParaRPr lang="fr-CH" baseline="0" dirty="0"/>
          </a:p>
          <a:p>
            <a:r>
              <a:rPr lang="fr-CH" baseline="0" dirty="0"/>
              <a:t>Affichez ensuite votre propre espace Moodle pour visualiser le taux de réponse en direct !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DCD321-3FFB-4F6C-83C7-813D837F1DCE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222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B37771-BB73-C30B-6D51-AF551BFEFE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B7684F-BE64-372A-65AB-0E3FDBB2BD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AD5FCB-AF2C-F11D-528C-50B8100D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C187302-3A9D-510C-1960-B0578D4C0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EB64083-2B55-B508-8391-9DB42536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238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C9220D-B104-EB8F-C751-757601102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BA362BA-8C51-B4EA-EEEF-D6DFAD505F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9990DA9-A4A9-468D-609A-67BE93D5A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12B2EBB-B8B6-BB80-A1FF-A3D4F42D7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3A98A3-501C-999F-0377-A642FB53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44810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06DB7A5-99D4-19F1-8F89-F3405553AD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D113939-7607-BAE8-9DB7-321F1433C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5FAF39-D048-691F-D6E7-B9F1461F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A7E377-EB50-B6AB-C66C-E85C0513B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911BEC-F16E-B858-DA34-180D0976A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236111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41136"/>
            <a:ext cx="12192000" cy="81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2F6EE-5F7E-3A0F-ED49-BF3C8F62C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DEB95B-A592-E332-12C2-5847C3327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5FB380-B33C-4E5B-1364-490CE02E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7F9745-B76C-B9F8-4702-62954763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852DC4-095E-F147-1BD1-7E862D4AF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19639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506324-B151-31F2-DCA7-7D01ABCC4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02261CE-1B13-B551-0C8E-0FF8185CA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980D7D-161F-EE2C-C420-FA6364BF5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7375E2-9525-46B1-BA10-94F66D76D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A0056F-A450-5863-52D8-95A946F3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6807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1FE595-8AA8-3465-5CF9-C62AB9631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2EE240-CE2C-B6C3-03D7-7548DAE79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1B42BDF-3CF7-CEB4-1F02-BABC1806A8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E2C8F27-29CF-BCF6-689F-E44C367BE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1C882A-1BB3-8B12-8AB4-60CD783F0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FA968F-6135-3AE8-6512-EBF8634A9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824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1C166D-1212-C27C-E9EC-0D157CC41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AE5F99-360E-5179-F9AE-08104AB21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BEFBC8-46A4-EB10-C46D-006DFBA96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288273-18CD-117A-CECC-DB56B0BCB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C330836-B098-80B8-AACB-2DB1E865F2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4B7CE77-C2B8-E83B-C19D-BFCBA2A3C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47561B7-41C2-F2FC-880A-5004F79E5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20A1CB9-3DA2-4498-A313-D3DE307FD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501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9D62E7-8079-4179-EE99-A35797D97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27A1842-8EE7-FBA7-AA98-6DA93DD58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E562FF-047D-3BC0-199F-47E87567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1570F91-40BA-213D-2481-AA824CA91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112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831E7D9-D461-411D-3305-892A368F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CDE8E9-014B-809E-803D-65AD06E4A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D4439E1-DFAD-B2E3-E024-F2C686B19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430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E49C63-4406-1BEA-B4FC-5B53D6B7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EA8BF4-4665-1502-0FCF-C3C2465609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695B9A-9F18-4986-8FAD-0A0B5D5E1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4B2356B-29E8-BCC5-A4FD-1D3578290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974224B-F4E7-6D37-74DD-82706D805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CBC0AB-1BC6-E007-54BE-AF6DE577B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7915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31A51C-59B2-80A6-F3D9-D420AA316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E6B57EC-247D-AAC7-B6D3-59BB87E7A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92CE0FB-711E-0737-C1E6-392BEBE06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BE559F-4667-98E9-92F5-A4721C95D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CD0DB30-2655-BCF5-0E5B-F333D4E88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6817538-F249-7E0C-D2E9-9882CB906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8518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B797C2E-2C20-1BEF-C232-4639616F5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94A12C-51AF-36F8-7F85-1939D83BAC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315ABEE-B346-BDC9-A0B4-44A789875F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3CC63-6DD1-4078-9550-35AA049066C5}" type="datetimeFigureOut">
              <a:rPr lang="fr-CH" smtClean="0"/>
              <a:t>03.04.2025</a:t>
            </a:fld>
            <a:endParaRPr lang="fr-CH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319C2B-49F1-8AD0-248C-6397F0092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6646159-7D54-B42E-A138-A48E3F8AFC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8DC28-D302-4053-8ACF-9EEDC71A23C4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8765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>
            <a:extLst>
              <a:ext uri="{FF2B5EF4-FFF2-40B4-BE49-F238E27FC236}">
                <a16:creationId xmlns:a16="http://schemas.microsoft.com/office/drawing/2014/main" id="{1DCA4023-43E3-0336-EDA3-0771A0C80B35}"/>
              </a:ext>
            </a:extLst>
          </p:cNvPr>
          <p:cNvSpPr txBox="1"/>
          <p:nvPr/>
        </p:nvSpPr>
        <p:spPr>
          <a:xfrm>
            <a:off x="572427" y="6228699"/>
            <a:ext cx="801289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>
            <a:defPPr>
              <a:defRPr lang="fr-FR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CENTER FOR TEACHING AND LEARNING SUPPORT</a:t>
            </a:r>
            <a:endParaRPr lang="fr-CH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34399A-8F3D-C0F5-0353-0E3DA74E293D}"/>
              </a:ext>
            </a:extLst>
          </p:cNvPr>
          <p:cNvSpPr txBox="1">
            <a:spLocks/>
          </p:cNvSpPr>
          <p:nvPr/>
        </p:nvSpPr>
        <p:spPr>
          <a:xfrm>
            <a:off x="638881" y="2745712"/>
            <a:ext cx="10909643" cy="5526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CH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Communicating</a:t>
            </a:r>
            <a:r>
              <a:rPr kumimoji="0" lang="fr-CH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 </a:t>
            </a:r>
            <a:r>
              <a:rPr kumimoji="0" lang="fr-CH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with</a:t>
            </a:r>
            <a:r>
              <a:rPr kumimoji="0" lang="fr-CH" sz="2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 </a:t>
            </a:r>
            <a:r>
              <a:rPr kumimoji="0" lang="fr-CH" sz="24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Bold" panose="020B0702050302020203" pitchFamily="34" charset="0"/>
              </a:rPr>
              <a:t>students</a:t>
            </a:r>
            <a:endParaRPr kumimoji="0" lang="fr-CH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heSansOsF Bold" panose="020B0702050302020203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289703B0-7DB6-7420-9197-F115C7BD666F}"/>
              </a:ext>
            </a:extLst>
          </p:cNvPr>
          <p:cNvSpPr txBox="1">
            <a:spLocks/>
          </p:cNvSpPr>
          <p:nvPr/>
        </p:nvSpPr>
        <p:spPr>
          <a:xfrm>
            <a:off x="638881" y="457201"/>
            <a:ext cx="10909640" cy="18326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H" sz="61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Teaching</a:t>
            </a:r>
            <a:r>
              <a:rPr kumimoji="0" lang="fr-CH" sz="6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 </a:t>
            </a:r>
            <a:r>
              <a:rPr kumimoji="0" lang="fr-CH" sz="61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evaluation</a:t>
            </a:r>
            <a:r>
              <a:rPr kumimoji="0" lang="fr-CH" sz="6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 </a:t>
            </a:r>
            <a:r>
              <a:rPr kumimoji="0" lang="fr-CH" sz="61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heSansOsF SemiBold" panose="020B0602050302020203" pitchFamily="34" charset="0"/>
              </a:rPr>
              <a:t>surveys</a:t>
            </a:r>
            <a:endParaRPr kumimoji="0" lang="fr-CH" sz="61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heSansOsF SemiBold" panose="020B0602050302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999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559A9B5-42EE-6DFE-58F1-8A7D0ECDB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50" y="548640"/>
            <a:ext cx="3699158" cy="5431536"/>
          </a:xfrm>
        </p:spPr>
        <p:txBody>
          <a:bodyPr>
            <a:normAutofit/>
          </a:bodyPr>
          <a:lstStyle/>
          <a:p>
            <a:r>
              <a:rPr lang="fr-CH" sz="5400" dirty="0" err="1">
                <a:latin typeface="TheSansOsF Plain" panose="020B0502050302020203" pitchFamily="34" charset="0"/>
              </a:rPr>
              <a:t>What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  <a:r>
              <a:rPr lang="fr-CH" sz="5400" dirty="0" err="1">
                <a:latin typeface="TheSansOsF Plain" panose="020B0502050302020203" pitchFamily="34" charset="0"/>
              </a:rPr>
              <a:t>is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  <a:r>
              <a:rPr lang="fr-CH" sz="5400" dirty="0" err="1">
                <a:latin typeface="TheSansOsF Plain" panose="020B0502050302020203" pitchFamily="34" charset="0"/>
              </a:rPr>
              <a:t>this</a:t>
            </a:r>
            <a:r>
              <a:rPr lang="fr-CH" sz="5400" dirty="0">
                <a:latin typeface="TheSansOsF Plain" panose="020B0502050302020203" pitchFamily="34" charset="0"/>
              </a:rPr>
              <a:t>? </a:t>
            </a:r>
          </a:p>
        </p:txBody>
      </p:sp>
      <p:sp>
        <p:nvSpPr>
          <p:cNvPr id="53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Espace réservé du contenu 2">
            <a:extLst>
              <a:ext uri="{FF2B5EF4-FFF2-40B4-BE49-F238E27FC236}">
                <a16:creationId xmlns:a16="http://schemas.microsoft.com/office/drawing/2014/main" id="{CCB11DF9-CB54-BCBD-B261-D530DA3EC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418" y="552091"/>
            <a:ext cx="6224335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TheSansOsF Plain" panose="020B0502050302020203" pitchFamily="34" charset="0"/>
              </a:rPr>
              <a:t>As an instructor, having my teaching evaluated helps me:</a:t>
            </a:r>
          </a:p>
          <a:p>
            <a:pPr lvl="1"/>
            <a:r>
              <a:rPr lang="en-US" sz="1800" dirty="0">
                <a:latin typeface="TheSansOsF Plain" panose="020B0502050302020203" pitchFamily="34" charset="0"/>
              </a:rPr>
              <a:t>know your viewpoint on my teaching </a:t>
            </a:r>
          </a:p>
          <a:p>
            <a:pPr lvl="1"/>
            <a:r>
              <a:rPr lang="en-US" sz="1800" dirty="0">
                <a:latin typeface="TheSansOsF Plain" panose="020B0502050302020203" pitchFamily="34" charset="0"/>
              </a:rPr>
              <a:t>collect your ideas on what worked well  </a:t>
            </a:r>
          </a:p>
          <a:p>
            <a:pPr lvl="1"/>
            <a:r>
              <a:rPr lang="en-US" sz="1800" dirty="0">
                <a:latin typeface="TheSansOsF Plain" panose="020B0502050302020203" pitchFamily="34" charset="0"/>
              </a:rPr>
              <a:t>and what worked less well  </a:t>
            </a:r>
          </a:p>
          <a:p>
            <a:pPr lvl="1"/>
            <a:r>
              <a:rPr lang="en-US" sz="1800" dirty="0">
                <a:latin typeface="TheSansOsF Plain" panose="020B0502050302020203" pitchFamily="34" charset="0"/>
              </a:rPr>
              <a:t>find ways to improve  </a:t>
            </a:r>
          </a:p>
          <a:p>
            <a:pPr marL="0" indent="0">
              <a:buNone/>
            </a:pPr>
            <a:endParaRPr lang="en-US" sz="22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TheSansOsF Plain" panose="020B0502050302020203" pitchFamily="34" charset="0"/>
              </a:rPr>
              <a:t>By contributing, you are taking an active role in a collective, participatory process! </a:t>
            </a:r>
          </a:p>
        </p:txBody>
      </p:sp>
    </p:spTree>
    <p:extLst>
      <p:ext uri="{BB962C8B-B14F-4D97-AF65-F5344CB8AC3E}">
        <p14:creationId xmlns:p14="http://schemas.microsoft.com/office/powerpoint/2010/main" val="182428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85239EE-A87F-EBD7-332C-08AD526B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fr-CH" sz="5400" b="1">
                <a:latin typeface="TheSansOsF Plain" panose="020B0502050302020203" pitchFamily="34" charset="0"/>
              </a:rPr>
              <a:t>This is important!</a:t>
            </a:r>
            <a:endParaRPr lang="fr-CH" sz="5400" b="1" dirty="0">
              <a:latin typeface="TheSansOsF Plain" panose="020B0502050302020203" pitchFamily="34" charset="0"/>
            </a:endParaRPr>
          </a:p>
        </p:txBody>
      </p:sp>
      <p:sp>
        <p:nvSpPr>
          <p:cNvPr id="79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D0D33B92-7E1E-6FEC-88C1-DF14394D8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900">
                <a:latin typeface="TheSansOsF Plain" panose="020B0502050302020203" pitchFamily="34" charset="0"/>
              </a:rPr>
              <a:t>For me, this is important because...</a:t>
            </a:r>
          </a:p>
          <a:p>
            <a:pPr marL="0" indent="0">
              <a:buNone/>
            </a:pPr>
            <a:endParaRPr lang="en-US" sz="1900">
              <a:latin typeface="TheSansOsF Plain" panose="020B0502050302020203" pitchFamily="34" charset="0"/>
            </a:endParaRPr>
          </a:p>
          <a:p>
            <a:r>
              <a:rPr lang="en-US" sz="1900">
                <a:latin typeface="TheSansOsF Plain" panose="020B0502050302020203" pitchFamily="34" charset="0"/>
              </a:rPr>
              <a:t>It gives you the chance to communicate with me</a:t>
            </a:r>
          </a:p>
          <a:p>
            <a:r>
              <a:rPr lang="en-US" sz="1900">
                <a:latin typeface="TheSansOsF Plain" panose="020B0502050302020203" pitchFamily="34" charset="0"/>
              </a:rPr>
              <a:t>It helps me improve and develop my skills</a:t>
            </a:r>
          </a:p>
          <a:p>
            <a:r>
              <a:rPr lang="en-US" sz="1900">
                <a:latin typeface="TheSansOsF Plain" panose="020B0502050302020203" pitchFamily="34" charset="0"/>
              </a:rPr>
              <a:t>It contributes to higher-quality teaching</a:t>
            </a:r>
          </a:p>
          <a:p>
            <a:r>
              <a:rPr lang="en-US" sz="1900">
                <a:latin typeface="TheSansOsF Plain" panose="020B0502050302020203" pitchFamily="34" charset="0"/>
              </a:rPr>
              <a:t>It develops your critical thinking skills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6F910B5A-3E9E-8033-FF90-FC15B8FEA2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77675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" name="Rectangle 61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itre 56">
            <a:extLst>
              <a:ext uri="{FF2B5EF4-FFF2-40B4-BE49-F238E27FC236}">
                <a16:creationId xmlns:a16="http://schemas.microsoft.com/office/drawing/2014/main" id="{5E650588-09BE-63AE-BF61-AC3F5B387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9184"/>
            <a:ext cx="7863840" cy="1783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dirty="0">
                <a:latin typeface="TheSansOsF Plain" panose="020B0502050302020203" pitchFamily="34" charset="0"/>
              </a:rPr>
              <a:t>jevaluemoncours</a:t>
            </a:r>
            <a:r>
              <a:rPr lang="en-US" sz="5000" dirty="0">
                <a:latin typeface="TheSansOsF Plain" panose="020B0502050302020203" pitchFamily="34" charset="0"/>
              </a:rPr>
              <a:t>.unige.ch</a:t>
            </a:r>
          </a:p>
        </p:txBody>
      </p:sp>
      <p:sp>
        <p:nvSpPr>
          <p:cNvPr id="6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97F20F5-2EEA-F32A-CB5F-673D0CE3F17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0080" y="2706624"/>
            <a:ext cx="6894576" cy="34838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TheSansOsF Plain" panose="020B0502050302020203" pitchFamily="34" charset="0"/>
              </a:rPr>
              <a:t>Anonymity does not make it OK to provide inappropriate comments (insults, sexism, racism, defamation, etc.)!</a:t>
            </a:r>
          </a:p>
          <a:p>
            <a:r>
              <a:rPr lang="en-US" dirty="0">
                <a:latin typeface="TheSansOsF Plain" panose="020B0502050302020203" pitchFamily="34" charset="0"/>
              </a:rPr>
              <a:t>Provide your opinion in an intelligent and constructive manner</a:t>
            </a:r>
          </a:p>
          <a:p>
            <a:r>
              <a:rPr lang="en-US" dirty="0">
                <a:latin typeface="TheSansOsF Plain" panose="020B0502050302020203" pitchFamily="34" charset="0"/>
              </a:rPr>
              <a:t>Violence in writing may be punishable by law</a:t>
            </a:r>
          </a:p>
        </p:txBody>
      </p:sp>
      <p:pic>
        <p:nvPicPr>
          <p:cNvPr id="55" name="Image 54" descr="Une image contenant clipart, dessin, dessin humoristique, illustration&#10;&#10;Description générée automatiquement">
            <a:extLst>
              <a:ext uri="{FF2B5EF4-FFF2-40B4-BE49-F238E27FC236}">
                <a16:creationId xmlns:a16="http://schemas.microsoft.com/office/drawing/2014/main" id="{CB83FA56-2BA3-C330-A3BC-B0420FD718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3611" y="329183"/>
            <a:ext cx="1920530" cy="4001104"/>
          </a:xfrm>
          <a:prstGeom prst="rect">
            <a:avLst/>
          </a:prstGeom>
        </p:spPr>
      </p:pic>
      <p:pic>
        <p:nvPicPr>
          <p:cNvPr id="48" name="Image 4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C42B64B9-0696-48B5-2029-0E86D97CCE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40" y="4722782"/>
            <a:ext cx="3995928" cy="889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73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" name="Rectangle 59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69E2CC04-4696-73FC-F4D1-61609F6F6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heSansOsF Plain" panose="020B0502050302020203" pitchFamily="34" charset="0"/>
              </a:rPr>
              <a:t>Useful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  <a:r>
              <a:rPr lang="en-US" sz="5400" dirty="0">
                <a:latin typeface="TheSansOsF Plain" panose="020B0502050302020203" pitchFamily="34" charset="0"/>
              </a:rPr>
              <a:t>comments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</a:p>
        </p:txBody>
      </p:sp>
      <p:sp>
        <p:nvSpPr>
          <p:cNvPr id="6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Espace réservé du contenu 2">
            <a:extLst>
              <a:ext uri="{FF2B5EF4-FFF2-40B4-BE49-F238E27FC236}">
                <a16:creationId xmlns:a16="http://schemas.microsoft.com/office/drawing/2014/main" id="{D0D33B92-7E1E-6FEC-88C1-DF14394D8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>
                <a:latin typeface="TheSansOsF Plain" panose="020B0502050302020203" pitchFamily="34" charset="0"/>
              </a:rPr>
              <a:t>Evaluating means asking the right questions: develop your critical thinking skills! </a:t>
            </a:r>
          </a:p>
          <a:p>
            <a:pPr marL="0" indent="0">
              <a:buNone/>
            </a:pPr>
            <a:r>
              <a:rPr lang="en-US" sz="2200" dirty="0">
                <a:latin typeface="TheSansOsF Plain" panose="020B0502050302020203" pitchFamily="34" charset="0"/>
              </a:rPr>
              <a:t>Before filling out an evaluation survey, think back on elements that facilitated - or limited! - your learning process. </a:t>
            </a:r>
          </a:p>
          <a:p>
            <a:pPr marL="0" indent="0">
              <a:buNone/>
            </a:pPr>
            <a:endParaRPr lang="fr-CH" sz="22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TheSansOsF Plain" panose="020B0502050302020203" pitchFamily="34" charset="0"/>
              </a:rPr>
              <a:t>A useful comment is: </a:t>
            </a:r>
          </a:p>
          <a:p>
            <a:r>
              <a:rPr lang="en-US" sz="2200" dirty="0">
                <a:latin typeface="TheSansOsF Plain" panose="020B0502050302020203" pitchFamily="34" charset="0"/>
              </a:rPr>
              <a:t>Clear</a:t>
            </a:r>
          </a:p>
          <a:p>
            <a:r>
              <a:rPr lang="en-US" sz="2200" dirty="0">
                <a:latin typeface="TheSansOsF Plain" panose="020B0502050302020203" pitchFamily="34" charset="0"/>
              </a:rPr>
              <a:t>Selective</a:t>
            </a:r>
          </a:p>
          <a:p>
            <a:r>
              <a:rPr lang="en-US" sz="2200" dirty="0">
                <a:latin typeface="TheSansOsF Plain" panose="020B0502050302020203" pitchFamily="34" charset="0"/>
              </a:rPr>
              <a:t>Specific</a:t>
            </a:r>
          </a:p>
          <a:p>
            <a:r>
              <a:rPr lang="en-US" sz="2200" dirty="0">
                <a:latin typeface="TheSansOsF Plain" panose="020B0502050302020203" pitchFamily="34" charset="0"/>
              </a:rPr>
              <a:t>Constructive</a:t>
            </a:r>
          </a:p>
          <a:p>
            <a:r>
              <a:rPr lang="en-US" sz="2200" dirty="0">
                <a:latin typeface="TheSansOsF Plain" panose="020B0502050302020203" pitchFamily="34" charset="0"/>
              </a:rPr>
              <a:t>respectful </a:t>
            </a:r>
          </a:p>
        </p:txBody>
      </p:sp>
    </p:spTree>
    <p:extLst>
      <p:ext uri="{BB962C8B-B14F-4D97-AF65-F5344CB8AC3E}">
        <p14:creationId xmlns:p14="http://schemas.microsoft.com/office/powerpoint/2010/main" val="153844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58">
            <a:extLst>
              <a:ext uri="{FF2B5EF4-FFF2-40B4-BE49-F238E27FC236}">
                <a16:creationId xmlns:a16="http://schemas.microsoft.com/office/drawing/2014/main" id="{93245F62-CCC4-49E4-B95B-EA6C1E790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73F4EB5-AAE5-686F-CD09-483827690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3577456"/>
            <a:ext cx="10909640" cy="16878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Let’s do it!</a:t>
            </a: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4D0FB16B-FB95-8670-E6CD-5EB5D57ED13B}"/>
              </a:ext>
            </a:extLst>
          </p:cNvPr>
          <p:cNvSpPr txBox="1">
            <a:spLocks/>
          </p:cNvSpPr>
          <p:nvPr/>
        </p:nvSpPr>
        <p:spPr>
          <a:xfrm>
            <a:off x="638881" y="5660607"/>
            <a:ext cx="10909643" cy="5526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1000"/>
              </a:spcBef>
              <a:spcAft>
                <a:spcPts val="600"/>
              </a:spcAft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 only takes 15 minutes</a:t>
            </a:r>
          </a:p>
        </p:txBody>
      </p:sp>
      <p:pic>
        <p:nvPicPr>
          <p:cNvPr id="23" name="Graphique 22">
            <a:extLst>
              <a:ext uri="{FF2B5EF4-FFF2-40B4-BE49-F238E27FC236}">
                <a16:creationId xmlns:a16="http://schemas.microsoft.com/office/drawing/2014/main" id="{F8BB9D21-5EFA-F611-A7B0-F81CBD37AF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873908" y="964536"/>
            <a:ext cx="6439588" cy="1996272"/>
          </a:xfrm>
          <a:prstGeom prst="rect">
            <a:avLst/>
          </a:prstGeom>
        </p:spPr>
      </p:pic>
      <p:sp>
        <p:nvSpPr>
          <p:cNvPr id="60" name="sketch line">
            <a:extLst>
              <a:ext uri="{FF2B5EF4-FFF2-40B4-BE49-F238E27FC236}">
                <a16:creationId xmlns:a16="http://schemas.microsoft.com/office/drawing/2014/main" id="{E6C0DD6B-6AA3-448F-9B99-8386295BC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5509052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70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B53D1BB-719B-5670-0020-99CAB4E3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338" y="502920"/>
            <a:ext cx="3632454" cy="1463040"/>
          </a:xfrm>
        </p:spPr>
        <p:txBody>
          <a:bodyPr anchor="ctr">
            <a:noAutofit/>
          </a:bodyPr>
          <a:lstStyle/>
          <a:p>
            <a:r>
              <a:rPr lang="fr-CH" sz="5400" dirty="0">
                <a:latin typeface="TheSansOsF Plain" panose="020B0502050302020203" pitchFamily="34" charset="0"/>
              </a:rPr>
              <a:t>How </a:t>
            </a:r>
            <a:r>
              <a:rPr lang="fr-CH" sz="5400" dirty="0" err="1">
                <a:latin typeface="TheSansOsF Plain" panose="020B0502050302020203" pitchFamily="34" charset="0"/>
              </a:rPr>
              <a:t>does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  <a:r>
              <a:rPr lang="fr-CH" sz="5400" dirty="0" err="1">
                <a:latin typeface="TheSansOsF Plain" panose="020B0502050302020203" pitchFamily="34" charset="0"/>
              </a:rPr>
              <a:t>it</a:t>
            </a:r>
            <a:r>
              <a:rPr lang="fr-CH" sz="5400" dirty="0">
                <a:latin typeface="TheSansOsF Plain" panose="020B0502050302020203" pitchFamily="34" charset="0"/>
              </a:rPr>
              <a:t> </a:t>
            </a:r>
            <a:r>
              <a:rPr lang="fr-CH" sz="5400" dirty="0" err="1">
                <a:latin typeface="TheSansOsF Plain" panose="020B0502050302020203" pitchFamily="34" charset="0"/>
              </a:rPr>
              <a:t>work</a:t>
            </a:r>
            <a:r>
              <a:rPr lang="fr-CH" sz="5400" dirty="0">
                <a:latin typeface="TheSansOsF Plain" panose="020B0502050302020203" pitchFamily="34" charset="0"/>
              </a:rPr>
              <a:t>?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2E92FA66-67D7-4CB4-94D3-E643A9AD4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66159" y="1225296"/>
            <a:ext cx="1554480" cy="18288"/>
          </a:xfrm>
          <a:custGeom>
            <a:avLst/>
            <a:gdLst>
              <a:gd name="connsiteX0" fmla="*/ 0 w 1554480"/>
              <a:gd name="connsiteY0" fmla="*/ 0 h 18288"/>
              <a:gd name="connsiteX1" fmla="*/ 549250 w 1554480"/>
              <a:gd name="connsiteY1" fmla="*/ 0 h 18288"/>
              <a:gd name="connsiteX2" fmla="*/ 1082954 w 1554480"/>
              <a:gd name="connsiteY2" fmla="*/ 0 h 18288"/>
              <a:gd name="connsiteX3" fmla="*/ 1554480 w 1554480"/>
              <a:gd name="connsiteY3" fmla="*/ 0 h 18288"/>
              <a:gd name="connsiteX4" fmla="*/ 1554480 w 1554480"/>
              <a:gd name="connsiteY4" fmla="*/ 18288 h 18288"/>
              <a:gd name="connsiteX5" fmla="*/ 1067410 w 1554480"/>
              <a:gd name="connsiteY5" fmla="*/ 18288 h 18288"/>
              <a:gd name="connsiteX6" fmla="*/ 549250 w 1554480"/>
              <a:gd name="connsiteY6" fmla="*/ 18288 h 18288"/>
              <a:gd name="connsiteX7" fmla="*/ 0 w 1554480"/>
              <a:gd name="connsiteY7" fmla="*/ 18288 h 18288"/>
              <a:gd name="connsiteX8" fmla="*/ 0 w 1554480"/>
              <a:gd name="connsiteY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54480" h="18288" fill="none" extrusionOk="0">
                <a:moveTo>
                  <a:pt x="0" y="0"/>
                </a:moveTo>
                <a:cubicBezTo>
                  <a:pt x="114141" y="-19864"/>
                  <a:pt x="345055" y="-1657"/>
                  <a:pt x="549250" y="0"/>
                </a:cubicBezTo>
                <a:cubicBezTo>
                  <a:pt x="753445" y="1657"/>
                  <a:pt x="862292" y="-5674"/>
                  <a:pt x="1082954" y="0"/>
                </a:cubicBezTo>
                <a:cubicBezTo>
                  <a:pt x="1303616" y="5674"/>
                  <a:pt x="1363530" y="4537"/>
                  <a:pt x="1554480" y="0"/>
                </a:cubicBezTo>
                <a:cubicBezTo>
                  <a:pt x="1554963" y="7176"/>
                  <a:pt x="1553909" y="13682"/>
                  <a:pt x="1554480" y="18288"/>
                </a:cubicBezTo>
                <a:cubicBezTo>
                  <a:pt x="1338847" y="6127"/>
                  <a:pt x="1215066" y="37851"/>
                  <a:pt x="1067410" y="18288"/>
                </a:cubicBezTo>
                <a:cubicBezTo>
                  <a:pt x="919754" y="-1275"/>
                  <a:pt x="800465" y="3080"/>
                  <a:pt x="549250" y="18288"/>
                </a:cubicBezTo>
                <a:cubicBezTo>
                  <a:pt x="298035" y="33496"/>
                  <a:pt x="158868" y="22769"/>
                  <a:pt x="0" y="18288"/>
                </a:cubicBezTo>
                <a:cubicBezTo>
                  <a:pt x="-655" y="13237"/>
                  <a:pt x="709" y="4645"/>
                  <a:pt x="0" y="0"/>
                </a:cubicBezTo>
                <a:close/>
              </a:path>
              <a:path w="1554480" h="18288" stroke="0" extrusionOk="0">
                <a:moveTo>
                  <a:pt x="0" y="0"/>
                </a:moveTo>
                <a:cubicBezTo>
                  <a:pt x="249941" y="-58"/>
                  <a:pt x="367334" y="23448"/>
                  <a:pt x="502615" y="0"/>
                </a:cubicBezTo>
                <a:cubicBezTo>
                  <a:pt x="637897" y="-23448"/>
                  <a:pt x="813653" y="-20418"/>
                  <a:pt x="974141" y="0"/>
                </a:cubicBezTo>
                <a:cubicBezTo>
                  <a:pt x="1134629" y="20418"/>
                  <a:pt x="1268772" y="6288"/>
                  <a:pt x="1554480" y="0"/>
                </a:cubicBezTo>
                <a:cubicBezTo>
                  <a:pt x="1554917" y="7222"/>
                  <a:pt x="1555359" y="13299"/>
                  <a:pt x="1554480" y="18288"/>
                </a:cubicBezTo>
                <a:cubicBezTo>
                  <a:pt x="1336087" y="12172"/>
                  <a:pt x="1310024" y="19759"/>
                  <a:pt x="1067410" y="18288"/>
                </a:cubicBezTo>
                <a:cubicBezTo>
                  <a:pt x="824796" y="16818"/>
                  <a:pt x="787902" y="34647"/>
                  <a:pt x="518160" y="18288"/>
                </a:cubicBezTo>
                <a:cubicBezTo>
                  <a:pt x="248418" y="1930"/>
                  <a:pt x="133160" y="9205"/>
                  <a:pt x="0" y="18288"/>
                </a:cubicBezTo>
                <a:cubicBezTo>
                  <a:pt x="-643" y="9451"/>
                  <a:pt x="-340" y="711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4A6DBD-ADDD-EBD1-89C1-ACA474BAA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502919"/>
            <a:ext cx="5647173" cy="2791585"/>
          </a:xfrm>
        </p:spPr>
        <p:txBody>
          <a:bodyPr anchor="ctr">
            <a:normAutofit/>
          </a:bodyPr>
          <a:lstStyle/>
          <a:p>
            <a:r>
              <a:rPr lang="en-US" sz="1800" dirty="0">
                <a:latin typeface="TheSansOsF Plain" panose="020B0502050302020203" pitchFamily="34" charset="0"/>
              </a:rPr>
              <a:t>You receive an email from the ADEVEN team</a:t>
            </a:r>
          </a:p>
          <a:p>
            <a:r>
              <a:rPr lang="en-US" sz="1800" dirty="0">
                <a:latin typeface="TheSansOsF Plain" panose="020B0502050302020203" pitchFamily="34" charset="0"/>
              </a:rPr>
              <a:t>You click on the link and complete the survey</a:t>
            </a:r>
          </a:p>
          <a:p>
            <a:r>
              <a:rPr lang="en-US" sz="1800" dirty="0">
                <a:latin typeface="TheSansOsF Plain" panose="020B0502050302020203" pitchFamily="34" charset="0"/>
              </a:rPr>
              <a:t>You can also access the survey from Moodle</a:t>
            </a:r>
          </a:p>
          <a:p>
            <a:pPr marL="0" indent="0">
              <a:buNone/>
            </a:pPr>
            <a:endParaRPr lang="fr-CH" sz="1800" dirty="0">
              <a:latin typeface="TheSansOsF Plain" panose="020B0502050302020203" pitchFamily="34" charset="0"/>
            </a:endParaRPr>
          </a:p>
          <a:p>
            <a:pPr marL="0" indent="0">
              <a:buNone/>
            </a:pPr>
            <a:r>
              <a:rPr lang="en-US" sz="1800" b="1" dirty="0">
                <a:latin typeface="TheSansOsF Plain" panose="020B0502050302020203" pitchFamily="34" charset="0"/>
              </a:rPr>
              <a:t>Anonymous </a:t>
            </a:r>
          </a:p>
          <a:p>
            <a:pPr marL="0" indent="0">
              <a:buNone/>
            </a:pPr>
            <a:r>
              <a:rPr lang="en-US" sz="1800" b="1" dirty="0">
                <a:latin typeface="TheSansOsF Plain" panose="020B0502050302020203" pitchFamily="34" charset="0"/>
              </a:rPr>
              <a:t>All data is confidential</a:t>
            </a:r>
          </a:p>
        </p:txBody>
      </p:sp>
      <p:pic>
        <p:nvPicPr>
          <p:cNvPr id="5" name="Image 4" descr="Une image contenant texte, Police, capture d’écran&#10;&#10;Description générée automatiquement">
            <a:extLst>
              <a:ext uri="{FF2B5EF4-FFF2-40B4-BE49-F238E27FC236}">
                <a16:creationId xmlns:a16="http://schemas.microsoft.com/office/drawing/2014/main" id="{84259BA3-50B3-5599-B6A4-398B084496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3294505"/>
            <a:ext cx="8582512" cy="2682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02339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Vert jaun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UNIGE">
      <a:majorFont>
        <a:latin typeface="TheSansOsF SemiBold"/>
        <a:ea typeface=""/>
        <a:cs typeface=""/>
      </a:majorFont>
      <a:minorFont>
        <a:latin typeface="TheSansOsF Plai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Vert jaun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UNIGE">
      <a:majorFont>
        <a:latin typeface="TheSansOsF SemiBold"/>
        <a:ea typeface=""/>
        <a:cs typeface=""/>
      </a:majorFont>
      <a:minorFont>
        <a:latin typeface="TheSansOsF Plai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FDECE51-D6B3-4FD5-ACB4-21B1D829E74B}">
  <we:reference id="e849ddb8-6bbd-4833-bd4b-59030099d63e" version="1.0.0.0" store="EXCatalog" storeType="EXCatalog"/>
  <we:alternateReferences>
    <we:reference id="WA200000113" version="1.0.0.0" store="en-US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466</Words>
  <Application>Microsoft Office PowerPoint</Application>
  <PresentationFormat>Grand écran</PresentationFormat>
  <Paragraphs>59</Paragraphs>
  <Slides>7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TheSansOsF Bold</vt:lpstr>
      <vt:lpstr>TheSansOsF Plain</vt:lpstr>
      <vt:lpstr>TheSansOsF SemiBold</vt:lpstr>
      <vt:lpstr>Thème Office</vt:lpstr>
      <vt:lpstr>Thème Office</vt:lpstr>
      <vt:lpstr>Présentation PowerPoint</vt:lpstr>
      <vt:lpstr>What is this? </vt:lpstr>
      <vt:lpstr>This is important!</vt:lpstr>
      <vt:lpstr>jevaluemoncours.unige.ch</vt:lpstr>
      <vt:lpstr>Useful comments </vt:lpstr>
      <vt:lpstr>Let’s do it!</vt:lpstr>
      <vt:lpstr>How does it work?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Campagne d’évaluation des enseignements</dc:title>
  <dc:creator>Vjollca Ahmeti</dc:creator>
  <cp:lastModifiedBy>Vjollca Ahmeti</cp:lastModifiedBy>
  <cp:revision>6</cp:revision>
  <dcterms:created xsi:type="dcterms:W3CDTF">2023-11-07T10:07:23Z</dcterms:created>
  <dcterms:modified xsi:type="dcterms:W3CDTF">2025-04-03T10:33:21Z</dcterms:modified>
</cp:coreProperties>
</file>