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2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792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D2A5989-3E98-418C-B4F3-6F6ED51427B1}" type="datetimeFigureOut">
              <a:rPr lang="fr-CH" smtClean="0"/>
              <a:t>08.11.2021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2" y="4776598"/>
            <a:ext cx="5438775" cy="391001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8710"/>
            <a:ext cx="2946400" cy="49792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2E3BC5B3-DBB9-4308-8EFA-08D84485AA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344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78BF-A37F-4EE1-A409-255B6AD686C6}" type="datetime1">
              <a:rPr lang="fr-CH" smtClean="0"/>
              <a:t>08.11.2021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Numéro PHS: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4EE1-F0AD-4152-9C42-6A83215B1B3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041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E255-5028-4A5D-BAF8-3DF869A3CD2E}" type="datetime1">
              <a:rPr lang="fr-CH" smtClean="0"/>
              <a:t>08.11.2021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Numéro PHS: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4EE1-F0AD-4152-9C42-6A83215B1B3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218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E593-5CE9-4DE4-833A-CDE876ACC5EA}" type="datetime1">
              <a:rPr lang="fr-CH" smtClean="0"/>
              <a:t>08.11.2021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Numéro PHS: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4EE1-F0AD-4152-9C42-6A83215B1B3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945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78A3-4788-4791-A8B9-B9F3C7EBB755}" type="datetime1">
              <a:rPr lang="fr-CH" smtClean="0"/>
              <a:t>08.11.2021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Numéro PHS: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4EE1-F0AD-4152-9C42-6A83215B1B3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01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A1A8-539A-4676-9D25-8E1A1DB0CE39}" type="datetime1">
              <a:rPr lang="fr-CH" smtClean="0"/>
              <a:t>08.11.2021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Numéro PHS: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4EE1-F0AD-4152-9C42-6A83215B1B3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5780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5674-297D-4D8D-A0B0-8E07F9866132}" type="datetime1">
              <a:rPr lang="fr-CH" smtClean="0"/>
              <a:t>08.11.2021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Numéro PHS: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4EE1-F0AD-4152-9C42-6A83215B1B3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088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4426-092F-40CD-9393-D52A3EF71BDE}" type="datetime1">
              <a:rPr lang="fr-CH" smtClean="0"/>
              <a:t>08.11.2021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Numéro PHS: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4EE1-F0AD-4152-9C42-6A83215B1B3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76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BBE7-DE51-4B53-9DE7-330D42128E06}" type="datetime1">
              <a:rPr lang="fr-CH" smtClean="0"/>
              <a:t>08.11.2021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Numéro PHS: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4EE1-F0AD-4152-9C42-6A83215B1B3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553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4DE2-4F94-4A4E-8AE3-80FF8255D8FA}" type="datetime1">
              <a:rPr lang="fr-CH" smtClean="0"/>
              <a:t>08.11.2021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Numéro PHS: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4EE1-F0AD-4152-9C42-6A83215B1B3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264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7E88-F1FD-4679-8AED-5CE578A20781}" type="datetime1">
              <a:rPr lang="fr-CH" smtClean="0"/>
              <a:t>08.11.2021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Numéro PHS: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4EE1-F0AD-4152-9C42-6A83215B1B3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142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B61-FA78-4757-B1B8-29518D0B96EF}" type="datetime1">
              <a:rPr lang="fr-CH" smtClean="0"/>
              <a:t>08.11.2021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Numéro PHS: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4EE1-F0AD-4152-9C42-6A83215B1B3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047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B704-0F9C-4C6E-BE65-F64B28FC19E7}" type="datetime1">
              <a:rPr lang="fr-CH" smtClean="0"/>
              <a:t>08.11.2021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Numéro PHS: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34EE1-F0AD-4152-9C42-6A83215B1B3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193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9" Type="http://schemas.openxmlformats.org/officeDocument/2006/relationships/image" Target="../media/image38.jpe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42" Type="http://schemas.openxmlformats.org/officeDocument/2006/relationships/image" Target="../media/image41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41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37" Type="http://schemas.openxmlformats.org/officeDocument/2006/relationships/image" Target="../media/image36.jpg"/><Relationship Id="rId40" Type="http://schemas.openxmlformats.org/officeDocument/2006/relationships/image" Target="../media/image39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image" Target="../media/image35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4" Type="http://schemas.openxmlformats.org/officeDocument/2006/relationships/image" Target="../media/image43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jpeg"/><Relationship Id="rId43" Type="http://schemas.openxmlformats.org/officeDocument/2006/relationships/image" Target="../media/image42.png"/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38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" y="584570"/>
            <a:ext cx="414265" cy="36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62" y="1148485"/>
            <a:ext cx="414265" cy="3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54" y="600495"/>
            <a:ext cx="414264" cy="36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04" y="1135570"/>
            <a:ext cx="412746" cy="3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92" y="3525292"/>
            <a:ext cx="414265" cy="36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3" y="3510954"/>
            <a:ext cx="412748" cy="36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24" y="2901131"/>
            <a:ext cx="414264" cy="3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29" y="1721136"/>
            <a:ext cx="412746" cy="36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37" y="1724526"/>
            <a:ext cx="414265" cy="36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8" y="1167270"/>
            <a:ext cx="412748" cy="36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6" y="1722673"/>
            <a:ext cx="414264" cy="36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74" y="3522331"/>
            <a:ext cx="414264" cy="36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9" y="2905629"/>
            <a:ext cx="414265" cy="36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42" y="2919967"/>
            <a:ext cx="386471" cy="36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61" y="2287874"/>
            <a:ext cx="360001" cy="36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641" y="2428508"/>
            <a:ext cx="360001" cy="36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823" y="1815906"/>
            <a:ext cx="360001" cy="360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04" y="614901"/>
            <a:ext cx="359999" cy="360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905" y="1839849"/>
            <a:ext cx="359999" cy="360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660" y="1857312"/>
            <a:ext cx="360001" cy="360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01" y="1242023"/>
            <a:ext cx="360001" cy="3600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422" y="643607"/>
            <a:ext cx="359999" cy="3600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33" y="1246916"/>
            <a:ext cx="359999" cy="360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13" y="1254854"/>
            <a:ext cx="360001" cy="3600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77" y="654720"/>
            <a:ext cx="360001" cy="3600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8" y="2274909"/>
            <a:ext cx="360001" cy="360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37" y="610235"/>
            <a:ext cx="414265" cy="36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84" y="2428639"/>
            <a:ext cx="360001" cy="36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78" y="2361964"/>
            <a:ext cx="501592" cy="50159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16" y="2276547"/>
            <a:ext cx="385628" cy="360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23" y="3008077"/>
            <a:ext cx="360001" cy="360000"/>
          </a:xfrm>
          <a:prstGeom prst="rect">
            <a:avLst/>
          </a:prstGeom>
        </p:spPr>
      </p:pic>
      <p:pic>
        <p:nvPicPr>
          <p:cNvPr id="36" name="Image 35" descr="Résultat de recherche d'images pour &quot;pictogramme oeil&quot;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816" y="3008208"/>
            <a:ext cx="36000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 descr="Résultat de recherche d'images pour &quot;logo clé&quot;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060" y="3008208"/>
            <a:ext cx="36000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0576853" y="2295289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39" name="Rectangle 38"/>
          <p:cNvSpPr/>
          <p:nvPr/>
        </p:nvSpPr>
        <p:spPr>
          <a:xfrm>
            <a:off x="1680086" y="457835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40" name="Rectangle 39"/>
          <p:cNvSpPr/>
          <p:nvPr/>
        </p:nvSpPr>
        <p:spPr>
          <a:xfrm>
            <a:off x="1103566" y="452858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41" name="Rectangle 40"/>
          <p:cNvSpPr/>
          <p:nvPr/>
        </p:nvSpPr>
        <p:spPr>
          <a:xfrm>
            <a:off x="484608" y="441695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 dirty="0"/>
          </a:p>
        </p:txBody>
      </p:sp>
      <p:sp>
        <p:nvSpPr>
          <p:cNvPr id="42" name="Rectangle 41"/>
          <p:cNvSpPr/>
          <p:nvPr/>
        </p:nvSpPr>
        <p:spPr>
          <a:xfrm>
            <a:off x="484608" y="1027570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43" name="Rectangle 42"/>
          <p:cNvSpPr/>
          <p:nvPr/>
        </p:nvSpPr>
        <p:spPr>
          <a:xfrm>
            <a:off x="1103566" y="1038733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44" name="Rectangle 43"/>
          <p:cNvSpPr/>
          <p:nvPr/>
        </p:nvSpPr>
        <p:spPr>
          <a:xfrm>
            <a:off x="1680086" y="1043710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45" name="Rectangle 44"/>
          <p:cNvSpPr/>
          <p:nvPr/>
        </p:nvSpPr>
        <p:spPr>
          <a:xfrm>
            <a:off x="1680086" y="1600701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46" name="Rectangle 45"/>
          <p:cNvSpPr/>
          <p:nvPr/>
        </p:nvSpPr>
        <p:spPr>
          <a:xfrm>
            <a:off x="1103566" y="1595724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47" name="Rectangle 46"/>
          <p:cNvSpPr/>
          <p:nvPr/>
        </p:nvSpPr>
        <p:spPr>
          <a:xfrm>
            <a:off x="484608" y="1584561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48" name="Rectangle 47"/>
          <p:cNvSpPr/>
          <p:nvPr/>
        </p:nvSpPr>
        <p:spPr>
          <a:xfrm>
            <a:off x="484608" y="2141559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49" name="Rectangle 48"/>
          <p:cNvSpPr/>
          <p:nvPr/>
        </p:nvSpPr>
        <p:spPr>
          <a:xfrm>
            <a:off x="1103566" y="2152722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50" name="Rectangle 49"/>
          <p:cNvSpPr/>
          <p:nvPr/>
        </p:nvSpPr>
        <p:spPr>
          <a:xfrm>
            <a:off x="1680086" y="2157699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51" name="Rectangle 50"/>
          <p:cNvSpPr/>
          <p:nvPr/>
        </p:nvSpPr>
        <p:spPr>
          <a:xfrm>
            <a:off x="1680086" y="2782069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52" name="Rectangle 51"/>
          <p:cNvSpPr/>
          <p:nvPr/>
        </p:nvSpPr>
        <p:spPr>
          <a:xfrm>
            <a:off x="1103566" y="2777092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53" name="Rectangle 52"/>
          <p:cNvSpPr/>
          <p:nvPr/>
        </p:nvSpPr>
        <p:spPr>
          <a:xfrm>
            <a:off x="484608" y="2765929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54" name="Rectangle 53"/>
          <p:cNvSpPr/>
          <p:nvPr/>
        </p:nvSpPr>
        <p:spPr>
          <a:xfrm>
            <a:off x="484608" y="3390304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55" name="Rectangle 54"/>
          <p:cNvSpPr/>
          <p:nvPr/>
        </p:nvSpPr>
        <p:spPr>
          <a:xfrm>
            <a:off x="1103566" y="3401467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56" name="Rectangle 55"/>
          <p:cNvSpPr/>
          <p:nvPr/>
        </p:nvSpPr>
        <p:spPr>
          <a:xfrm>
            <a:off x="1680086" y="3406444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57" name="Rectangle 56"/>
          <p:cNvSpPr/>
          <p:nvPr/>
        </p:nvSpPr>
        <p:spPr>
          <a:xfrm>
            <a:off x="9502623" y="2855677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58" name="Rectangle 57"/>
          <p:cNvSpPr/>
          <p:nvPr/>
        </p:nvSpPr>
        <p:spPr>
          <a:xfrm>
            <a:off x="10051416" y="2855808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59" name="Rectangle 58"/>
          <p:cNvSpPr/>
          <p:nvPr/>
        </p:nvSpPr>
        <p:spPr>
          <a:xfrm>
            <a:off x="10581235" y="2874858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60" name="Rectangle 59"/>
          <p:cNvSpPr/>
          <p:nvPr/>
        </p:nvSpPr>
        <p:spPr>
          <a:xfrm>
            <a:off x="10047034" y="2276239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61" name="Rectangle 60"/>
          <p:cNvSpPr/>
          <p:nvPr/>
        </p:nvSpPr>
        <p:spPr>
          <a:xfrm>
            <a:off x="10539685" y="1695387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62" name="Rectangle 61"/>
          <p:cNvSpPr/>
          <p:nvPr/>
        </p:nvSpPr>
        <p:spPr>
          <a:xfrm>
            <a:off x="10009866" y="1676337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63" name="Rectangle 62"/>
          <p:cNvSpPr/>
          <p:nvPr/>
        </p:nvSpPr>
        <p:spPr>
          <a:xfrm>
            <a:off x="9461073" y="1676206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64" name="Rectangle 63"/>
          <p:cNvSpPr/>
          <p:nvPr/>
        </p:nvSpPr>
        <p:spPr>
          <a:xfrm>
            <a:off x="9498241" y="2276108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65" name="Rectangle 64"/>
          <p:cNvSpPr/>
          <p:nvPr/>
        </p:nvSpPr>
        <p:spPr>
          <a:xfrm>
            <a:off x="10524538" y="1083404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66" name="Rectangle 65"/>
          <p:cNvSpPr/>
          <p:nvPr/>
        </p:nvSpPr>
        <p:spPr>
          <a:xfrm>
            <a:off x="9994719" y="1064354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67" name="Rectangle 66"/>
          <p:cNvSpPr/>
          <p:nvPr/>
        </p:nvSpPr>
        <p:spPr>
          <a:xfrm>
            <a:off x="9445926" y="1064223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68" name="Rectangle 67"/>
          <p:cNvSpPr/>
          <p:nvPr/>
        </p:nvSpPr>
        <p:spPr>
          <a:xfrm>
            <a:off x="9437990" y="467264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69" name="Rectangle 68"/>
          <p:cNvSpPr/>
          <p:nvPr/>
        </p:nvSpPr>
        <p:spPr>
          <a:xfrm>
            <a:off x="9986783" y="467395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70" name="Rectangle 69"/>
          <p:cNvSpPr/>
          <p:nvPr/>
        </p:nvSpPr>
        <p:spPr>
          <a:xfrm>
            <a:off x="10516602" y="486445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16" y="4698736"/>
            <a:ext cx="647700" cy="571500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42" y="3547640"/>
            <a:ext cx="360001" cy="360000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80" y="5611084"/>
            <a:ext cx="647700" cy="569913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79" y="4690798"/>
            <a:ext cx="650875" cy="569913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10027185" y="3379496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92" y="5596565"/>
            <a:ext cx="647700" cy="569912"/>
          </a:xfrm>
          <a:prstGeom prst="rect">
            <a:avLst/>
          </a:prstGeom>
        </p:spPr>
      </p:pic>
      <p:sp>
        <p:nvSpPr>
          <p:cNvPr id="77" name="ZoneTexte 75"/>
          <p:cNvSpPr txBox="1"/>
          <p:nvPr/>
        </p:nvSpPr>
        <p:spPr>
          <a:xfrm>
            <a:off x="2985179" y="1156110"/>
            <a:ext cx="2334165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400" dirty="0"/>
              <a:t>LOCALISATION DU CHANTIER:</a:t>
            </a:r>
          </a:p>
        </p:txBody>
      </p:sp>
      <p:sp>
        <p:nvSpPr>
          <p:cNvPr id="78" name="ZoneTexte 76"/>
          <p:cNvSpPr txBox="1"/>
          <p:nvPr/>
        </p:nvSpPr>
        <p:spPr>
          <a:xfrm>
            <a:off x="2974464" y="1630772"/>
            <a:ext cx="2229456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400" dirty="0"/>
              <a:t>DATE/DUREE DU CHANTIER:</a:t>
            </a:r>
          </a:p>
        </p:txBody>
      </p:sp>
      <p:sp>
        <p:nvSpPr>
          <p:cNvPr id="79" name="ZoneTexte 77"/>
          <p:cNvSpPr txBox="1"/>
          <p:nvPr/>
        </p:nvSpPr>
        <p:spPr>
          <a:xfrm>
            <a:off x="2985179" y="1861355"/>
            <a:ext cx="2185214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400" dirty="0"/>
              <a:t>ENTREPRISE EXTERNE (E.E):</a:t>
            </a:r>
          </a:p>
        </p:txBody>
      </p:sp>
      <p:sp>
        <p:nvSpPr>
          <p:cNvPr id="80" name="ZoneTexte 78"/>
          <p:cNvSpPr txBox="1"/>
          <p:nvPr/>
        </p:nvSpPr>
        <p:spPr>
          <a:xfrm>
            <a:off x="2974464" y="1390778"/>
            <a:ext cx="1873077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400" dirty="0"/>
              <a:t>NATURE DES TRAVAUX:</a:t>
            </a:r>
          </a:p>
        </p:txBody>
      </p:sp>
      <p:pic>
        <p:nvPicPr>
          <p:cNvPr id="81" name="Image 80" descr="Résultat de recherche d'images pour &quot;logo PTI&quot;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55" y="3531276"/>
            <a:ext cx="45762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2228416" y="3405308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83" name="ZoneTexte 81"/>
          <p:cNvSpPr txBox="1"/>
          <p:nvPr/>
        </p:nvSpPr>
        <p:spPr>
          <a:xfrm>
            <a:off x="4540080" y="5466575"/>
            <a:ext cx="2395538" cy="9683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400" b="1" dirty="0"/>
              <a:t>POLICE		117</a:t>
            </a:r>
          </a:p>
          <a:p>
            <a:r>
              <a:rPr lang="fr-CH" sz="1400" b="1" dirty="0"/>
              <a:t>FEU		118</a:t>
            </a:r>
          </a:p>
          <a:p>
            <a:r>
              <a:rPr lang="fr-CH" sz="1400" b="1" dirty="0"/>
              <a:t>SANITAIRE		144</a:t>
            </a:r>
          </a:p>
          <a:p>
            <a:r>
              <a:rPr lang="fr-CH" sz="1400" b="1" dirty="0"/>
              <a:t>SECURITE INTERNE	1222</a:t>
            </a:r>
          </a:p>
        </p:txBody>
      </p:sp>
      <p:sp>
        <p:nvSpPr>
          <p:cNvPr id="84" name="ZoneTexte 82"/>
          <p:cNvSpPr txBox="1"/>
          <p:nvPr/>
        </p:nvSpPr>
        <p:spPr>
          <a:xfrm>
            <a:off x="4596341" y="4463786"/>
            <a:ext cx="2157963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400" b="1"/>
              <a:t>DEFIBRILLATEUR</a:t>
            </a:r>
            <a:endParaRPr lang="fr-CH" sz="1400" baseline="0" dirty="0"/>
          </a:p>
          <a:p>
            <a:r>
              <a:rPr lang="fr-CH" sz="1400" b="1" baseline="0" dirty="0"/>
              <a:t>INFIRMERIE</a:t>
            </a:r>
            <a:r>
              <a:rPr lang="fr-CH" sz="1400" baseline="0" dirty="0"/>
              <a:t> RDC SC3 / CV1</a:t>
            </a:r>
            <a:endParaRPr lang="fr-CH" sz="1400" dirty="0"/>
          </a:p>
        </p:txBody>
      </p:sp>
      <p:sp>
        <p:nvSpPr>
          <p:cNvPr id="85" name="ZoneTexte 83"/>
          <p:cNvSpPr txBox="1"/>
          <p:nvPr/>
        </p:nvSpPr>
        <p:spPr>
          <a:xfrm>
            <a:off x="2976658" y="2100447"/>
            <a:ext cx="4072077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400" dirty="0"/>
              <a:t>RESPONSABLE DU CHANTIER:                                   TEL:.</a:t>
            </a:r>
          </a:p>
        </p:txBody>
      </p:sp>
      <p:sp>
        <p:nvSpPr>
          <p:cNvPr id="86" name="ZoneTexte 84"/>
          <p:cNvSpPr txBox="1"/>
          <p:nvPr/>
        </p:nvSpPr>
        <p:spPr>
          <a:xfrm>
            <a:off x="2976815" y="2336949"/>
            <a:ext cx="1402050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400" dirty="0"/>
              <a:t>NB PERSONNES: </a:t>
            </a:r>
          </a:p>
        </p:txBody>
      </p:sp>
      <p:sp>
        <p:nvSpPr>
          <p:cNvPr id="87" name="ZoneTexte 85"/>
          <p:cNvSpPr txBox="1"/>
          <p:nvPr/>
        </p:nvSpPr>
        <p:spPr>
          <a:xfrm>
            <a:off x="2985178" y="2712258"/>
            <a:ext cx="5683031" cy="18158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400" dirty="0"/>
              <a:t>SIGNATURES: </a:t>
            </a:r>
          </a:p>
          <a:p>
            <a:endParaRPr lang="fr-CH" sz="1400" dirty="0"/>
          </a:p>
          <a:p>
            <a:r>
              <a:rPr lang="fr-CH" sz="1400" dirty="0"/>
              <a:t>SECU. UNIGE:                                                 RESP. CHANTIER OCBA:</a:t>
            </a:r>
          </a:p>
          <a:p>
            <a:endParaRPr lang="fr-CH" sz="14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4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RESP. CHANTIER ENTREPRISE (E.E): </a:t>
            </a:r>
          </a:p>
          <a:p>
            <a:r>
              <a:rPr lang="fr-CH" sz="1400" dirty="0"/>
              <a:t>DATE</a:t>
            </a:r>
          </a:p>
          <a:p>
            <a:endParaRPr lang="fr-CH" sz="1400" dirty="0"/>
          </a:p>
          <a:p>
            <a:r>
              <a:rPr lang="fr-CH" sz="1400" dirty="0"/>
              <a:t>Numéro autorisation de travail: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0557004" y="3398546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90" name="ZoneTexte 91"/>
          <p:cNvSpPr txBox="1"/>
          <p:nvPr/>
        </p:nvSpPr>
        <p:spPr>
          <a:xfrm>
            <a:off x="10660002" y="3511221"/>
            <a:ext cx="58221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00" dirty="0"/>
              <a:t>PERMIS</a:t>
            </a:r>
          </a:p>
          <a:p>
            <a:pPr algn="ctr"/>
            <a:r>
              <a:rPr lang="fr-CH" sz="1000" dirty="0"/>
              <a:t>FEU</a:t>
            </a:r>
          </a:p>
        </p:txBody>
      </p:sp>
      <p:sp>
        <p:nvSpPr>
          <p:cNvPr id="91" name="Rectangle 90"/>
          <p:cNvSpPr/>
          <p:nvPr/>
        </p:nvSpPr>
        <p:spPr>
          <a:xfrm>
            <a:off x="9478392" y="3379365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92" name="ZoneTexte 93"/>
          <p:cNvSpPr txBox="1"/>
          <p:nvPr/>
        </p:nvSpPr>
        <p:spPr>
          <a:xfrm>
            <a:off x="10011129" y="3526321"/>
            <a:ext cx="624658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00" dirty="0"/>
              <a:t>PERMIS</a:t>
            </a:r>
          </a:p>
          <a:p>
            <a:pPr algn="ctr"/>
            <a:r>
              <a:rPr lang="fr-CH" sz="1000" dirty="0"/>
              <a:t>SPECIAL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7272" y="4100588"/>
            <a:ext cx="2932464" cy="3683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b="1" dirty="0">
                <a:solidFill>
                  <a:srgbClr val="000000"/>
                </a:solidFill>
                <a:latin typeface="Calibri" panose="020F0502020204030204" pitchFamily="34" charset="0"/>
              </a:rPr>
              <a:t>DANGERS PARTICULIERS</a:t>
            </a:r>
            <a:r>
              <a:rPr lang="fr-CH" dirty="0"/>
              <a:t>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7272" y="4453347"/>
            <a:ext cx="2932464" cy="225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6" name="Rectangle 95"/>
          <p:cNvSpPr/>
          <p:nvPr/>
        </p:nvSpPr>
        <p:spPr>
          <a:xfrm>
            <a:off x="8776892" y="4078400"/>
            <a:ext cx="3098351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b="1" dirty="0">
                <a:solidFill>
                  <a:srgbClr val="000000"/>
                </a:solidFill>
                <a:latin typeface="Calibri" panose="020F0502020204030204" pitchFamily="34" charset="0"/>
              </a:rPr>
              <a:t>Mesures de préventions</a:t>
            </a:r>
            <a:endParaRPr lang="fr-CH" dirty="0"/>
          </a:p>
        </p:txBody>
      </p:sp>
      <p:sp>
        <p:nvSpPr>
          <p:cNvPr id="97" name="Rectangle 96"/>
          <p:cNvSpPr/>
          <p:nvPr/>
        </p:nvSpPr>
        <p:spPr>
          <a:xfrm>
            <a:off x="8776892" y="4442370"/>
            <a:ext cx="3098351" cy="2279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8" name="Rectangle 97"/>
          <p:cNvSpPr/>
          <p:nvPr/>
        </p:nvSpPr>
        <p:spPr>
          <a:xfrm>
            <a:off x="3245296" y="135264"/>
            <a:ext cx="481705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CH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UNIVERSITE DE GENEVE </a:t>
            </a:r>
          </a:p>
          <a:p>
            <a:pPr algn="ctr"/>
            <a:r>
              <a:rPr lang="fr-CH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AUTORISATION DE TRAVAIL</a:t>
            </a:r>
            <a:endParaRPr lang="fr-CH" sz="2800" dirty="0"/>
          </a:p>
        </p:txBody>
      </p:sp>
      <p:sp>
        <p:nvSpPr>
          <p:cNvPr id="99" name="ZoneTexte 98"/>
          <p:cNvSpPr txBox="1"/>
          <p:nvPr/>
        </p:nvSpPr>
        <p:spPr>
          <a:xfrm>
            <a:off x="8692973" y="4578017"/>
            <a:ext cx="2746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H" sz="1000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1411646" y="4597400"/>
            <a:ext cx="0" cy="21242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>
            <a:off x="11411646" y="4597400"/>
            <a:ext cx="46359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11431323" y="4369503"/>
            <a:ext cx="527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Qui </a:t>
            </a:r>
          </a:p>
        </p:txBody>
      </p:sp>
      <p:cxnSp>
        <p:nvCxnSpPr>
          <p:cNvPr id="103" name="Connecteur droit 102"/>
          <p:cNvCxnSpPr/>
          <p:nvPr/>
        </p:nvCxnSpPr>
        <p:spPr>
          <a:xfrm flipV="1">
            <a:off x="11411646" y="4442369"/>
            <a:ext cx="0" cy="15503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84608" y="70880"/>
            <a:ext cx="196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/>
              <a:t>DANGERS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9319394" y="97648"/>
            <a:ext cx="196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/>
              <a:t>OBLIGATIONS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0783" y="78406"/>
            <a:ext cx="2919466" cy="3999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5" name="Rectangle 104"/>
          <p:cNvSpPr/>
          <p:nvPr/>
        </p:nvSpPr>
        <p:spPr>
          <a:xfrm>
            <a:off x="8776892" y="132399"/>
            <a:ext cx="3098351" cy="3934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6" name="Espace réservé du pied de page 105"/>
          <p:cNvSpPr>
            <a:spLocks noGrp="1"/>
          </p:cNvSpPr>
          <p:nvPr>
            <p:ph type="ftr" sz="quarter" idx="11"/>
          </p:nvPr>
        </p:nvSpPr>
        <p:spPr>
          <a:xfrm>
            <a:off x="3802469" y="6519006"/>
            <a:ext cx="4157133" cy="405342"/>
          </a:xfrm>
        </p:spPr>
        <p:txBody>
          <a:bodyPr/>
          <a:lstStyle/>
          <a:p>
            <a:r>
              <a:rPr lang="fr-CH" dirty="0"/>
              <a:t>Université de </a:t>
            </a:r>
            <a:r>
              <a:rPr lang="fr-CH" dirty="0" err="1"/>
              <a:t>Genève_Faculté</a:t>
            </a:r>
            <a:r>
              <a:rPr lang="fr-CH" dirty="0"/>
              <a:t> des sciences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168489" y="4690798"/>
            <a:ext cx="2512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H" sz="1000" dirty="0"/>
          </a:p>
        </p:txBody>
      </p:sp>
      <p:sp>
        <p:nvSpPr>
          <p:cNvPr id="107" name="ZoneTexte 106"/>
          <p:cNvSpPr txBox="1"/>
          <p:nvPr/>
        </p:nvSpPr>
        <p:spPr>
          <a:xfrm>
            <a:off x="8838451" y="4675935"/>
            <a:ext cx="251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H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H" sz="1000" dirty="0"/>
          </a:p>
        </p:txBody>
      </p:sp>
      <p:pic>
        <p:nvPicPr>
          <p:cNvPr id="108" name="Image 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51" y="2863556"/>
            <a:ext cx="425343" cy="39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2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75" y="2246850"/>
            <a:ext cx="504077" cy="39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Image 109"/>
          <p:cNvPicPr>
            <a:picLocks noChangeAspect="1"/>
          </p:cNvPicPr>
          <p:nvPr/>
        </p:nvPicPr>
        <p:blipFill rotWithShape="1">
          <a:blip r:embed="rId43"/>
          <a:srcRect l="75855" t="17259" r="21390" b="78699"/>
          <a:stretch/>
        </p:blipFill>
        <p:spPr>
          <a:xfrm>
            <a:off x="2408939" y="1069022"/>
            <a:ext cx="504057" cy="415764"/>
          </a:xfrm>
          <a:prstGeom prst="rect">
            <a:avLst/>
          </a:prstGeom>
        </p:spPr>
      </p:pic>
      <p:pic>
        <p:nvPicPr>
          <p:cNvPr id="111" name="Image 110"/>
          <p:cNvPicPr>
            <a:picLocks noChangeAspect="1"/>
          </p:cNvPicPr>
          <p:nvPr/>
        </p:nvPicPr>
        <p:blipFill rotWithShape="1">
          <a:blip r:embed="rId44"/>
          <a:srcRect l="64174" t="11501" r="3537" b="39500"/>
          <a:stretch/>
        </p:blipFill>
        <p:spPr>
          <a:xfrm>
            <a:off x="2408094" y="1667125"/>
            <a:ext cx="495114" cy="422658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>
          <a:xfrm>
            <a:off x="2256252" y="2819929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113" name="Rectangle 112"/>
          <p:cNvSpPr/>
          <p:nvPr/>
        </p:nvSpPr>
        <p:spPr>
          <a:xfrm>
            <a:off x="2282416" y="2150559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114" name="Rectangle 113"/>
          <p:cNvSpPr/>
          <p:nvPr/>
        </p:nvSpPr>
        <p:spPr>
          <a:xfrm>
            <a:off x="2331375" y="1606916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  <p:sp>
        <p:nvSpPr>
          <p:cNvPr id="116" name="Rectangle 115"/>
          <p:cNvSpPr/>
          <p:nvPr/>
        </p:nvSpPr>
        <p:spPr>
          <a:xfrm>
            <a:off x="2322930" y="1038981"/>
            <a:ext cx="108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100"/>
          </a:p>
        </p:txBody>
      </p:sp>
    </p:spTree>
    <p:extLst>
      <p:ext uri="{BB962C8B-B14F-4D97-AF65-F5344CB8AC3E}">
        <p14:creationId xmlns:p14="http://schemas.microsoft.com/office/powerpoint/2010/main" val="16260504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5388</TotalTime>
  <Words>103</Words>
  <Application>Microsoft Office PowerPoint</Application>
  <PresentationFormat>Grand écran</PresentationFormat>
  <Paragraphs>32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Raphaël Maion</dc:creator>
  <cp:lastModifiedBy>Raphaël Maion</cp:lastModifiedBy>
  <cp:revision>54</cp:revision>
  <cp:lastPrinted>2021-05-17T07:18:51Z</cp:lastPrinted>
  <dcterms:created xsi:type="dcterms:W3CDTF">2018-09-18T06:33:50Z</dcterms:created>
  <dcterms:modified xsi:type="dcterms:W3CDTF">2021-11-08T09:52:04Z</dcterms:modified>
</cp:coreProperties>
</file>