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7"/>
  </p:notesMasterIdLst>
  <p:handoutMasterIdLst>
    <p:handoutMasterId r:id="rId28"/>
  </p:handoutMasterIdLst>
  <p:sldIdLst>
    <p:sldId id="312" r:id="rId5"/>
    <p:sldId id="314" r:id="rId6"/>
    <p:sldId id="328" r:id="rId7"/>
    <p:sldId id="327" r:id="rId8"/>
    <p:sldId id="323" r:id="rId9"/>
    <p:sldId id="324" r:id="rId10"/>
    <p:sldId id="325" r:id="rId11"/>
    <p:sldId id="307" r:id="rId12"/>
    <p:sldId id="326" r:id="rId13"/>
    <p:sldId id="321" r:id="rId14"/>
    <p:sldId id="329" r:id="rId15"/>
    <p:sldId id="331" r:id="rId16"/>
    <p:sldId id="330" r:id="rId17"/>
    <p:sldId id="332" r:id="rId18"/>
    <p:sldId id="333" r:id="rId19"/>
    <p:sldId id="334" r:id="rId20"/>
    <p:sldId id="335" r:id="rId21"/>
    <p:sldId id="281" r:id="rId22"/>
    <p:sldId id="336" r:id="rId23"/>
    <p:sldId id="282" r:id="rId24"/>
    <p:sldId id="319" r:id="rId25"/>
    <p:sldId id="297" r:id="rId2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8A2DD-AABE-40EA-B6B6-35572C904BC5}" v="52" dt="2025-09-05T05:38:09.840"/>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8" autoAdjust="0"/>
  </p:normalViewPr>
  <p:slideViewPr>
    <p:cSldViewPr snapToGrid="0" snapToObjects="1">
      <p:cViewPr varScale="1">
        <p:scale>
          <a:sx n="83" d="100"/>
          <a:sy n="83" d="100"/>
        </p:scale>
        <p:origin x="686" y="77"/>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n Skibo" userId="9ccf67e5-e575-4282-a0e9-4fe27343f979" providerId="ADAL" clId="{6A88A2DD-AABE-40EA-B6B6-35572C904BC5}"/>
    <pc:docChg chg="undo custSel addSld delSld modSld sldOrd">
      <pc:chgData name="Bryn Skibo" userId="9ccf67e5-e575-4282-a0e9-4fe27343f979" providerId="ADAL" clId="{6A88A2DD-AABE-40EA-B6B6-35572C904BC5}" dt="2025-09-05T23:11:13.370" v="10022" actId="313"/>
      <pc:docMkLst>
        <pc:docMk/>
      </pc:docMkLst>
      <pc:sldChg chg="addSp delSp modSp mod">
        <pc:chgData name="Bryn Skibo" userId="9ccf67e5-e575-4282-a0e9-4fe27343f979" providerId="ADAL" clId="{6A88A2DD-AABE-40EA-B6B6-35572C904BC5}" dt="2025-09-05T05:44:58.795" v="9730" actId="14"/>
        <pc:sldMkLst>
          <pc:docMk/>
          <pc:sldMk cId="2952923800" sldId="281"/>
        </pc:sldMkLst>
        <pc:spChg chg="mod">
          <ac:chgData name="Bryn Skibo" userId="9ccf67e5-e575-4282-a0e9-4fe27343f979" providerId="ADAL" clId="{6A88A2DD-AABE-40EA-B6B6-35572C904BC5}" dt="2025-09-04T19:08:55.739" v="141" actId="1076"/>
          <ac:spMkLst>
            <pc:docMk/>
            <pc:sldMk cId="2952923800" sldId="281"/>
            <ac:spMk id="2" creationId="{D53B219B-7E3A-7E84-6386-37313F0CFB09}"/>
          </ac:spMkLst>
        </pc:spChg>
        <pc:spChg chg="mod">
          <ac:chgData name="Bryn Skibo" userId="9ccf67e5-e575-4282-a0e9-4fe27343f979" providerId="ADAL" clId="{6A88A2DD-AABE-40EA-B6B6-35572C904BC5}" dt="2025-09-05T05:44:58.795" v="9730" actId="14"/>
          <ac:spMkLst>
            <pc:docMk/>
            <pc:sldMk cId="2952923800" sldId="281"/>
            <ac:spMk id="3" creationId="{A2E339BF-E6D7-DD0E-AF02-6813852EE723}"/>
          </ac:spMkLst>
        </pc:spChg>
        <pc:spChg chg="add del mod">
          <ac:chgData name="Bryn Skibo" userId="9ccf67e5-e575-4282-a0e9-4fe27343f979" providerId="ADAL" clId="{6A88A2DD-AABE-40EA-B6B6-35572C904BC5}" dt="2025-09-04T19:06:19.139" v="67" actId="478"/>
          <ac:spMkLst>
            <pc:docMk/>
            <pc:sldMk cId="2952923800" sldId="281"/>
            <ac:spMk id="5" creationId="{4577A7EF-1CE0-D389-89DD-4F0BE95FBD25}"/>
          </ac:spMkLst>
        </pc:spChg>
        <pc:picChg chg="del">
          <ac:chgData name="Bryn Skibo" userId="9ccf67e5-e575-4282-a0e9-4fe27343f979" providerId="ADAL" clId="{6A88A2DD-AABE-40EA-B6B6-35572C904BC5}" dt="2025-09-04T19:06:14.236" v="66" actId="478"/>
          <ac:picMkLst>
            <pc:docMk/>
            <pc:sldMk cId="2952923800" sldId="281"/>
            <ac:picMk id="6" creationId="{FECDA901-DD88-89EB-E10E-A2994D0A92DB}"/>
          </ac:picMkLst>
        </pc:picChg>
      </pc:sldChg>
      <pc:sldChg chg="modSp add del mod">
        <pc:chgData name="Bryn Skibo" userId="9ccf67e5-e575-4282-a0e9-4fe27343f979" providerId="ADAL" clId="{6A88A2DD-AABE-40EA-B6B6-35572C904BC5}" dt="2025-09-05T05:27:08.607" v="8793" actId="20577"/>
        <pc:sldMkLst>
          <pc:docMk/>
          <pc:sldMk cId="685681062" sldId="282"/>
        </pc:sldMkLst>
        <pc:spChg chg="mod">
          <ac:chgData name="Bryn Skibo" userId="9ccf67e5-e575-4282-a0e9-4fe27343f979" providerId="ADAL" clId="{6A88A2DD-AABE-40EA-B6B6-35572C904BC5}" dt="2025-09-05T05:22:02.759" v="8473" actId="1076"/>
          <ac:spMkLst>
            <pc:docMk/>
            <pc:sldMk cId="685681062" sldId="282"/>
            <ac:spMk id="2" creationId="{FD5E8954-9BCB-7FD9-A210-38DC54382D45}"/>
          </ac:spMkLst>
        </pc:spChg>
        <pc:spChg chg="mod">
          <ac:chgData name="Bryn Skibo" userId="9ccf67e5-e575-4282-a0e9-4fe27343f979" providerId="ADAL" clId="{6A88A2DD-AABE-40EA-B6B6-35572C904BC5}" dt="2025-09-05T05:27:08.607" v="8793" actId="20577"/>
          <ac:spMkLst>
            <pc:docMk/>
            <pc:sldMk cId="685681062" sldId="282"/>
            <ac:spMk id="3" creationId="{75111C33-898C-4414-4665-5136EB6FC126}"/>
          </ac:spMkLst>
        </pc:spChg>
      </pc:sldChg>
      <pc:sldChg chg="modSp mod">
        <pc:chgData name="Bryn Skibo" userId="9ccf67e5-e575-4282-a0e9-4fe27343f979" providerId="ADAL" clId="{6A88A2DD-AABE-40EA-B6B6-35572C904BC5}" dt="2025-09-05T05:31:06.712" v="9365" actId="20577"/>
        <pc:sldMkLst>
          <pc:docMk/>
          <pc:sldMk cId="1973173046" sldId="297"/>
        </pc:sldMkLst>
        <pc:spChg chg="mod">
          <ac:chgData name="Bryn Skibo" userId="9ccf67e5-e575-4282-a0e9-4fe27343f979" providerId="ADAL" clId="{6A88A2DD-AABE-40EA-B6B6-35572C904BC5}" dt="2025-09-05T05:31:06.712" v="9365" actId="20577"/>
          <ac:spMkLst>
            <pc:docMk/>
            <pc:sldMk cId="1973173046" sldId="297"/>
            <ac:spMk id="3" creationId="{D8B5CEF2-E667-BBB5-2EA6-C06F93B6DE12}"/>
          </ac:spMkLst>
        </pc:spChg>
      </pc:sldChg>
      <pc:sldChg chg="modSp del mod ord">
        <pc:chgData name="Bryn Skibo" userId="9ccf67e5-e575-4282-a0e9-4fe27343f979" providerId="ADAL" clId="{6A88A2DD-AABE-40EA-B6B6-35572C904BC5}" dt="2025-09-04T22:54:38.070" v="2826" actId="2696"/>
        <pc:sldMkLst>
          <pc:docMk/>
          <pc:sldMk cId="3913219759" sldId="304"/>
        </pc:sldMkLst>
        <pc:spChg chg="mod">
          <ac:chgData name="Bryn Skibo" userId="9ccf67e5-e575-4282-a0e9-4fe27343f979" providerId="ADAL" clId="{6A88A2DD-AABE-40EA-B6B6-35572C904BC5}" dt="2025-09-04T22:53:04.874" v="2800" actId="20577"/>
          <ac:spMkLst>
            <pc:docMk/>
            <pc:sldMk cId="3913219759" sldId="304"/>
            <ac:spMk id="3" creationId="{D4D22962-3C7F-E480-5C35-7F4860A098E1}"/>
          </ac:spMkLst>
        </pc:spChg>
      </pc:sldChg>
      <pc:sldChg chg="addSp delSp modSp mod">
        <pc:chgData name="Bryn Skibo" userId="9ccf67e5-e575-4282-a0e9-4fe27343f979" providerId="ADAL" clId="{6A88A2DD-AABE-40EA-B6B6-35572C904BC5}" dt="2025-09-05T05:34:21.855" v="9438" actId="20577"/>
        <pc:sldMkLst>
          <pc:docMk/>
          <pc:sldMk cId="2906491918" sldId="307"/>
        </pc:sldMkLst>
        <pc:spChg chg="mod">
          <ac:chgData name="Bryn Skibo" userId="9ccf67e5-e575-4282-a0e9-4fe27343f979" providerId="ADAL" clId="{6A88A2DD-AABE-40EA-B6B6-35572C904BC5}" dt="2025-09-04T22:35:05.399" v="1610" actId="6549"/>
          <ac:spMkLst>
            <pc:docMk/>
            <pc:sldMk cId="2906491918" sldId="307"/>
            <ac:spMk id="2" creationId="{D54EDA75-0988-2AC2-87F8-8DEC83A7B9CA}"/>
          </ac:spMkLst>
        </pc:spChg>
        <pc:spChg chg="add del mod">
          <ac:chgData name="Bryn Skibo" userId="9ccf67e5-e575-4282-a0e9-4fe27343f979" providerId="ADAL" clId="{6A88A2DD-AABE-40EA-B6B6-35572C904BC5}" dt="2025-09-04T19:06:36.897" v="71" actId="478"/>
          <ac:spMkLst>
            <pc:docMk/>
            <pc:sldMk cId="2906491918" sldId="307"/>
            <ac:spMk id="4" creationId="{A65B9A09-13C2-6214-5BB4-10477704F549}"/>
          </ac:spMkLst>
        </pc:spChg>
        <pc:spChg chg="add mod">
          <ac:chgData name="Bryn Skibo" userId="9ccf67e5-e575-4282-a0e9-4fe27343f979" providerId="ADAL" clId="{6A88A2DD-AABE-40EA-B6B6-35572C904BC5}" dt="2025-09-05T05:34:21.855" v="9438" actId="20577"/>
          <ac:spMkLst>
            <pc:docMk/>
            <pc:sldMk cId="2906491918" sldId="307"/>
            <ac:spMk id="5" creationId="{F3CCD466-3705-DD57-640F-57727F3C5B9F}"/>
          </ac:spMkLst>
        </pc:spChg>
        <pc:picChg chg="del">
          <ac:chgData name="Bryn Skibo" userId="9ccf67e5-e575-4282-a0e9-4fe27343f979" providerId="ADAL" clId="{6A88A2DD-AABE-40EA-B6B6-35572C904BC5}" dt="2025-09-04T19:05:42.726" v="31" actId="478"/>
          <ac:picMkLst>
            <pc:docMk/>
            <pc:sldMk cId="2906491918" sldId="307"/>
            <ac:picMk id="7" creationId="{DD186EAB-37C7-E7E6-AE8D-F077D02804F9}"/>
          </ac:picMkLst>
        </pc:picChg>
      </pc:sldChg>
      <pc:sldChg chg="modSp mod">
        <pc:chgData name="Bryn Skibo" userId="9ccf67e5-e575-4282-a0e9-4fe27343f979" providerId="ADAL" clId="{6A88A2DD-AABE-40EA-B6B6-35572C904BC5}" dt="2025-09-05T23:11:13.370" v="10022" actId="313"/>
        <pc:sldMkLst>
          <pc:docMk/>
          <pc:sldMk cId="2202437675" sldId="312"/>
        </pc:sldMkLst>
        <pc:spChg chg="mod">
          <ac:chgData name="Bryn Skibo" userId="9ccf67e5-e575-4282-a0e9-4fe27343f979" providerId="ADAL" clId="{6A88A2DD-AABE-40EA-B6B6-35572C904BC5}" dt="2025-09-05T23:11:13.370" v="10022" actId="313"/>
          <ac:spMkLst>
            <pc:docMk/>
            <pc:sldMk cId="2202437675" sldId="312"/>
            <ac:spMk id="2" creationId="{4207FF65-A536-F639-8591-ED024C223308}"/>
          </ac:spMkLst>
        </pc:spChg>
      </pc:sldChg>
      <pc:sldChg chg="addSp delSp modSp mod ord">
        <pc:chgData name="Bryn Skibo" userId="9ccf67e5-e575-4282-a0e9-4fe27343f979" providerId="ADAL" clId="{6A88A2DD-AABE-40EA-B6B6-35572C904BC5}" dt="2025-09-05T23:08:40.079" v="9826" actId="27636"/>
        <pc:sldMkLst>
          <pc:docMk/>
          <pc:sldMk cId="1131718056" sldId="314"/>
        </pc:sldMkLst>
        <pc:spChg chg="del mod">
          <ac:chgData name="Bryn Skibo" userId="9ccf67e5-e575-4282-a0e9-4fe27343f979" providerId="ADAL" clId="{6A88A2DD-AABE-40EA-B6B6-35572C904BC5}" dt="2025-09-04T22:48:13.001" v="2409" actId="478"/>
          <ac:spMkLst>
            <pc:docMk/>
            <pc:sldMk cId="1131718056" sldId="314"/>
            <ac:spMk id="2" creationId="{B6210199-C129-11F0-56F2-2D1AED21CB4C}"/>
          </ac:spMkLst>
        </pc:spChg>
        <pc:spChg chg="del">
          <ac:chgData name="Bryn Skibo" userId="9ccf67e5-e575-4282-a0e9-4fe27343f979" providerId="ADAL" clId="{6A88A2DD-AABE-40EA-B6B6-35572C904BC5}" dt="2025-09-04T22:48:30.700" v="2415" actId="478"/>
          <ac:spMkLst>
            <pc:docMk/>
            <pc:sldMk cId="1131718056" sldId="314"/>
            <ac:spMk id="4" creationId="{BDDD6BDC-E008-6AB7-55A1-46ED9BCF054F}"/>
          </ac:spMkLst>
        </pc:spChg>
        <pc:spChg chg="add mod">
          <ac:chgData name="Bryn Skibo" userId="9ccf67e5-e575-4282-a0e9-4fe27343f979" providerId="ADAL" clId="{6A88A2DD-AABE-40EA-B6B6-35572C904BC5}" dt="2025-09-05T23:08:40.079" v="9826" actId="27636"/>
          <ac:spMkLst>
            <pc:docMk/>
            <pc:sldMk cId="1131718056" sldId="314"/>
            <ac:spMk id="5" creationId="{2AFADA2A-7EAF-E69F-3D8E-0A2BE72D89CF}"/>
          </ac:spMkLst>
        </pc:spChg>
        <pc:spChg chg="add del mod">
          <ac:chgData name="Bryn Skibo" userId="9ccf67e5-e575-4282-a0e9-4fe27343f979" providerId="ADAL" clId="{6A88A2DD-AABE-40EA-B6B6-35572C904BC5}" dt="2025-09-04T22:48:16.296" v="2411" actId="478"/>
          <ac:spMkLst>
            <pc:docMk/>
            <pc:sldMk cId="1131718056" sldId="314"/>
            <ac:spMk id="7" creationId="{26D37551-2722-2D50-E5BD-08BB08223084}"/>
          </ac:spMkLst>
        </pc:spChg>
        <pc:spChg chg="add mod">
          <ac:chgData name="Bryn Skibo" userId="9ccf67e5-e575-4282-a0e9-4fe27343f979" providerId="ADAL" clId="{6A88A2DD-AABE-40EA-B6B6-35572C904BC5}" dt="2025-09-05T23:08:29.135" v="9823" actId="1076"/>
          <ac:spMkLst>
            <pc:docMk/>
            <pc:sldMk cId="1131718056" sldId="314"/>
            <ac:spMk id="8" creationId="{C8DBF695-6581-5E3C-46AB-52275E27D02F}"/>
          </ac:spMkLst>
        </pc:spChg>
        <pc:spChg chg="add del mod">
          <ac:chgData name="Bryn Skibo" userId="9ccf67e5-e575-4282-a0e9-4fe27343f979" providerId="ADAL" clId="{6A88A2DD-AABE-40EA-B6B6-35572C904BC5}" dt="2025-09-04T22:48:33.373" v="2416" actId="478"/>
          <ac:spMkLst>
            <pc:docMk/>
            <pc:sldMk cId="1131718056" sldId="314"/>
            <ac:spMk id="10" creationId="{8D309E1C-672D-3EE5-13B4-F3F5E9181790}"/>
          </ac:spMkLst>
        </pc:spChg>
      </pc:sldChg>
      <pc:sldChg chg="del">
        <pc:chgData name="Bryn Skibo" userId="9ccf67e5-e575-4282-a0e9-4fe27343f979" providerId="ADAL" clId="{6A88A2DD-AABE-40EA-B6B6-35572C904BC5}" dt="2025-09-05T05:27:24.177" v="8795" actId="47"/>
        <pc:sldMkLst>
          <pc:docMk/>
          <pc:sldMk cId="2468595790" sldId="315"/>
        </pc:sldMkLst>
      </pc:sldChg>
      <pc:sldChg chg="addSp delSp modSp del mod ord">
        <pc:chgData name="Bryn Skibo" userId="9ccf67e5-e575-4282-a0e9-4fe27343f979" providerId="ADAL" clId="{6A88A2DD-AABE-40EA-B6B6-35572C904BC5}" dt="2025-09-05T05:17:56.399" v="8023" actId="47"/>
        <pc:sldMkLst>
          <pc:docMk/>
          <pc:sldMk cId="1941619646" sldId="317"/>
        </pc:sldMkLst>
        <pc:spChg chg="add del mod">
          <ac:chgData name="Bryn Skibo" userId="9ccf67e5-e575-4282-a0e9-4fe27343f979" providerId="ADAL" clId="{6A88A2DD-AABE-40EA-B6B6-35572C904BC5}" dt="2025-09-05T05:16:56.644" v="7954" actId="478"/>
          <ac:spMkLst>
            <pc:docMk/>
            <pc:sldMk cId="1941619646" sldId="317"/>
            <ac:spMk id="5" creationId="{9EE6B135-B3CA-A032-490F-8E6E1907DB27}"/>
          </ac:spMkLst>
        </pc:spChg>
        <pc:spChg chg="add del mod">
          <ac:chgData name="Bryn Skibo" userId="9ccf67e5-e575-4282-a0e9-4fe27343f979" providerId="ADAL" clId="{6A88A2DD-AABE-40EA-B6B6-35572C904BC5}" dt="2025-09-05T05:17:02.434" v="7956" actId="478"/>
          <ac:spMkLst>
            <pc:docMk/>
            <pc:sldMk cId="1941619646" sldId="317"/>
            <ac:spMk id="7" creationId="{F04EE671-0872-6CE0-36FB-9791C0B1176E}"/>
          </ac:spMkLst>
        </pc:spChg>
        <pc:spChg chg="del">
          <ac:chgData name="Bryn Skibo" userId="9ccf67e5-e575-4282-a0e9-4fe27343f979" providerId="ADAL" clId="{6A88A2DD-AABE-40EA-B6B6-35572C904BC5}" dt="2025-09-05T05:17:01.297" v="7955" actId="478"/>
          <ac:spMkLst>
            <pc:docMk/>
            <pc:sldMk cId="1941619646" sldId="317"/>
            <ac:spMk id="13" creationId="{58AC0C8B-8A7A-9FAE-2D0F-4D1C3A8C3FA5}"/>
          </ac:spMkLst>
        </pc:spChg>
        <pc:spChg chg="mod">
          <ac:chgData name="Bryn Skibo" userId="9ccf67e5-e575-4282-a0e9-4fe27343f979" providerId="ADAL" clId="{6A88A2DD-AABE-40EA-B6B6-35572C904BC5}" dt="2025-09-05T05:17:08.651" v="7958" actId="20577"/>
          <ac:spMkLst>
            <pc:docMk/>
            <pc:sldMk cId="1941619646" sldId="317"/>
            <ac:spMk id="14" creationId="{749C7CD1-A9AA-49E3-6734-AD9546F2DF5B}"/>
          </ac:spMkLst>
        </pc:spChg>
        <pc:picChg chg="del">
          <ac:chgData name="Bryn Skibo" userId="9ccf67e5-e575-4282-a0e9-4fe27343f979" providerId="ADAL" clId="{6A88A2DD-AABE-40EA-B6B6-35572C904BC5}" dt="2025-09-05T05:16:48.103" v="7952" actId="478"/>
          <ac:picMkLst>
            <pc:docMk/>
            <pc:sldMk cId="1941619646" sldId="317"/>
            <ac:picMk id="10" creationId="{DD0A0899-5B02-CEB5-E5DD-448B169C2377}"/>
          </ac:picMkLst>
        </pc:picChg>
      </pc:sldChg>
      <pc:sldChg chg="del">
        <pc:chgData name="Bryn Skibo" userId="9ccf67e5-e575-4282-a0e9-4fe27343f979" providerId="ADAL" clId="{6A88A2DD-AABE-40EA-B6B6-35572C904BC5}" dt="2025-09-05T05:27:18.914" v="8794" actId="47"/>
        <pc:sldMkLst>
          <pc:docMk/>
          <pc:sldMk cId="4072101725" sldId="318"/>
        </pc:sldMkLst>
      </pc:sldChg>
      <pc:sldChg chg="addSp delSp modSp mod">
        <pc:chgData name="Bryn Skibo" userId="9ccf67e5-e575-4282-a0e9-4fe27343f979" providerId="ADAL" clId="{6A88A2DD-AABE-40EA-B6B6-35572C904BC5}" dt="2025-09-05T23:10:06.404" v="9925" actId="14100"/>
        <pc:sldMkLst>
          <pc:docMk/>
          <pc:sldMk cId="3969996159" sldId="319"/>
        </pc:sldMkLst>
        <pc:spChg chg="mod">
          <ac:chgData name="Bryn Skibo" userId="9ccf67e5-e575-4282-a0e9-4fe27343f979" providerId="ADAL" clId="{6A88A2DD-AABE-40EA-B6B6-35572C904BC5}" dt="2025-09-05T23:10:06.404" v="9925" actId="14100"/>
          <ac:spMkLst>
            <pc:docMk/>
            <pc:sldMk cId="3969996159" sldId="319"/>
            <ac:spMk id="4" creationId="{97DCC342-9FD1-7055-EAAC-008DC851B13F}"/>
          </ac:spMkLst>
        </pc:spChg>
        <pc:spChg chg="mod">
          <ac:chgData name="Bryn Skibo" userId="9ccf67e5-e575-4282-a0e9-4fe27343f979" providerId="ADAL" clId="{6A88A2DD-AABE-40EA-B6B6-35572C904BC5}" dt="2025-09-05T05:29:05.262" v="9106" actId="20577"/>
          <ac:spMkLst>
            <pc:docMk/>
            <pc:sldMk cId="3969996159" sldId="319"/>
            <ac:spMk id="5" creationId="{2136FCF6-982C-CC37-9625-3EBFC7E7DD13}"/>
          </ac:spMkLst>
        </pc:spChg>
        <pc:spChg chg="add del mod">
          <ac:chgData name="Bryn Skibo" userId="9ccf67e5-e575-4282-a0e9-4fe27343f979" providerId="ADAL" clId="{6A88A2DD-AABE-40EA-B6B6-35572C904BC5}" dt="2025-09-05T05:27:36.117" v="8801" actId="478"/>
          <ac:spMkLst>
            <pc:docMk/>
            <pc:sldMk cId="3969996159" sldId="319"/>
            <ac:spMk id="7" creationId="{A5FDC13F-4213-6156-8B75-A8C73D971399}"/>
          </ac:spMkLst>
        </pc:spChg>
        <pc:graphicFrameChg chg="del modGraphic">
          <ac:chgData name="Bryn Skibo" userId="9ccf67e5-e575-4282-a0e9-4fe27343f979" providerId="ADAL" clId="{6A88A2DD-AABE-40EA-B6B6-35572C904BC5}" dt="2025-09-05T05:27:33.501" v="8799" actId="478"/>
          <ac:graphicFrameMkLst>
            <pc:docMk/>
            <pc:sldMk cId="3969996159" sldId="319"/>
            <ac:graphicFrameMk id="6" creationId="{4DB3991E-0605-C20E-53AD-D64E13638DA5}"/>
          </ac:graphicFrameMkLst>
        </pc:graphicFrameChg>
      </pc:sldChg>
      <pc:sldChg chg="addSp delSp modSp mod ord">
        <pc:chgData name="Bryn Skibo" userId="9ccf67e5-e575-4282-a0e9-4fe27343f979" providerId="ADAL" clId="{6A88A2DD-AABE-40EA-B6B6-35572C904BC5}" dt="2025-09-05T04:31:38.808" v="3793" actId="1076"/>
        <pc:sldMkLst>
          <pc:docMk/>
          <pc:sldMk cId="2498021601" sldId="321"/>
        </pc:sldMkLst>
        <pc:spChg chg="del">
          <ac:chgData name="Bryn Skibo" userId="9ccf67e5-e575-4282-a0e9-4fe27343f979" providerId="ADAL" clId="{6A88A2DD-AABE-40EA-B6B6-35572C904BC5}" dt="2025-09-04T19:08:23.336" v="98" actId="478"/>
          <ac:spMkLst>
            <pc:docMk/>
            <pc:sldMk cId="2498021601" sldId="321"/>
            <ac:spMk id="2" creationId="{1DCFAD14-1AAA-8CDA-A49B-523FD6C66F35}"/>
          </ac:spMkLst>
        </pc:spChg>
        <pc:spChg chg="del">
          <ac:chgData name="Bryn Skibo" userId="9ccf67e5-e575-4282-a0e9-4fe27343f979" providerId="ADAL" clId="{6A88A2DD-AABE-40EA-B6B6-35572C904BC5}" dt="2025-09-04T19:07:50.027" v="89" actId="478"/>
          <ac:spMkLst>
            <pc:docMk/>
            <pc:sldMk cId="2498021601" sldId="321"/>
            <ac:spMk id="3" creationId="{38D62608-F5E4-7EC0-5EF0-4F988DDDEC5B}"/>
          </ac:spMkLst>
        </pc:spChg>
        <pc:spChg chg="add del mod">
          <ac:chgData name="Bryn Skibo" userId="9ccf67e5-e575-4282-a0e9-4fe27343f979" providerId="ADAL" clId="{6A88A2DD-AABE-40EA-B6B6-35572C904BC5}" dt="2025-09-04T19:07:47.555" v="88" actId="478"/>
          <ac:spMkLst>
            <pc:docMk/>
            <pc:sldMk cId="2498021601" sldId="321"/>
            <ac:spMk id="5" creationId="{14FBB1B1-D5CC-EF5E-0AB9-D37C3768A922}"/>
          </ac:spMkLst>
        </pc:spChg>
        <pc:spChg chg="add del mod">
          <ac:chgData name="Bryn Skibo" userId="9ccf67e5-e575-4282-a0e9-4fe27343f979" providerId="ADAL" clId="{6A88A2DD-AABE-40EA-B6B6-35572C904BC5}" dt="2025-09-04T19:07:51.559" v="90" actId="478"/>
          <ac:spMkLst>
            <pc:docMk/>
            <pc:sldMk cId="2498021601" sldId="321"/>
            <ac:spMk id="7" creationId="{229B345E-D9E0-853C-B0A4-0D401D4EA7E3}"/>
          </ac:spMkLst>
        </pc:spChg>
        <pc:spChg chg="add del mod">
          <ac:chgData name="Bryn Skibo" userId="9ccf67e5-e575-4282-a0e9-4fe27343f979" providerId="ADAL" clId="{6A88A2DD-AABE-40EA-B6B6-35572C904BC5}" dt="2025-09-04T19:08:05.679" v="95" actId="478"/>
          <ac:spMkLst>
            <pc:docMk/>
            <pc:sldMk cId="2498021601" sldId="321"/>
            <ac:spMk id="8" creationId="{226034A4-5D30-4B87-91CA-1198573C1E78}"/>
          </ac:spMkLst>
        </pc:spChg>
        <pc:spChg chg="add mod">
          <ac:chgData name="Bryn Skibo" userId="9ccf67e5-e575-4282-a0e9-4fe27343f979" providerId="ADAL" clId="{6A88A2DD-AABE-40EA-B6B6-35572C904BC5}" dt="2025-09-04T22:34:46.811" v="1604" actId="6549"/>
          <ac:spMkLst>
            <pc:docMk/>
            <pc:sldMk cId="2498021601" sldId="321"/>
            <ac:spMk id="9" creationId="{82F6CFE0-0C5F-F8F0-C32D-BB9E06725983}"/>
          </ac:spMkLst>
        </pc:spChg>
        <pc:spChg chg="del mod">
          <ac:chgData name="Bryn Skibo" userId="9ccf67e5-e575-4282-a0e9-4fe27343f979" providerId="ADAL" clId="{6A88A2DD-AABE-40EA-B6B6-35572C904BC5}" dt="2025-09-04T19:07:46.005" v="87" actId="478"/>
          <ac:spMkLst>
            <pc:docMk/>
            <pc:sldMk cId="2498021601" sldId="321"/>
            <ac:spMk id="12" creationId="{288BD9B8-D6A6-D55A-830D-4D3CC2DC3933}"/>
          </ac:spMkLst>
        </pc:spChg>
        <pc:spChg chg="mod">
          <ac:chgData name="Bryn Skibo" userId="9ccf67e5-e575-4282-a0e9-4fe27343f979" providerId="ADAL" clId="{6A88A2DD-AABE-40EA-B6B6-35572C904BC5}" dt="2025-09-05T04:31:38.808" v="3793" actId="1076"/>
          <ac:spMkLst>
            <pc:docMk/>
            <pc:sldMk cId="2498021601" sldId="321"/>
            <ac:spMk id="13" creationId="{0853098E-C088-D323-4BF2-987893F262F6}"/>
          </ac:spMkLst>
        </pc:spChg>
      </pc:sldChg>
      <pc:sldChg chg="del">
        <pc:chgData name="Bryn Skibo" userId="9ccf67e5-e575-4282-a0e9-4fe27343f979" providerId="ADAL" clId="{6A88A2DD-AABE-40EA-B6B6-35572C904BC5}" dt="2025-09-05T05:17:37.392" v="8020" actId="47"/>
        <pc:sldMkLst>
          <pc:docMk/>
          <pc:sldMk cId="1686213229" sldId="322"/>
        </pc:sldMkLst>
      </pc:sldChg>
      <pc:sldChg chg="modSp new mod">
        <pc:chgData name="Bryn Skibo" userId="9ccf67e5-e575-4282-a0e9-4fe27343f979" providerId="ADAL" clId="{6A88A2DD-AABE-40EA-B6B6-35572C904BC5}" dt="2025-09-05T05:37:58.599" v="9450" actId="20577"/>
        <pc:sldMkLst>
          <pc:docMk/>
          <pc:sldMk cId="2106856559" sldId="323"/>
        </pc:sldMkLst>
        <pc:spChg chg="mod">
          <ac:chgData name="Bryn Skibo" userId="9ccf67e5-e575-4282-a0e9-4fe27343f979" providerId="ADAL" clId="{6A88A2DD-AABE-40EA-B6B6-35572C904BC5}" dt="2025-09-05T05:37:58.599" v="9450" actId="20577"/>
          <ac:spMkLst>
            <pc:docMk/>
            <pc:sldMk cId="2106856559" sldId="323"/>
            <ac:spMk id="2" creationId="{CC40D619-E8DC-8137-83B8-C3FC0AAB071E}"/>
          </ac:spMkLst>
        </pc:spChg>
        <pc:spChg chg="mod">
          <ac:chgData name="Bryn Skibo" userId="9ccf67e5-e575-4282-a0e9-4fe27343f979" providerId="ADAL" clId="{6A88A2DD-AABE-40EA-B6B6-35572C904BC5}" dt="2025-09-05T05:32:44.990" v="9415" actId="1076"/>
          <ac:spMkLst>
            <pc:docMk/>
            <pc:sldMk cId="2106856559" sldId="323"/>
            <ac:spMk id="3" creationId="{7C742015-2590-2488-DCEB-AA9C32843BB5}"/>
          </ac:spMkLst>
        </pc:spChg>
      </pc:sldChg>
      <pc:sldChg chg="new del ord">
        <pc:chgData name="Bryn Skibo" userId="9ccf67e5-e575-4282-a0e9-4fe27343f979" providerId="ADAL" clId="{6A88A2DD-AABE-40EA-B6B6-35572C904BC5}" dt="2025-09-04T19:07:10.148" v="77" actId="47"/>
        <pc:sldMkLst>
          <pc:docMk/>
          <pc:sldMk cId="2492825219" sldId="323"/>
        </pc:sldMkLst>
      </pc:sldChg>
      <pc:sldChg chg="addSp delSp modSp add mod">
        <pc:chgData name="Bryn Skibo" userId="9ccf67e5-e575-4282-a0e9-4fe27343f979" providerId="ADAL" clId="{6A88A2DD-AABE-40EA-B6B6-35572C904BC5}" dt="2025-09-05T05:38:05.510" v="9452"/>
        <pc:sldMkLst>
          <pc:docMk/>
          <pc:sldMk cId="1897288634" sldId="324"/>
        </pc:sldMkLst>
        <pc:spChg chg="del">
          <ac:chgData name="Bryn Skibo" userId="9ccf67e5-e575-4282-a0e9-4fe27343f979" providerId="ADAL" clId="{6A88A2DD-AABE-40EA-B6B6-35572C904BC5}" dt="2025-09-05T01:06:46.894" v="3000" actId="478"/>
          <ac:spMkLst>
            <pc:docMk/>
            <pc:sldMk cId="1897288634" sldId="324"/>
            <ac:spMk id="2" creationId="{E92F5B83-F62E-7363-B986-17FFAD42E4B8}"/>
          </ac:spMkLst>
        </pc:spChg>
        <pc:spChg chg="mod">
          <ac:chgData name="Bryn Skibo" userId="9ccf67e5-e575-4282-a0e9-4fe27343f979" providerId="ADAL" clId="{6A88A2DD-AABE-40EA-B6B6-35572C904BC5}" dt="2025-09-05T05:33:22.156" v="9421" actId="1036"/>
          <ac:spMkLst>
            <pc:docMk/>
            <pc:sldMk cId="1897288634" sldId="324"/>
            <ac:spMk id="3" creationId="{CB49548E-743E-4B49-C816-A50F4B7E407A}"/>
          </ac:spMkLst>
        </pc:spChg>
        <pc:spChg chg="add del mod">
          <ac:chgData name="Bryn Skibo" userId="9ccf67e5-e575-4282-a0e9-4fe27343f979" providerId="ADAL" clId="{6A88A2DD-AABE-40EA-B6B6-35572C904BC5}" dt="2025-09-05T01:06:42.898" v="2999" actId="478"/>
          <ac:spMkLst>
            <pc:docMk/>
            <pc:sldMk cId="1897288634" sldId="324"/>
            <ac:spMk id="5" creationId="{44C3079D-7D60-5135-07ED-63017CADA3E8}"/>
          </ac:spMkLst>
        </pc:spChg>
        <pc:spChg chg="add del mod">
          <ac:chgData name="Bryn Skibo" userId="9ccf67e5-e575-4282-a0e9-4fe27343f979" providerId="ADAL" clId="{6A88A2DD-AABE-40EA-B6B6-35572C904BC5}" dt="2025-09-05T01:06:49.470" v="3002" actId="478"/>
          <ac:spMkLst>
            <pc:docMk/>
            <pc:sldMk cId="1897288634" sldId="324"/>
            <ac:spMk id="7" creationId="{41574BF0-4305-1229-8566-217F2E424133}"/>
          </ac:spMkLst>
        </pc:spChg>
        <pc:spChg chg="add del mod">
          <ac:chgData name="Bryn Skibo" userId="9ccf67e5-e575-4282-a0e9-4fe27343f979" providerId="ADAL" clId="{6A88A2DD-AABE-40EA-B6B6-35572C904BC5}" dt="2025-09-05T05:38:05.293" v="9451" actId="478"/>
          <ac:spMkLst>
            <pc:docMk/>
            <pc:sldMk cId="1897288634" sldId="324"/>
            <ac:spMk id="8" creationId="{BA5AE45D-0425-2F99-CACF-0280B5523050}"/>
          </ac:spMkLst>
        </pc:spChg>
        <pc:spChg chg="add mod">
          <ac:chgData name="Bryn Skibo" userId="9ccf67e5-e575-4282-a0e9-4fe27343f979" providerId="ADAL" clId="{6A88A2DD-AABE-40EA-B6B6-35572C904BC5}" dt="2025-09-05T05:38:05.510" v="9452"/>
          <ac:spMkLst>
            <pc:docMk/>
            <pc:sldMk cId="1897288634" sldId="324"/>
            <ac:spMk id="9" creationId="{37F0A927-FF41-DDBB-465B-F3C227F8C301}"/>
          </ac:spMkLst>
        </pc:spChg>
      </pc:sldChg>
      <pc:sldChg chg="addSp delSp modSp add mod">
        <pc:chgData name="Bryn Skibo" userId="9ccf67e5-e575-4282-a0e9-4fe27343f979" providerId="ADAL" clId="{6A88A2DD-AABE-40EA-B6B6-35572C904BC5}" dt="2025-09-05T05:38:09.840" v="9454"/>
        <pc:sldMkLst>
          <pc:docMk/>
          <pc:sldMk cId="3114182930" sldId="325"/>
        </pc:sldMkLst>
        <pc:spChg chg="del">
          <ac:chgData name="Bryn Skibo" userId="9ccf67e5-e575-4282-a0e9-4fe27343f979" providerId="ADAL" clId="{6A88A2DD-AABE-40EA-B6B6-35572C904BC5}" dt="2025-09-05T01:06:53.812" v="3003" actId="478"/>
          <ac:spMkLst>
            <pc:docMk/>
            <pc:sldMk cId="3114182930" sldId="325"/>
            <ac:spMk id="2" creationId="{EEC25769-B081-2819-001B-01CC54679146}"/>
          </ac:spMkLst>
        </pc:spChg>
        <pc:spChg chg="mod">
          <ac:chgData name="Bryn Skibo" userId="9ccf67e5-e575-4282-a0e9-4fe27343f979" providerId="ADAL" clId="{6A88A2DD-AABE-40EA-B6B6-35572C904BC5}" dt="2025-09-05T05:33:34.690" v="9423" actId="14100"/>
          <ac:spMkLst>
            <pc:docMk/>
            <pc:sldMk cId="3114182930" sldId="325"/>
            <ac:spMk id="3" creationId="{E64D82BF-8E2F-8A9A-7116-0997F46B9E6F}"/>
          </ac:spMkLst>
        </pc:spChg>
        <pc:spChg chg="add del mod">
          <ac:chgData name="Bryn Skibo" userId="9ccf67e5-e575-4282-a0e9-4fe27343f979" providerId="ADAL" clId="{6A88A2DD-AABE-40EA-B6B6-35572C904BC5}" dt="2025-09-05T01:06:58.400" v="3005" actId="478"/>
          <ac:spMkLst>
            <pc:docMk/>
            <pc:sldMk cId="3114182930" sldId="325"/>
            <ac:spMk id="6" creationId="{094251C4-75FA-42E3-BD39-141DA3A697A0}"/>
          </ac:spMkLst>
        </pc:spChg>
        <pc:spChg chg="add del mod">
          <ac:chgData name="Bryn Skibo" userId="9ccf67e5-e575-4282-a0e9-4fe27343f979" providerId="ADAL" clId="{6A88A2DD-AABE-40EA-B6B6-35572C904BC5}" dt="2025-09-05T05:38:09.505" v="9453" actId="478"/>
          <ac:spMkLst>
            <pc:docMk/>
            <pc:sldMk cId="3114182930" sldId="325"/>
            <ac:spMk id="7" creationId="{404A7E13-567B-5B72-CE7F-49E74B507E70}"/>
          </ac:spMkLst>
        </pc:spChg>
        <pc:spChg chg="add mod">
          <ac:chgData name="Bryn Skibo" userId="9ccf67e5-e575-4282-a0e9-4fe27343f979" providerId="ADAL" clId="{6A88A2DD-AABE-40EA-B6B6-35572C904BC5}" dt="2025-09-05T05:38:09.840" v="9454"/>
          <ac:spMkLst>
            <pc:docMk/>
            <pc:sldMk cId="3114182930" sldId="325"/>
            <ac:spMk id="8" creationId="{148DD619-731B-0011-58A7-BF8C25F6297D}"/>
          </ac:spMkLst>
        </pc:spChg>
      </pc:sldChg>
      <pc:sldChg chg="modSp add mod">
        <pc:chgData name="Bryn Skibo" userId="9ccf67e5-e575-4282-a0e9-4fe27343f979" providerId="ADAL" clId="{6A88A2DD-AABE-40EA-B6B6-35572C904BC5}" dt="2025-09-05T05:38:55.592" v="9470" actId="20577"/>
        <pc:sldMkLst>
          <pc:docMk/>
          <pc:sldMk cId="2276885016" sldId="326"/>
        </pc:sldMkLst>
        <pc:spChg chg="mod">
          <ac:chgData name="Bryn Skibo" userId="9ccf67e5-e575-4282-a0e9-4fe27343f979" providerId="ADAL" clId="{6A88A2DD-AABE-40EA-B6B6-35572C904BC5}" dt="2025-09-04T22:45:16.872" v="2403" actId="20577"/>
          <ac:spMkLst>
            <pc:docMk/>
            <pc:sldMk cId="2276885016" sldId="326"/>
            <ac:spMk id="2" creationId="{4789E6CE-BD55-BFD7-802C-ECDDC3F1D768}"/>
          </ac:spMkLst>
        </pc:spChg>
        <pc:spChg chg="mod">
          <ac:chgData name="Bryn Skibo" userId="9ccf67e5-e575-4282-a0e9-4fe27343f979" providerId="ADAL" clId="{6A88A2DD-AABE-40EA-B6B6-35572C904BC5}" dt="2025-09-05T05:38:55.592" v="9470" actId="20577"/>
          <ac:spMkLst>
            <pc:docMk/>
            <pc:sldMk cId="2276885016" sldId="326"/>
            <ac:spMk id="5" creationId="{0371142A-4DAB-7044-6B70-F2C4F5ADD968}"/>
          </ac:spMkLst>
        </pc:spChg>
      </pc:sldChg>
      <pc:sldChg chg="modSp add mod">
        <pc:chgData name="Bryn Skibo" userId="9ccf67e5-e575-4282-a0e9-4fe27343f979" providerId="ADAL" clId="{6A88A2DD-AABE-40EA-B6B6-35572C904BC5}" dt="2025-09-05T05:32:33.231" v="9414" actId="1076"/>
        <pc:sldMkLst>
          <pc:docMk/>
          <pc:sldMk cId="3960580550" sldId="327"/>
        </pc:sldMkLst>
        <pc:spChg chg="mod">
          <ac:chgData name="Bryn Skibo" userId="9ccf67e5-e575-4282-a0e9-4fe27343f979" providerId="ADAL" clId="{6A88A2DD-AABE-40EA-B6B6-35572C904BC5}" dt="2025-09-05T05:32:30.057" v="9413" actId="1076"/>
          <ac:spMkLst>
            <pc:docMk/>
            <pc:sldMk cId="3960580550" sldId="327"/>
            <ac:spMk id="2" creationId="{728CA5AE-3C60-B7F4-679E-783A625ECA61}"/>
          </ac:spMkLst>
        </pc:spChg>
        <pc:spChg chg="mod">
          <ac:chgData name="Bryn Skibo" userId="9ccf67e5-e575-4282-a0e9-4fe27343f979" providerId="ADAL" clId="{6A88A2DD-AABE-40EA-B6B6-35572C904BC5}" dt="2025-09-05T05:32:33.231" v="9414" actId="1076"/>
          <ac:spMkLst>
            <pc:docMk/>
            <pc:sldMk cId="3960580550" sldId="327"/>
            <ac:spMk id="3" creationId="{2F69E116-7F1C-CB42-E789-58D90010E09C}"/>
          </ac:spMkLst>
        </pc:spChg>
      </pc:sldChg>
      <pc:sldChg chg="add">
        <pc:chgData name="Bryn Skibo" userId="9ccf67e5-e575-4282-a0e9-4fe27343f979" providerId="ADAL" clId="{6A88A2DD-AABE-40EA-B6B6-35572C904BC5}" dt="2025-09-04T22:54:04.746" v="2821" actId="2890"/>
        <pc:sldMkLst>
          <pc:docMk/>
          <pc:sldMk cId="3681353117" sldId="328"/>
        </pc:sldMkLst>
      </pc:sldChg>
      <pc:sldChg chg="add del">
        <pc:chgData name="Bryn Skibo" userId="9ccf67e5-e575-4282-a0e9-4fe27343f979" providerId="ADAL" clId="{6A88A2DD-AABE-40EA-B6B6-35572C904BC5}" dt="2025-09-05T01:08:38.544" v="3032" actId="2696"/>
        <pc:sldMkLst>
          <pc:docMk/>
          <pc:sldMk cId="1630607036" sldId="329"/>
        </pc:sldMkLst>
      </pc:sldChg>
      <pc:sldChg chg="add del">
        <pc:chgData name="Bryn Skibo" userId="9ccf67e5-e575-4282-a0e9-4fe27343f979" providerId="ADAL" clId="{6A88A2DD-AABE-40EA-B6B6-35572C904BC5}" dt="2025-09-05T01:07:47.465" v="3009" actId="2890"/>
        <pc:sldMkLst>
          <pc:docMk/>
          <pc:sldMk cId="2542589681" sldId="329"/>
        </pc:sldMkLst>
      </pc:sldChg>
      <pc:sldChg chg="modSp add mod">
        <pc:chgData name="Bryn Skibo" userId="9ccf67e5-e575-4282-a0e9-4fe27343f979" providerId="ADAL" clId="{6A88A2DD-AABE-40EA-B6B6-35572C904BC5}" dt="2025-09-05T04:39:53.158" v="4596" actId="113"/>
        <pc:sldMkLst>
          <pc:docMk/>
          <pc:sldMk cId="3918863711" sldId="329"/>
        </pc:sldMkLst>
        <pc:spChg chg="mod">
          <ac:chgData name="Bryn Skibo" userId="9ccf67e5-e575-4282-a0e9-4fe27343f979" providerId="ADAL" clId="{6A88A2DD-AABE-40EA-B6B6-35572C904BC5}" dt="2025-09-05T04:39:53.158" v="4596" actId="113"/>
          <ac:spMkLst>
            <pc:docMk/>
            <pc:sldMk cId="3918863711" sldId="329"/>
            <ac:spMk id="13" creationId="{C189CDBA-CDCE-FD1C-D9CD-2D007B7BC0EC}"/>
          </ac:spMkLst>
        </pc:spChg>
      </pc:sldChg>
      <pc:sldChg chg="modSp add mod ord">
        <pc:chgData name="Bryn Skibo" userId="9ccf67e5-e575-4282-a0e9-4fe27343f979" providerId="ADAL" clId="{6A88A2DD-AABE-40EA-B6B6-35572C904BC5}" dt="2025-09-05T05:42:29.798" v="9579" actId="20577"/>
        <pc:sldMkLst>
          <pc:docMk/>
          <pc:sldMk cId="1854229342" sldId="330"/>
        </pc:sldMkLst>
        <pc:spChg chg="mod">
          <ac:chgData name="Bryn Skibo" userId="9ccf67e5-e575-4282-a0e9-4fe27343f979" providerId="ADAL" clId="{6A88A2DD-AABE-40EA-B6B6-35572C904BC5}" dt="2025-09-05T05:42:29.798" v="9579" actId="20577"/>
          <ac:spMkLst>
            <pc:docMk/>
            <pc:sldMk cId="1854229342" sldId="330"/>
            <ac:spMk id="13" creationId="{799B35B4-5075-D23B-8599-3294F7B52007}"/>
          </ac:spMkLst>
        </pc:spChg>
      </pc:sldChg>
      <pc:sldChg chg="modSp add mod">
        <pc:chgData name="Bryn Skibo" userId="9ccf67e5-e575-4282-a0e9-4fe27343f979" providerId="ADAL" clId="{6A88A2DD-AABE-40EA-B6B6-35572C904BC5}" dt="2025-09-05T05:39:40.761" v="9484" actId="20577"/>
        <pc:sldMkLst>
          <pc:docMk/>
          <pc:sldMk cId="1583117687" sldId="331"/>
        </pc:sldMkLst>
        <pc:spChg chg="mod">
          <ac:chgData name="Bryn Skibo" userId="9ccf67e5-e575-4282-a0e9-4fe27343f979" providerId="ADAL" clId="{6A88A2DD-AABE-40EA-B6B6-35572C904BC5}" dt="2025-09-05T04:51:19.518" v="5876" actId="1038"/>
          <ac:spMkLst>
            <pc:docMk/>
            <pc:sldMk cId="1583117687" sldId="331"/>
            <ac:spMk id="9" creationId="{D1787598-DB0A-5AF1-F5D0-2313B275C2D7}"/>
          </ac:spMkLst>
        </pc:spChg>
        <pc:spChg chg="mod">
          <ac:chgData name="Bryn Skibo" userId="9ccf67e5-e575-4282-a0e9-4fe27343f979" providerId="ADAL" clId="{6A88A2DD-AABE-40EA-B6B6-35572C904BC5}" dt="2025-09-05T05:39:40.761" v="9484" actId="20577"/>
          <ac:spMkLst>
            <pc:docMk/>
            <pc:sldMk cId="1583117687" sldId="331"/>
            <ac:spMk id="13" creationId="{744542E0-2768-C363-EBA4-67FF25F62A5A}"/>
          </ac:spMkLst>
        </pc:spChg>
      </pc:sldChg>
      <pc:sldChg chg="new del">
        <pc:chgData name="Bryn Skibo" userId="9ccf67e5-e575-4282-a0e9-4fe27343f979" providerId="ADAL" clId="{6A88A2DD-AABE-40EA-B6B6-35572C904BC5}" dt="2025-09-05T04:45:59.523" v="5279" actId="680"/>
        <pc:sldMkLst>
          <pc:docMk/>
          <pc:sldMk cId="88280931" sldId="332"/>
        </pc:sldMkLst>
      </pc:sldChg>
      <pc:sldChg chg="modSp add mod">
        <pc:chgData name="Bryn Skibo" userId="9ccf67e5-e575-4282-a0e9-4fe27343f979" providerId="ADAL" clId="{6A88A2DD-AABE-40EA-B6B6-35572C904BC5}" dt="2025-09-05T04:51:39.772" v="5898" actId="255"/>
        <pc:sldMkLst>
          <pc:docMk/>
          <pc:sldMk cId="4033778710" sldId="332"/>
        </pc:sldMkLst>
        <pc:spChg chg="mod">
          <ac:chgData name="Bryn Skibo" userId="9ccf67e5-e575-4282-a0e9-4fe27343f979" providerId="ADAL" clId="{6A88A2DD-AABE-40EA-B6B6-35572C904BC5}" dt="2025-09-05T04:51:39.772" v="5898" actId="255"/>
          <ac:spMkLst>
            <pc:docMk/>
            <pc:sldMk cId="4033778710" sldId="332"/>
            <ac:spMk id="13" creationId="{088324DC-FEE1-3E1F-ADB2-2489C2E26073}"/>
          </ac:spMkLst>
        </pc:spChg>
      </pc:sldChg>
      <pc:sldChg chg="modSp add mod">
        <pc:chgData name="Bryn Skibo" userId="9ccf67e5-e575-4282-a0e9-4fe27343f979" providerId="ADAL" clId="{6A88A2DD-AABE-40EA-B6B6-35572C904BC5}" dt="2025-09-05T05:43:08.061" v="9606" actId="5793"/>
        <pc:sldMkLst>
          <pc:docMk/>
          <pc:sldMk cId="1354381859" sldId="333"/>
        </pc:sldMkLst>
        <pc:spChg chg="mod">
          <ac:chgData name="Bryn Skibo" userId="9ccf67e5-e575-4282-a0e9-4fe27343f979" providerId="ADAL" clId="{6A88A2DD-AABE-40EA-B6B6-35572C904BC5}" dt="2025-09-05T05:43:08.061" v="9606" actId="5793"/>
          <ac:spMkLst>
            <pc:docMk/>
            <pc:sldMk cId="1354381859" sldId="333"/>
            <ac:spMk id="13" creationId="{5302CEC6-F955-0E79-F8B7-B04BC7CDD7FC}"/>
          </ac:spMkLst>
        </pc:spChg>
      </pc:sldChg>
      <pc:sldChg chg="modSp add mod">
        <pc:chgData name="Bryn Skibo" userId="9ccf67e5-e575-4282-a0e9-4fe27343f979" providerId="ADAL" clId="{6A88A2DD-AABE-40EA-B6B6-35572C904BC5}" dt="2025-09-05T05:43:35.717" v="9629" actId="20577"/>
        <pc:sldMkLst>
          <pc:docMk/>
          <pc:sldMk cId="2492031104" sldId="334"/>
        </pc:sldMkLst>
        <pc:spChg chg="mod">
          <ac:chgData name="Bryn Skibo" userId="9ccf67e5-e575-4282-a0e9-4fe27343f979" providerId="ADAL" clId="{6A88A2DD-AABE-40EA-B6B6-35572C904BC5}" dt="2025-09-05T05:43:35.717" v="9629" actId="20577"/>
          <ac:spMkLst>
            <pc:docMk/>
            <pc:sldMk cId="2492031104" sldId="334"/>
            <ac:spMk id="13" creationId="{AF8C553A-9BEE-6159-6A81-5FEA76C3F192}"/>
          </ac:spMkLst>
        </pc:spChg>
      </pc:sldChg>
      <pc:sldChg chg="modSp add mod">
        <pc:chgData name="Bryn Skibo" userId="9ccf67e5-e575-4282-a0e9-4fe27343f979" providerId="ADAL" clId="{6A88A2DD-AABE-40EA-B6B6-35572C904BC5}" dt="2025-09-05T05:44:29.646" v="9711" actId="20577"/>
        <pc:sldMkLst>
          <pc:docMk/>
          <pc:sldMk cId="2425395622" sldId="335"/>
        </pc:sldMkLst>
        <pc:spChg chg="mod">
          <ac:chgData name="Bryn Skibo" userId="9ccf67e5-e575-4282-a0e9-4fe27343f979" providerId="ADAL" clId="{6A88A2DD-AABE-40EA-B6B6-35572C904BC5}" dt="2025-09-05T05:44:29.646" v="9711" actId="20577"/>
          <ac:spMkLst>
            <pc:docMk/>
            <pc:sldMk cId="2425395622" sldId="335"/>
            <ac:spMk id="13" creationId="{52943AB8-C63D-A52C-1550-923E4007447D}"/>
          </ac:spMkLst>
        </pc:spChg>
      </pc:sldChg>
      <pc:sldChg chg="modSp add mod">
        <pc:chgData name="Bryn Skibo" userId="9ccf67e5-e575-4282-a0e9-4fe27343f979" providerId="ADAL" clId="{6A88A2DD-AABE-40EA-B6B6-35572C904BC5}" dt="2025-09-05T05:45:33.223" v="9756" actId="313"/>
        <pc:sldMkLst>
          <pc:docMk/>
          <pc:sldMk cId="3557044539" sldId="336"/>
        </pc:sldMkLst>
        <pc:spChg chg="mod">
          <ac:chgData name="Bryn Skibo" userId="9ccf67e5-e575-4282-a0e9-4fe27343f979" providerId="ADAL" clId="{6A88A2DD-AABE-40EA-B6B6-35572C904BC5}" dt="2025-09-05T05:45:33.223" v="9756" actId="313"/>
          <ac:spMkLst>
            <pc:docMk/>
            <pc:sldMk cId="3557044539" sldId="336"/>
            <ac:spMk id="3" creationId="{4AD5D2F3-3F95-B5CD-3962-5220DD7DCD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380B0-EE37-0EC3-87F3-6AD9D7335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6810F-AD7B-AD8C-855E-1C9C89784BF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E3FF33C-65EF-74A8-1029-152B3ABAA53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2728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CC26-CB9E-3A67-3F92-B652C6AD7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05AEB-5CF5-8A3A-13BA-54A551AB21F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1FD5C9F-B877-908F-E26E-18315FC161EA}"/>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43149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73B10-4E81-0F28-4769-A6DE19890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7E449-9985-DAF1-9FB7-51A86E79916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DE5EE4B-FB85-E3EC-C31A-B1E2B4A4E0E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21183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C39F-61D1-0C3E-628D-6E0E8CA4F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DB0CE-794C-2CFF-7D1F-072EAA8DE4B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9083C86-DBA9-1AC0-ADEA-E158BDA61BA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99956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CCC8-E0C0-A9FE-FA81-E4139A7F7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26522-EC0B-E4A3-63E9-C533C0DD779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E92439C-1644-0F2F-1AE5-0476434B1AE9}"/>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57413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E181-5B49-06FF-B9DF-C814BCD7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977D3-2079-FD1C-3A0D-4D7A4683DC78}"/>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2CE8E32-4FE8-73C4-4151-CB0F9E68B9AB}"/>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93486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244F-928C-5772-164D-0AF2C5CF1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B68DE-A2F1-BB6B-B046-A11A08C84CA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A3440CE8-74E9-9A99-CFE2-D18F3708FDC1}"/>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175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5D77-E883-1995-2C06-63C110E3F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BD2FA-E9EA-9309-2121-6F4A202DF82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8E22E21-EDCD-F7F5-3A62-68E59AA2B714}"/>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7065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0D9E-3759-A901-FDDF-B31FBAD31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81874-8DE9-AB1F-2CE2-933717A9DF6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E95CB95-F31C-7C74-F2F1-C6B7D0E89945}"/>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17462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33F39-98E7-FA68-43B7-B268706F6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9CA83-B979-EFDC-03C3-80FE1F4DF93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0C55BAA-CFD0-95DA-B10B-0E500F88EA9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6586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5C752-EA26-89C1-D038-A41830C30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12AF3-835F-A9EC-677C-80DB2BC80CF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A66968D-B7DC-ED2E-9011-648C8D9AE2E3}"/>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82742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Bryn.skibo@viu.ca"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89" y="292991"/>
            <a:ext cx="6392421" cy="4463736"/>
          </a:xfrm>
        </p:spPr>
        <p:txBody>
          <a:bodyPr anchor="ctr"/>
          <a:lstStyle/>
          <a:p>
            <a:r>
              <a:rPr lang="en-US" dirty="0"/>
              <a:t>Rev. of</a:t>
            </a:r>
            <a:br>
              <a:rPr lang="en-US" dirty="0"/>
            </a:br>
            <a:r>
              <a:rPr lang="en-US" dirty="0"/>
              <a:t>“Animal Abstinence in the Anthropocene” (Savvas)</a:t>
            </a:r>
            <a:br>
              <a:rPr lang="en-US" dirty="0"/>
            </a:br>
            <a:br>
              <a:rPr lang="en-US" sz="2000" dirty="0"/>
            </a:br>
            <a:r>
              <a:rPr lang="en-US" sz="1800" b="0" dirty="0">
                <a:latin typeface="Abadi" panose="020B0604020104020204" pitchFamily="34" charset="0"/>
              </a:rPr>
              <a:t>Bryn Skibo, Vancouver Island University</a:t>
            </a:r>
            <a:br>
              <a:rPr lang="en-US" sz="1800" b="0" dirty="0">
                <a:latin typeface="Abadi" panose="020B0604020104020204" pitchFamily="34" charset="0"/>
              </a:rPr>
            </a:br>
            <a:r>
              <a:rPr lang="en-US" sz="1800" b="0" dirty="0">
                <a:latin typeface="Abadi" panose="020B0604020104020204" pitchFamily="34" charset="0"/>
              </a:rPr>
              <a:t>VLS Webinar   5 Sept 2025</a:t>
            </a:r>
            <a:endParaRPr lang="en-US" dirty="0">
              <a:latin typeface="Abadi" panose="020B0604020104020204" pitchFamily="34" charset="0"/>
            </a:endParaRP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0853098E-C088-D323-4BF2-987893F262F6}"/>
              </a:ext>
            </a:extLst>
          </p:cNvPr>
          <p:cNvSpPr>
            <a:spLocks noGrp="1"/>
          </p:cNvSpPr>
          <p:nvPr>
            <p:ph sz="half" idx="15"/>
          </p:nvPr>
        </p:nvSpPr>
        <p:spPr>
          <a:xfrm>
            <a:off x="6828090" y="940793"/>
            <a:ext cx="4597936" cy="5438232"/>
          </a:xfrm>
        </p:spPr>
        <p:txBody>
          <a:bodyPr>
            <a:normAutofit/>
          </a:bodyPr>
          <a:lstStyle/>
          <a:p>
            <a:pPr marL="0" indent="0">
              <a:buNone/>
            </a:pPr>
            <a:r>
              <a:rPr lang="en-US" sz="2200" b="1" dirty="0"/>
              <a:t>Jane Takagi-Little: </a:t>
            </a:r>
          </a:p>
          <a:p>
            <a:pPr>
              <a:buFontTx/>
              <a:buChar char="-"/>
            </a:pPr>
            <a:r>
              <a:rPr lang="en-US" sz="2000" dirty="0"/>
              <a:t>Japanese-American documentary filmmaker</a:t>
            </a:r>
          </a:p>
          <a:p>
            <a:pPr>
              <a:buFontTx/>
              <a:buChar char="-"/>
            </a:pPr>
            <a:r>
              <a:rPr lang="en-US" sz="2000" dirty="0"/>
              <a:t>Hired by a production company to create a Japanese TV show, </a:t>
            </a:r>
            <a:r>
              <a:rPr lang="en-US" sz="2000" i="1" dirty="0"/>
              <a:t>My American Wife! </a:t>
            </a:r>
            <a:endParaRPr lang="en-US" sz="2000" dirty="0"/>
          </a:p>
          <a:p>
            <a:pPr>
              <a:buFontTx/>
              <a:buChar char="-"/>
            </a:pPr>
            <a:r>
              <a:rPr lang="en-US" sz="2000" i="1" dirty="0"/>
              <a:t>Wife! </a:t>
            </a:r>
            <a:r>
              <a:rPr lang="en-US" sz="2000" dirty="0"/>
              <a:t>is marketing for BEEF-EX, a “beef export and trade syndicate” (Savvas 175).</a:t>
            </a:r>
          </a:p>
          <a:p>
            <a:pPr marL="0" indent="0">
              <a:buNone/>
            </a:pPr>
            <a:r>
              <a:rPr lang="en-US" sz="2200" b="1" dirty="0"/>
              <a:t>Akiki Ueno</a:t>
            </a:r>
          </a:p>
          <a:p>
            <a:pPr>
              <a:buFontTx/>
              <a:buChar char="-"/>
            </a:pPr>
            <a:r>
              <a:rPr lang="en-US" sz="2000" dirty="0"/>
              <a:t>Former manga artist (specializes in horror)</a:t>
            </a:r>
          </a:p>
          <a:p>
            <a:pPr>
              <a:buFontTx/>
              <a:buChar char="-"/>
            </a:pPr>
            <a:r>
              <a:rPr lang="en-US" sz="2000" dirty="0"/>
              <a:t>Married to Joichi “John” Ueno, works for BEEF-EX</a:t>
            </a:r>
          </a:p>
        </p:txBody>
      </p:sp>
      <p:sp>
        <p:nvSpPr>
          <p:cNvPr id="9" name="Title 1">
            <a:extLst>
              <a:ext uri="{FF2B5EF4-FFF2-40B4-BE49-F238E27FC236}">
                <a16:creationId xmlns:a16="http://schemas.microsoft.com/office/drawing/2014/main" id="{82F6CFE0-0C5F-F8F0-C32D-BB9E06725983}"/>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249802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CE2DD-A2B6-6EE8-D4A8-35DA440CBA70}"/>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C189CDBA-CDCE-FD1C-D9CD-2D007B7BC0EC}"/>
              </a:ext>
            </a:extLst>
          </p:cNvPr>
          <p:cNvSpPr>
            <a:spLocks noGrp="1"/>
          </p:cNvSpPr>
          <p:nvPr>
            <p:ph sz="half" idx="15"/>
          </p:nvPr>
        </p:nvSpPr>
        <p:spPr>
          <a:xfrm>
            <a:off x="6262255" y="940793"/>
            <a:ext cx="5606472" cy="5438232"/>
          </a:xfrm>
        </p:spPr>
        <p:txBody>
          <a:bodyPr>
            <a:normAutofit/>
          </a:bodyPr>
          <a:lstStyle/>
          <a:p>
            <a:pPr marL="0" indent="0">
              <a:buNone/>
            </a:pPr>
            <a:r>
              <a:rPr lang="en-US" sz="2400" b="1" dirty="0"/>
              <a:t>Modern or Postmodern? = </a:t>
            </a:r>
            <a:r>
              <a:rPr lang="en-US" sz="2400" b="1" u="sng" dirty="0"/>
              <a:t>Meta</a:t>
            </a:r>
            <a:r>
              <a:rPr lang="en-US" sz="2400" b="1" dirty="0"/>
              <a:t>modern</a:t>
            </a:r>
          </a:p>
          <a:p>
            <a:pPr>
              <a:buFontTx/>
              <a:buChar char="-"/>
            </a:pPr>
            <a:r>
              <a:rPr lang="en-US" sz="2400" dirty="0"/>
              <a:t>Modernist representation of unified self?</a:t>
            </a:r>
          </a:p>
          <a:p>
            <a:pPr>
              <a:buFontTx/>
              <a:buChar char="-"/>
            </a:pPr>
            <a:r>
              <a:rPr lang="en-US" sz="2400" dirty="0"/>
              <a:t>Postmodernist representation of fragmented self through media?</a:t>
            </a:r>
          </a:p>
          <a:p>
            <a:pPr>
              <a:buFontTx/>
              <a:buChar char="-"/>
            </a:pPr>
            <a:r>
              <a:rPr lang="en-US" sz="2400" i="1" dirty="0"/>
              <a:t>YM </a:t>
            </a:r>
            <a:r>
              <a:rPr lang="en-US" sz="2400" dirty="0"/>
              <a:t>as </a:t>
            </a:r>
            <a:r>
              <a:rPr lang="en-US" sz="2400" b="1" u="sng" dirty="0"/>
              <a:t>Meta</a:t>
            </a:r>
            <a:r>
              <a:rPr lang="en-US" sz="2400" dirty="0"/>
              <a:t>modern text = </a:t>
            </a:r>
            <a:endParaRPr lang="en-US" dirty="0"/>
          </a:p>
          <a:p>
            <a:pPr>
              <a:buFontTx/>
              <a:buChar char="-"/>
            </a:pPr>
            <a:r>
              <a:rPr lang="en-US" dirty="0"/>
              <a:t>“…works which betrayed an oscillation between ‘</a:t>
            </a:r>
            <a:r>
              <a:rPr lang="en-US" b="1" dirty="0"/>
              <a:t>modern enthusiasm </a:t>
            </a:r>
            <a:r>
              <a:rPr lang="en-US" dirty="0"/>
              <a:t>and a </a:t>
            </a:r>
            <a:r>
              <a:rPr lang="en-US" b="1" dirty="0"/>
              <a:t>postmodern irony</a:t>
            </a:r>
            <a:r>
              <a:rPr lang="en-US" dirty="0"/>
              <a:t>’ during the transitional stage of American art after postmodernism but before its successor had fully emerged” (Vermeulen and van Akker, qtd. in Savvas 184).</a:t>
            </a:r>
          </a:p>
          <a:p>
            <a:pPr>
              <a:buFontTx/>
              <a:buChar char="-"/>
            </a:pPr>
            <a:r>
              <a:rPr lang="en-US" dirty="0" err="1"/>
              <a:t>Metamodernity</a:t>
            </a:r>
            <a:r>
              <a:rPr lang="en-US" dirty="0"/>
              <a:t> tracked through the use of vegetarianism and authentic/sincere dialectic</a:t>
            </a:r>
          </a:p>
        </p:txBody>
      </p:sp>
      <p:sp>
        <p:nvSpPr>
          <p:cNvPr id="9" name="Title 1">
            <a:extLst>
              <a:ext uri="{FF2B5EF4-FFF2-40B4-BE49-F238E27FC236}">
                <a16:creationId xmlns:a16="http://schemas.microsoft.com/office/drawing/2014/main" id="{D875E11D-3E48-FB07-3422-8AF9CAD3308E}"/>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391886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3543-E6F0-2697-38D9-A5BCDFBEB45B}"/>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44542E0-2768-C363-EBA4-67FF25F62A5A}"/>
              </a:ext>
            </a:extLst>
          </p:cNvPr>
          <p:cNvSpPr>
            <a:spLocks noGrp="1"/>
          </p:cNvSpPr>
          <p:nvPr>
            <p:ph sz="half" idx="15"/>
          </p:nvPr>
        </p:nvSpPr>
        <p:spPr>
          <a:xfrm>
            <a:off x="6262255" y="940793"/>
            <a:ext cx="5606472" cy="5438232"/>
          </a:xfrm>
        </p:spPr>
        <p:txBody>
          <a:bodyPr>
            <a:normAutofit/>
          </a:bodyPr>
          <a:lstStyle/>
          <a:p>
            <a:pPr marL="0" indent="0">
              <a:buNone/>
            </a:pPr>
            <a:r>
              <a:rPr lang="en-US" sz="2400" b="1" dirty="0"/>
              <a:t>Authentic v. Sincere?</a:t>
            </a:r>
          </a:p>
          <a:p>
            <a:r>
              <a:rPr lang="en-US" dirty="0"/>
              <a:t>Authenticity = “being truthful to oneself as an end in and of itself” (Savvas 176)</a:t>
            </a:r>
          </a:p>
          <a:p>
            <a:r>
              <a:rPr lang="en-US" dirty="0"/>
              <a:t>Sincerity =  “a means to the end of being truthful to others” (Savvas 176). </a:t>
            </a:r>
          </a:p>
          <a:p>
            <a:pPr lvl="1"/>
            <a:r>
              <a:rPr lang="en-US" dirty="0"/>
              <a:t>Sincerity is performative; others (e.g. audience, readers) must witness one being sincere. </a:t>
            </a:r>
          </a:p>
          <a:p>
            <a:pPr marL="0" indent="0">
              <a:buNone/>
            </a:pPr>
            <a:r>
              <a:rPr lang="en-US" sz="2400" b="1" dirty="0"/>
              <a:t>Asian-American authors and authentic stories…</a:t>
            </a:r>
          </a:p>
          <a:p>
            <a:r>
              <a:rPr lang="en-US" dirty="0"/>
              <a:t>Maxine Hong Kingston, others, “implicitly restricted by cultural expectations to produce ‘authentic’ autobiography” (Savvas 177).</a:t>
            </a:r>
          </a:p>
          <a:p>
            <a:r>
              <a:rPr lang="en-US" dirty="0"/>
              <a:t>Representations of food = means to “other”</a:t>
            </a:r>
          </a:p>
          <a:p>
            <a:r>
              <a:rPr lang="en-US" i="1" dirty="0"/>
              <a:t>YM</a:t>
            </a:r>
            <a:r>
              <a:rPr lang="en-US" dirty="0"/>
              <a:t> reverses the “other-</a:t>
            </a:r>
            <a:r>
              <a:rPr lang="en-US" dirty="0" err="1"/>
              <a:t>ing</a:t>
            </a:r>
            <a:r>
              <a:rPr lang="en-US" dirty="0"/>
              <a:t>” trope through meat. </a:t>
            </a:r>
          </a:p>
          <a:p>
            <a:pPr lvl="1"/>
            <a:r>
              <a:rPr lang="en-US" dirty="0"/>
              <a:t>Ex. Japanese vegetarian traditions…</a:t>
            </a:r>
          </a:p>
        </p:txBody>
      </p:sp>
      <p:sp>
        <p:nvSpPr>
          <p:cNvPr id="9" name="Title 1">
            <a:extLst>
              <a:ext uri="{FF2B5EF4-FFF2-40B4-BE49-F238E27FC236}">
                <a16:creationId xmlns:a16="http://schemas.microsoft.com/office/drawing/2014/main" id="{D1787598-DB0A-5AF1-F5D0-2313B275C2D7}"/>
              </a:ext>
            </a:extLst>
          </p:cNvPr>
          <p:cNvSpPr>
            <a:spLocks noGrp="1"/>
          </p:cNvSpPr>
          <p:nvPr>
            <p:ph type="title"/>
          </p:nvPr>
        </p:nvSpPr>
        <p:spPr>
          <a:xfrm>
            <a:off x="923636"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158311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605A-0A60-8573-E422-45A78B7AD81C}"/>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99B35B4-5075-D23B-8599-3294F7B52007}"/>
              </a:ext>
            </a:extLst>
          </p:cNvPr>
          <p:cNvSpPr>
            <a:spLocks noGrp="1"/>
          </p:cNvSpPr>
          <p:nvPr>
            <p:ph sz="half" idx="15"/>
          </p:nvPr>
        </p:nvSpPr>
        <p:spPr>
          <a:xfrm>
            <a:off x="6262255" y="940793"/>
            <a:ext cx="5606472" cy="5438232"/>
          </a:xfrm>
        </p:spPr>
        <p:txBody>
          <a:bodyPr>
            <a:normAutofit/>
          </a:bodyPr>
          <a:lstStyle/>
          <a:p>
            <a:pPr marL="0" indent="0">
              <a:buNone/>
            </a:pPr>
            <a:r>
              <a:rPr lang="en-US" sz="2400" dirty="0"/>
              <a:t>Three cases studies leading to </a:t>
            </a:r>
            <a:r>
              <a:rPr lang="en-US" sz="2400" i="1" dirty="0"/>
              <a:t>YM’s  “</a:t>
            </a:r>
            <a:r>
              <a:rPr lang="en-US" sz="2400" dirty="0"/>
              <a:t>failure”</a:t>
            </a:r>
          </a:p>
          <a:p>
            <a:pPr>
              <a:buFontTx/>
              <a:buChar char="-"/>
            </a:pPr>
            <a:r>
              <a:rPr lang="en-US" sz="2400" dirty="0"/>
              <a:t>1. Joichi “John Wayno” </a:t>
            </a:r>
            <a:r>
              <a:rPr lang="en-US" sz="2400" dirty="0" err="1"/>
              <a:t>Euno</a:t>
            </a:r>
            <a:endParaRPr lang="en-US" sz="2400" dirty="0"/>
          </a:p>
          <a:p>
            <a:pPr lvl="1">
              <a:buFontTx/>
              <a:buChar char="-"/>
            </a:pPr>
            <a:r>
              <a:rPr lang="en-US" dirty="0"/>
              <a:t>Forces Akiko (wife) to watch show and eat beef to help menstruation.</a:t>
            </a:r>
          </a:p>
          <a:p>
            <a:pPr lvl="1">
              <a:buFontTx/>
              <a:buChar char="-"/>
            </a:pPr>
            <a:r>
              <a:rPr lang="en-US" dirty="0"/>
              <a:t>Sexually assaults Akiko and impregnates her.</a:t>
            </a:r>
          </a:p>
          <a:p>
            <a:pPr lvl="1">
              <a:buFontTx/>
              <a:buChar char="-"/>
            </a:pPr>
            <a:r>
              <a:rPr lang="en-US" dirty="0"/>
              <a:t>Associates meat with colonial/settler strength and domination (military, sexual)</a:t>
            </a:r>
          </a:p>
          <a:p>
            <a:pPr lvl="1">
              <a:buFontTx/>
              <a:buChar char="-"/>
            </a:pPr>
            <a:r>
              <a:rPr lang="en-US" dirty="0"/>
              <a:t>Calls Jane “better stock” b/c “crossbreed”</a:t>
            </a:r>
          </a:p>
          <a:p>
            <a:pPr marL="338328" lvl="1" indent="0">
              <a:buNone/>
            </a:pPr>
            <a:r>
              <a:rPr lang="en-US" dirty="0" err="1"/>
              <a:t>Joichi’s</a:t>
            </a:r>
            <a:r>
              <a:rPr lang="en-US" dirty="0"/>
              <a:t> internalized racism requires “authentic” American identity to be “superior to (invented) “lesser” Japanese identity. </a:t>
            </a:r>
          </a:p>
          <a:p>
            <a:pPr lvl="1">
              <a:buFontTx/>
              <a:buChar char="-"/>
            </a:pPr>
            <a:r>
              <a:rPr lang="en-US" i="1" dirty="0"/>
              <a:t>My American Wife! </a:t>
            </a:r>
            <a:r>
              <a:rPr lang="en-US" dirty="0"/>
              <a:t>lampoons this sense of authenticity. </a:t>
            </a:r>
            <a:endParaRPr lang="en-US" sz="2400" dirty="0"/>
          </a:p>
        </p:txBody>
      </p:sp>
      <p:sp>
        <p:nvSpPr>
          <p:cNvPr id="9" name="Title 1">
            <a:extLst>
              <a:ext uri="{FF2B5EF4-FFF2-40B4-BE49-F238E27FC236}">
                <a16:creationId xmlns:a16="http://schemas.microsoft.com/office/drawing/2014/main" id="{82B3CCAD-CE96-0CE7-AA62-040D82B9D2B3}"/>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185422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0E0EB-A5DB-BD00-078C-2AC097F0492D}"/>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088324DC-FEE1-3E1F-ADB2-2489C2E26073}"/>
              </a:ext>
            </a:extLst>
          </p:cNvPr>
          <p:cNvSpPr>
            <a:spLocks noGrp="1"/>
          </p:cNvSpPr>
          <p:nvPr>
            <p:ph sz="half" idx="15"/>
          </p:nvPr>
        </p:nvSpPr>
        <p:spPr>
          <a:xfrm>
            <a:off x="6262255" y="940793"/>
            <a:ext cx="5606472" cy="5438232"/>
          </a:xfrm>
        </p:spPr>
        <p:txBody>
          <a:bodyPr>
            <a:normAutofit/>
          </a:bodyPr>
          <a:lstStyle/>
          <a:p>
            <a:pPr marL="0" indent="0">
              <a:buNone/>
            </a:pPr>
            <a:r>
              <a:rPr lang="en-US" sz="2400" dirty="0"/>
              <a:t>Three cases studies leading to </a:t>
            </a:r>
            <a:r>
              <a:rPr lang="en-US" sz="2400" i="1" dirty="0"/>
              <a:t>YM’s  “</a:t>
            </a:r>
            <a:r>
              <a:rPr lang="en-US" sz="2400" dirty="0"/>
              <a:t>failure”</a:t>
            </a:r>
          </a:p>
          <a:p>
            <a:pPr>
              <a:buFontTx/>
              <a:buChar char="-"/>
            </a:pPr>
            <a:r>
              <a:rPr lang="en-US" sz="2400" dirty="0"/>
              <a:t>2. Jane Takagi-Little = ambiguous</a:t>
            </a:r>
          </a:p>
          <a:p>
            <a:pPr lvl="1">
              <a:buFontTx/>
              <a:buChar char="-"/>
            </a:pPr>
            <a:r>
              <a:rPr lang="en-US" sz="2200" dirty="0"/>
              <a:t>Narrative perspective (first- and third-) troubles first cases’ lampooning</a:t>
            </a:r>
          </a:p>
          <a:p>
            <a:pPr lvl="2">
              <a:buFontTx/>
              <a:buChar char="-"/>
            </a:pPr>
            <a:r>
              <a:rPr lang="en-US" sz="2200" dirty="0"/>
              <a:t>Racist characterizations are not challenged (by either </a:t>
            </a:r>
            <a:r>
              <a:rPr lang="en-US" sz="2200" dirty="0" err="1"/>
              <a:t>narr</a:t>
            </a:r>
            <a:r>
              <a:rPr lang="en-US" sz="2200" dirty="0"/>
              <a:t>. </a:t>
            </a:r>
            <a:r>
              <a:rPr lang="en-US" sz="2200" dirty="0" err="1"/>
              <a:t>persp</a:t>
            </a:r>
            <a:r>
              <a:rPr lang="en-US" sz="2200" dirty="0"/>
              <a:t>.)</a:t>
            </a:r>
          </a:p>
          <a:p>
            <a:pPr lvl="1">
              <a:buFontTx/>
              <a:buChar char="-"/>
            </a:pPr>
            <a:r>
              <a:rPr lang="en-US" sz="2200" dirty="0"/>
              <a:t>Dialectic between authentic / inauthentic in Jane and </a:t>
            </a:r>
            <a:r>
              <a:rPr lang="en-US" sz="2200" i="1" dirty="0"/>
              <a:t>My American Wife!</a:t>
            </a:r>
            <a:endParaRPr lang="en-US" sz="2200" dirty="0"/>
          </a:p>
        </p:txBody>
      </p:sp>
      <p:sp>
        <p:nvSpPr>
          <p:cNvPr id="9" name="Title 1">
            <a:extLst>
              <a:ext uri="{FF2B5EF4-FFF2-40B4-BE49-F238E27FC236}">
                <a16:creationId xmlns:a16="http://schemas.microsoft.com/office/drawing/2014/main" id="{A64FAACF-01D5-0FFA-E2DC-20AE9515C446}"/>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403377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F5DB-1247-6C02-EB2B-7EE598513652}"/>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5302CEC6-F955-0E79-F8B7-B04BC7CDD7FC}"/>
              </a:ext>
            </a:extLst>
          </p:cNvPr>
          <p:cNvSpPr>
            <a:spLocks noGrp="1"/>
          </p:cNvSpPr>
          <p:nvPr>
            <p:ph sz="half" idx="15"/>
          </p:nvPr>
        </p:nvSpPr>
        <p:spPr>
          <a:xfrm>
            <a:off x="6262255" y="940793"/>
            <a:ext cx="5606472" cy="5700152"/>
          </a:xfrm>
        </p:spPr>
        <p:txBody>
          <a:bodyPr>
            <a:normAutofit lnSpcReduction="10000"/>
          </a:bodyPr>
          <a:lstStyle/>
          <a:p>
            <a:pPr marL="0" indent="0">
              <a:buNone/>
            </a:pPr>
            <a:r>
              <a:rPr lang="en-US" sz="2400" dirty="0"/>
              <a:t>Three cases studies leading to </a:t>
            </a:r>
            <a:r>
              <a:rPr lang="en-US" sz="2400" i="1" dirty="0"/>
              <a:t>YM’s  “</a:t>
            </a:r>
            <a:r>
              <a:rPr lang="en-US" sz="2400" dirty="0"/>
              <a:t>failure”</a:t>
            </a:r>
          </a:p>
          <a:p>
            <a:pPr>
              <a:buFontTx/>
              <a:buChar char="-"/>
            </a:pPr>
            <a:r>
              <a:rPr lang="en-US" sz="2400" dirty="0"/>
              <a:t>2. Jane Takagi-Little</a:t>
            </a:r>
          </a:p>
          <a:p>
            <a:pPr lvl="1">
              <a:buFontTx/>
              <a:buChar char="-"/>
            </a:pPr>
            <a:r>
              <a:rPr lang="en-US" sz="2200" dirty="0"/>
              <a:t>“Vegetarianism” = authentic or sincere?</a:t>
            </a:r>
          </a:p>
          <a:p>
            <a:pPr lvl="2">
              <a:buFontTx/>
              <a:buChar char="-"/>
            </a:pPr>
            <a:r>
              <a:rPr lang="en-US" sz="2200" dirty="0"/>
              <a:t>First, economical reasons</a:t>
            </a:r>
          </a:p>
          <a:p>
            <a:pPr lvl="2">
              <a:buFontTx/>
              <a:buChar char="-"/>
            </a:pPr>
            <a:r>
              <a:rPr lang="en-US" sz="2200" dirty="0"/>
              <a:t>Second, health reasons</a:t>
            </a:r>
          </a:p>
          <a:p>
            <a:pPr lvl="1">
              <a:buFontTx/>
              <a:buChar char="-"/>
            </a:pPr>
            <a:r>
              <a:rPr lang="en-US" sz="2200" dirty="0"/>
              <a:t>“Ozeki’s book never returns to the matter of Jane’s vegetarianism” (Savvas 181).</a:t>
            </a:r>
          </a:p>
          <a:p>
            <a:pPr marL="338328" lvl="1" indent="0">
              <a:buNone/>
            </a:pPr>
            <a:r>
              <a:rPr lang="en-US" sz="2200" b="1" dirty="0"/>
              <a:t>DISCUSS: </a:t>
            </a:r>
            <a:r>
              <a:rPr lang="en-US" sz="2200" dirty="0"/>
              <a:t>“Jane frequently admits that she is using the wives – serving them up for audience delectation as well as the meat – and is often callous in her treatment of them, particularly Suzie Flowers, her first victim” (Savvas 181). </a:t>
            </a:r>
          </a:p>
          <a:p>
            <a:pPr lvl="2">
              <a:buFontTx/>
              <a:buChar char="-"/>
            </a:pPr>
            <a:endParaRPr lang="en-US" sz="2400" dirty="0"/>
          </a:p>
        </p:txBody>
      </p:sp>
      <p:sp>
        <p:nvSpPr>
          <p:cNvPr id="9" name="Title 1">
            <a:extLst>
              <a:ext uri="{FF2B5EF4-FFF2-40B4-BE49-F238E27FC236}">
                <a16:creationId xmlns:a16="http://schemas.microsoft.com/office/drawing/2014/main" id="{32C425D3-5F5C-B2FB-9785-5F2F87D8C817}"/>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135438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599FD-69BE-3A76-B93C-ECD78743C7FF}"/>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AF8C553A-9BEE-6159-6A81-5FEA76C3F192}"/>
              </a:ext>
            </a:extLst>
          </p:cNvPr>
          <p:cNvSpPr>
            <a:spLocks noGrp="1"/>
          </p:cNvSpPr>
          <p:nvPr>
            <p:ph sz="half" idx="15"/>
          </p:nvPr>
        </p:nvSpPr>
        <p:spPr>
          <a:xfrm>
            <a:off x="6262255" y="940793"/>
            <a:ext cx="5606472" cy="5700152"/>
          </a:xfrm>
        </p:spPr>
        <p:txBody>
          <a:bodyPr>
            <a:normAutofit fontScale="92500"/>
          </a:bodyPr>
          <a:lstStyle/>
          <a:p>
            <a:pPr marL="0" indent="0">
              <a:buNone/>
            </a:pPr>
            <a:r>
              <a:rPr lang="en-US" sz="2400" dirty="0"/>
              <a:t>Three cases studies leading to </a:t>
            </a:r>
            <a:r>
              <a:rPr lang="en-US" sz="2400" i="1" dirty="0"/>
              <a:t>YM’s  “</a:t>
            </a:r>
            <a:r>
              <a:rPr lang="en-US" sz="2400" dirty="0"/>
              <a:t>failure”</a:t>
            </a:r>
          </a:p>
          <a:p>
            <a:pPr>
              <a:buFontTx/>
              <a:buChar char="-"/>
            </a:pPr>
            <a:r>
              <a:rPr lang="en-US" sz="2400" dirty="0"/>
              <a:t>3. The “cowboys” (John and son, Gale)</a:t>
            </a:r>
          </a:p>
          <a:p>
            <a:pPr lvl="1">
              <a:buFontTx/>
              <a:buChar char="-"/>
            </a:pPr>
            <a:r>
              <a:rPr lang="en-US" sz="2200" dirty="0"/>
              <a:t>Demonstrate links between carnism, gender, and sexuality</a:t>
            </a:r>
          </a:p>
          <a:p>
            <a:pPr lvl="1">
              <a:buFontTx/>
              <a:buChar char="-"/>
            </a:pPr>
            <a:r>
              <a:rPr lang="en-US" sz="2200" dirty="0"/>
              <a:t>John (72): Texan rancher (failing)</a:t>
            </a:r>
          </a:p>
          <a:p>
            <a:pPr lvl="2">
              <a:buFontTx/>
              <a:buChar char="-"/>
            </a:pPr>
            <a:r>
              <a:rPr lang="en-US" sz="2200" dirty="0"/>
              <a:t>Losing ranch to “Big Pharma”</a:t>
            </a:r>
          </a:p>
          <a:p>
            <a:pPr lvl="2">
              <a:buFontTx/>
              <a:buChar char="-"/>
            </a:pPr>
            <a:r>
              <a:rPr lang="en-US" sz="2200" dirty="0"/>
              <a:t>Overcompensates “loss of masculinity” </a:t>
            </a:r>
          </a:p>
          <a:p>
            <a:pPr lvl="3">
              <a:buFontTx/>
              <a:buChar char="-"/>
            </a:pPr>
            <a:r>
              <a:rPr lang="en-US" sz="2200" dirty="0"/>
              <a:t>Marries much younger woman</a:t>
            </a:r>
          </a:p>
          <a:p>
            <a:pPr lvl="1">
              <a:buFontTx/>
              <a:buChar char="-"/>
            </a:pPr>
            <a:r>
              <a:rPr lang="en-US" sz="2200" dirty="0"/>
              <a:t>Gale (son): Losing the ranch / inheritance</a:t>
            </a:r>
          </a:p>
          <a:p>
            <a:pPr lvl="2">
              <a:buFontTx/>
              <a:buChar char="-"/>
            </a:pPr>
            <a:r>
              <a:rPr lang="en-US" sz="2200" dirty="0"/>
              <a:t>Illegally uses growth hormones on cattle</a:t>
            </a:r>
          </a:p>
          <a:p>
            <a:pPr lvl="2">
              <a:buFontTx/>
              <a:buChar char="-"/>
            </a:pPr>
            <a:r>
              <a:rPr lang="en-US" sz="2200" dirty="0"/>
              <a:t>Sexually assaults younger sister</a:t>
            </a:r>
          </a:p>
        </p:txBody>
      </p:sp>
      <p:sp>
        <p:nvSpPr>
          <p:cNvPr id="9" name="Title 1">
            <a:extLst>
              <a:ext uri="{FF2B5EF4-FFF2-40B4-BE49-F238E27FC236}">
                <a16:creationId xmlns:a16="http://schemas.microsoft.com/office/drawing/2014/main" id="{DA2B72CF-CCE8-4851-DEB7-C16224438A96}"/>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24920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FB98C-3335-FB63-2CDC-D2CA982B1013}"/>
            </a:ext>
          </a:extLst>
        </p:cNvPr>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52943AB8-C63D-A52C-1550-923E4007447D}"/>
              </a:ext>
            </a:extLst>
          </p:cNvPr>
          <p:cNvSpPr>
            <a:spLocks noGrp="1"/>
          </p:cNvSpPr>
          <p:nvPr>
            <p:ph sz="half" idx="15"/>
          </p:nvPr>
        </p:nvSpPr>
        <p:spPr>
          <a:xfrm>
            <a:off x="6262255" y="940793"/>
            <a:ext cx="5606472" cy="5700152"/>
          </a:xfrm>
        </p:spPr>
        <p:txBody>
          <a:bodyPr>
            <a:normAutofit/>
          </a:bodyPr>
          <a:lstStyle/>
          <a:p>
            <a:pPr marL="0" indent="0">
              <a:buNone/>
            </a:pPr>
            <a:r>
              <a:rPr lang="en-US" sz="2400" b="1" dirty="0"/>
              <a:t>Take-Away on </a:t>
            </a:r>
            <a:r>
              <a:rPr lang="en-US" sz="2400" b="1" i="1" dirty="0"/>
              <a:t>Year of Meat</a:t>
            </a:r>
            <a:r>
              <a:rPr lang="en-US" sz="2400" b="1" dirty="0"/>
              <a:t>: </a:t>
            </a:r>
          </a:p>
          <a:p>
            <a:pPr marL="0" indent="0">
              <a:buNone/>
            </a:pPr>
            <a:r>
              <a:rPr lang="en-US" sz="2400" dirty="0"/>
              <a:t>Three case studies raise political issues: </a:t>
            </a:r>
          </a:p>
          <a:p>
            <a:pPr>
              <a:buFontTx/>
              <a:buChar char="-"/>
            </a:pPr>
            <a:r>
              <a:rPr lang="en-US" sz="2000" dirty="0"/>
              <a:t>Carnism, sexism, racism, nationalism, consumer capitalism, genetically engineered farming, and role of media (to create weaponized authenticity)</a:t>
            </a:r>
          </a:p>
          <a:p>
            <a:pPr marL="0" indent="0">
              <a:buNone/>
            </a:pPr>
            <a:endParaRPr lang="en-US" sz="2000" dirty="0"/>
          </a:p>
          <a:p>
            <a:pPr marL="0" indent="0">
              <a:buNone/>
            </a:pPr>
            <a:r>
              <a:rPr lang="en-US" sz="2400" dirty="0"/>
              <a:t>Yet, novel is political failure due to…</a:t>
            </a:r>
          </a:p>
          <a:p>
            <a:pPr>
              <a:buFontTx/>
              <a:buChar char="-"/>
            </a:pPr>
            <a:r>
              <a:rPr lang="en-US" sz="2000" dirty="0"/>
              <a:t>“oscillation” between modernist sincerity v. postmodernist irony</a:t>
            </a:r>
          </a:p>
          <a:p>
            <a:pPr lvl="1">
              <a:buFontTx/>
              <a:buChar char="-"/>
            </a:pPr>
            <a:r>
              <a:rPr lang="en-US" sz="2000" dirty="0"/>
              <a:t>Ex. Protagonist’s unresolved understanding of meat industry and “personal-ethical” choices. </a:t>
            </a:r>
          </a:p>
          <a:p>
            <a:pPr>
              <a:buFontTx/>
              <a:buChar char="-"/>
            </a:pPr>
            <a:endParaRPr lang="en-US" sz="2400" dirty="0"/>
          </a:p>
        </p:txBody>
      </p:sp>
      <p:sp>
        <p:nvSpPr>
          <p:cNvPr id="9" name="Title 1">
            <a:extLst>
              <a:ext uri="{FF2B5EF4-FFF2-40B4-BE49-F238E27FC236}">
                <a16:creationId xmlns:a16="http://schemas.microsoft.com/office/drawing/2014/main" id="{E473C426-5B6D-DB73-5831-0E3D76E1D7ED}"/>
              </a:ext>
            </a:extLst>
          </p:cNvPr>
          <p:cNvSpPr>
            <a:spLocks noGrp="1"/>
          </p:cNvSpPr>
          <p:nvPr>
            <p:ph type="title"/>
          </p:nvPr>
        </p:nvSpPr>
        <p:spPr>
          <a:xfrm>
            <a:off x="914400" y="1997313"/>
            <a:ext cx="5259554" cy="2495028"/>
          </a:xfrm>
        </p:spPr>
        <p:txBody>
          <a:bodyPr/>
          <a:lstStyle/>
          <a:p>
            <a:r>
              <a:rPr lang="en-US" dirty="0"/>
              <a:t>Ruth Ozeki’s </a:t>
            </a:r>
            <a:br>
              <a:rPr lang="en-US" dirty="0"/>
            </a:br>
            <a:r>
              <a:rPr lang="en-US" i="1" dirty="0"/>
              <a:t>My Year of Meat</a:t>
            </a:r>
            <a:endParaRPr lang="en-US" dirty="0"/>
          </a:p>
        </p:txBody>
      </p:sp>
    </p:spTree>
    <p:extLst>
      <p:ext uri="{BB962C8B-B14F-4D97-AF65-F5344CB8AC3E}">
        <p14:creationId xmlns:p14="http://schemas.microsoft.com/office/powerpoint/2010/main" val="242539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351332" y="2844986"/>
            <a:ext cx="5259554" cy="1168028"/>
          </a:xfrm>
        </p:spPr>
        <p:txBody>
          <a:bodyPr/>
          <a:lstStyle/>
          <a:p>
            <a:r>
              <a:rPr lang="en-US" dirty="0"/>
              <a:t>Richard Power’s</a:t>
            </a:r>
            <a:br>
              <a:rPr lang="en-US" dirty="0"/>
            </a:br>
            <a:r>
              <a:rPr lang="en-US" i="1" dirty="0"/>
              <a:t>The Echo Maker</a:t>
            </a: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581114" y="569894"/>
            <a:ext cx="5259554" cy="6181283"/>
          </a:xfrm>
        </p:spPr>
        <p:txBody>
          <a:bodyPr/>
          <a:lstStyle/>
          <a:p>
            <a:r>
              <a:rPr lang="en-US" b="1" dirty="0"/>
              <a:t>Mark Schluter (protag.)</a:t>
            </a:r>
            <a:endParaRPr lang="en-US" dirty="0"/>
          </a:p>
          <a:p>
            <a:pPr marL="342900" indent="-342900">
              <a:buFontTx/>
              <a:buChar char="-"/>
            </a:pPr>
            <a:r>
              <a:rPr lang="en-US" sz="2000" dirty="0"/>
              <a:t>Capgras Syndrome (loss of affective response to reality; imposters)</a:t>
            </a:r>
          </a:p>
          <a:p>
            <a:pPr marL="342900" indent="-342900">
              <a:buFontTx/>
              <a:buChar char="-"/>
            </a:pPr>
            <a:r>
              <a:rPr lang="en-US" sz="2000" dirty="0"/>
              <a:t>Note Mark’s (repressed) affective response to cows in slaughterhouse</a:t>
            </a:r>
          </a:p>
          <a:p>
            <a:pPr marL="690372" lvl="1" indent="-342900">
              <a:buFontTx/>
              <a:buChar char="-"/>
            </a:pPr>
            <a:r>
              <a:rPr lang="en-US" sz="2000" dirty="0"/>
              <a:t>The question “would have provoked the kind of affective response the medical staff were seeking. The implication here is that Mark’s job has already required that he suppress an intuitive emotional response to his work” (Savvas 191).</a:t>
            </a:r>
          </a:p>
          <a:p>
            <a:pPr lvl="1" indent="0">
              <a:buNone/>
            </a:pPr>
            <a:endParaRPr lang="en-US" sz="2000" u="sng" dirty="0"/>
          </a:p>
          <a:p>
            <a:r>
              <a:rPr lang="en-US" b="1" dirty="0"/>
              <a:t>Karin Schluter (sister)</a:t>
            </a:r>
            <a:endParaRPr lang="en-US" dirty="0"/>
          </a:p>
          <a:p>
            <a:pPr marL="342900" indent="-342900">
              <a:buFontTx/>
              <a:buChar char="-"/>
            </a:pPr>
            <a:r>
              <a:rPr lang="en-US" sz="2000" dirty="0"/>
              <a:t>Emotionally repression = requirement of corporate reality.</a:t>
            </a:r>
          </a:p>
          <a:p>
            <a:pPr marL="342900" indent="-342900">
              <a:buFontTx/>
              <a:buChar char="-"/>
            </a:pPr>
            <a:r>
              <a:rPr lang="en-US" sz="2000" dirty="0"/>
              <a:t>Asserts subjectivity of slaughtered animal</a:t>
            </a:r>
          </a:p>
          <a:p>
            <a:pPr marL="342900" indent="-342900">
              <a:buFontTx/>
              <a:buChar char="-"/>
            </a:pPr>
            <a:r>
              <a:rPr lang="en-US" sz="2000" dirty="0"/>
              <a:t>Asserts objectivity of slaughtered animal</a:t>
            </a:r>
          </a:p>
          <a:p>
            <a:pPr marL="342900" indent="-342900">
              <a:buFontTx/>
              <a:buChar char="-"/>
            </a:pPr>
            <a:r>
              <a:rPr lang="en-US" sz="2000" dirty="0"/>
              <a:t>“Illogical[</a:t>
            </a:r>
            <a:r>
              <a:rPr lang="en-US" sz="2000" dirty="0" err="1"/>
              <a:t>ly</a:t>
            </a:r>
            <a:r>
              <a:rPr lang="en-US" sz="2000" dirty="0"/>
              <a:t>]” eats them.</a:t>
            </a:r>
          </a:p>
        </p:txBody>
      </p:sp>
    </p:spTree>
    <p:extLst>
      <p:ext uri="{BB962C8B-B14F-4D97-AF65-F5344CB8AC3E}">
        <p14:creationId xmlns:p14="http://schemas.microsoft.com/office/powerpoint/2010/main" val="295292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58C0-B370-C202-D211-B046DFA7A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A6901-CE5E-96C3-2093-91097992A5DD}"/>
              </a:ext>
            </a:extLst>
          </p:cNvPr>
          <p:cNvSpPr>
            <a:spLocks noGrp="1"/>
          </p:cNvSpPr>
          <p:nvPr>
            <p:ph type="title"/>
          </p:nvPr>
        </p:nvSpPr>
        <p:spPr>
          <a:xfrm>
            <a:off x="6351332" y="2844986"/>
            <a:ext cx="5259554" cy="1168028"/>
          </a:xfrm>
        </p:spPr>
        <p:txBody>
          <a:bodyPr/>
          <a:lstStyle/>
          <a:p>
            <a:r>
              <a:rPr lang="en-US" dirty="0"/>
              <a:t>Richard Power’s</a:t>
            </a:r>
            <a:br>
              <a:rPr lang="en-US" dirty="0"/>
            </a:br>
            <a:r>
              <a:rPr lang="en-US" i="1" dirty="0"/>
              <a:t>The Echo Maker</a:t>
            </a:r>
            <a:endParaRPr lang="en-US" dirty="0"/>
          </a:p>
        </p:txBody>
      </p:sp>
      <p:sp>
        <p:nvSpPr>
          <p:cNvPr id="3" name="Text Placeholder 2">
            <a:extLst>
              <a:ext uri="{FF2B5EF4-FFF2-40B4-BE49-F238E27FC236}">
                <a16:creationId xmlns:a16="http://schemas.microsoft.com/office/drawing/2014/main" id="{4AD5D2F3-3F95-B5CD-3962-5220DD7DCDD9}"/>
              </a:ext>
            </a:extLst>
          </p:cNvPr>
          <p:cNvSpPr>
            <a:spLocks noGrp="1"/>
          </p:cNvSpPr>
          <p:nvPr>
            <p:ph idx="1"/>
          </p:nvPr>
        </p:nvSpPr>
        <p:spPr>
          <a:xfrm>
            <a:off x="673478" y="1476252"/>
            <a:ext cx="5259554" cy="5073524"/>
          </a:xfrm>
        </p:spPr>
        <p:txBody>
          <a:bodyPr>
            <a:normAutofit/>
          </a:bodyPr>
          <a:lstStyle/>
          <a:p>
            <a:r>
              <a:rPr lang="en-US" b="1" dirty="0"/>
              <a:t>Daniel (M’s friend; K’s ex)</a:t>
            </a:r>
          </a:p>
          <a:p>
            <a:pPr marL="342900" indent="-342900">
              <a:buFontTx/>
              <a:buChar char="-"/>
            </a:pPr>
            <a:r>
              <a:rPr lang="en-US" sz="2000" dirty="0"/>
              <a:t>Monstrous vegetarian (like Anabel)</a:t>
            </a:r>
          </a:p>
          <a:p>
            <a:pPr marL="342900" indent="-342900">
              <a:buFontTx/>
              <a:buChar char="-"/>
            </a:pPr>
            <a:r>
              <a:rPr lang="en-US" sz="2000" dirty="0"/>
              <a:t>Employee at sandhill crane refuge</a:t>
            </a:r>
          </a:p>
          <a:p>
            <a:pPr marL="342900" indent="-342900">
              <a:buFontTx/>
              <a:buChar char="-"/>
            </a:pPr>
            <a:r>
              <a:rPr lang="en-US" sz="2000" dirty="0" err="1"/>
              <a:t>Posthumanist</a:t>
            </a:r>
            <a:r>
              <a:rPr lang="en-US" sz="2000" dirty="0"/>
              <a:t> animal studies =&gt; </a:t>
            </a:r>
          </a:p>
          <a:p>
            <a:pPr marL="690372" lvl="1" indent="-342900">
              <a:buFontTx/>
              <a:buChar char="-"/>
            </a:pPr>
            <a:r>
              <a:rPr lang="en-US" sz="2000" dirty="0"/>
              <a:t>Daniel embodies cows’ suffering</a:t>
            </a:r>
          </a:p>
          <a:p>
            <a:pPr marL="342900" indent="-342900">
              <a:buFontTx/>
              <a:buChar char="-"/>
            </a:pPr>
            <a:r>
              <a:rPr lang="en-US" sz="2000" dirty="0"/>
              <a:t>Novel – via Daniel – emphasizes shared animality through suffering. </a:t>
            </a:r>
          </a:p>
          <a:p>
            <a:pPr marL="342900" indent="-342900">
              <a:buFontTx/>
              <a:buChar char="-"/>
            </a:pPr>
            <a:endParaRPr lang="en-US" dirty="0"/>
          </a:p>
          <a:p>
            <a:r>
              <a:rPr lang="en-US" b="1" dirty="0"/>
              <a:t>Narrative structure</a:t>
            </a:r>
          </a:p>
          <a:p>
            <a:pPr marL="342900" indent="-342900">
              <a:buFontTx/>
              <a:buChar char="-"/>
            </a:pPr>
            <a:r>
              <a:rPr lang="en-US" sz="2000" dirty="0"/>
              <a:t>Dreamlike Crane migration epigraphs =&gt; </a:t>
            </a:r>
          </a:p>
          <a:p>
            <a:pPr marL="690372" lvl="1" indent="-342900">
              <a:buFontTx/>
              <a:buChar char="-"/>
            </a:pPr>
            <a:r>
              <a:rPr lang="en-US" sz="2000" dirty="0"/>
              <a:t>The “deep time” of cranes v. “brevity of humans” (195)</a:t>
            </a:r>
          </a:p>
          <a:p>
            <a:pPr marL="342900" indent="-342900">
              <a:buFontTx/>
              <a:buChar char="-"/>
            </a:pPr>
            <a:r>
              <a:rPr lang="en-US" sz="2000" dirty="0"/>
              <a:t>Owls will survive the “parched and spoiled” future, millions of years after humanity’s end (195).</a:t>
            </a:r>
          </a:p>
        </p:txBody>
      </p:sp>
    </p:spTree>
    <p:extLst>
      <p:ext uri="{BB962C8B-B14F-4D97-AF65-F5344CB8AC3E}">
        <p14:creationId xmlns:p14="http://schemas.microsoft.com/office/powerpoint/2010/main" val="355704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a:t>
            </a:fld>
            <a:endParaRPr lang="en-US" dirty="0"/>
          </a:p>
        </p:txBody>
      </p:sp>
      <p:sp>
        <p:nvSpPr>
          <p:cNvPr id="5" name="Content Placeholder 2">
            <a:extLst>
              <a:ext uri="{FF2B5EF4-FFF2-40B4-BE49-F238E27FC236}">
                <a16:creationId xmlns:a16="http://schemas.microsoft.com/office/drawing/2014/main" id="{2AFADA2A-7EAF-E69F-3D8E-0A2BE72D89CF}"/>
              </a:ext>
            </a:extLst>
          </p:cNvPr>
          <p:cNvSpPr txBox="1">
            <a:spLocks/>
          </p:cNvSpPr>
          <p:nvPr/>
        </p:nvSpPr>
        <p:spPr>
          <a:xfrm>
            <a:off x="4018703" y="2100752"/>
            <a:ext cx="6913548" cy="3830115"/>
          </a:xfrm>
          <a:prstGeom prst="rect">
            <a:avLst/>
          </a:prstGeom>
        </p:spPr>
        <p:txBody>
          <a:bodyPr>
            <a:normAutofit fontScale="92500" lnSpcReduction="10000"/>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Intro to book: Eating right v. eating well </a:t>
            </a:r>
          </a:p>
          <a:p>
            <a:pPr>
              <a:lnSpc>
                <a:spcPct val="110000"/>
              </a:lnSpc>
            </a:pPr>
            <a:r>
              <a:rPr lang="en-US" dirty="0"/>
              <a:t>Intro to chapter: </a:t>
            </a:r>
          </a:p>
          <a:p>
            <a:pPr lvl="1">
              <a:lnSpc>
                <a:spcPct val="110000"/>
              </a:lnSpc>
            </a:pPr>
            <a:r>
              <a:rPr lang="en-US" dirty="0"/>
              <a:t>Eating right v. eating well </a:t>
            </a:r>
          </a:p>
          <a:p>
            <a:pPr lvl="1">
              <a:lnSpc>
                <a:spcPct val="110000"/>
              </a:lnSpc>
            </a:pPr>
            <a:r>
              <a:rPr lang="en-US" dirty="0"/>
              <a:t>Individual v. collective </a:t>
            </a:r>
          </a:p>
          <a:p>
            <a:pPr lvl="1">
              <a:lnSpc>
                <a:spcPct val="110000"/>
              </a:lnSpc>
            </a:pPr>
            <a:r>
              <a:rPr lang="en-US" dirty="0"/>
              <a:t>Political role of novel within this debate</a:t>
            </a:r>
          </a:p>
          <a:p>
            <a:pPr>
              <a:lnSpc>
                <a:spcPct val="110000"/>
              </a:lnSpc>
            </a:pPr>
            <a:r>
              <a:rPr lang="en-US" dirty="0"/>
              <a:t>How does one eat right versus eat well as an individual AND as an individual within community? </a:t>
            </a:r>
          </a:p>
          <a:p>
            <a:pPr>
              <a:lnSpc>
                <a:spcPct val="110000"/>
              </a:lnSpc>
            </a:pPr>
            <a:r>
              <a:rPr lang="en-US" dirty="0"/>
              <a:t>How are these choices explored in novels? </a:t>
            </a:r>
          </a:p>
        </p:txBody>
      </p:sp>
      <p:sp>
        <p:nvSpPr>
          <p:cNvPr id="8" name="Title 1">
            <a:extLst>
              <a:ext uri="{FF2B5EF4-FFF2-40B4-BE49-F238E27FC236}">
                <a16:creationId xmlns:a16="http://schemas.microsoft.com/office/drawing/2014/main" id="{C8DBF695-6581-5E3C-46AB-52275E27D02F}"/>
              </a:ext>
            </a:extLst>
          </p:cNvPr>
          <p:cNvSpPr txBox="1">
            <a:spLocks/>
          </p:cNvSpPr>
          <p:nvPr/>
        </p:nvSpPr>
        <p:spPr>
          <a:xfrm>
            <a:off x="4183637" y="1218799"/>
            <a:ext cx="6583680" cy="758184"/>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dirty="0"/>
              <a:t>Chapter premise</a:t>
            </a:r>
          </a:p>
        </p:txBody>
      </p:sp>
    </p:spTree>
    <p:extLst>
      <p:ext uri="{BB962C8B-B14F-4D97-AF65-F5344CB8AC3E}">
        <p14:creationId xmlns:p14="http://schemas.microsoft.com/office/powerpoint/2010/main" val="1131718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6" y="362260"/>
            <a:ext cx="7965461" cy="661365"/>
          </a:xfrm>
        </p:spPr>
        <p:txBody>
          <a:bodyPr/>
          <a:lstStyle/>
          <a:p>
            <a:r>
              <a:rPr lang="en-US" dirty="0"/>
              <a:t>Conclusions</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7" y="1235581"/>
            <a:ext cx="7965460" cy="5454122"/>
          </a:xfrm>
        </p:spPr>
        <p:txBody>
          <a:bodyPr>
            <a:normAutofit fontScale="92500" lnSpcReduction="20000"/>
          </a:bodyPr>
          <a:lstStyle/>
          <a:p>
            <a:r>
              <a:rPr lang="en-US" sz="2400" dirty="0"/>
              <a:t>Franzen’s “failure” </a:t>
            </a:r>
            <a:r>
              <a:rPr lang="en-US" sz="2400" i="1" dirty="0"/>
              <a:t>Purity…</a:t>
            </a:r>
            <a:endParaRPr lang="en-US" sz="2400" b="1" i="1" dirty="0"/>
          </a:p>
          <a:p>
            <a:pPr lvl="1"/>
            <a:r>
              <a:rPr lang="en-US" sz="2200" dirty="0"/>
              <a:t>Franzen’s “devotion to realism” betrays the political message which Franzen is surely aware of. </a:t>
            </a:r>
          </a:p>
          <a:p>
            <a:pPr lvl="2"/>
            <a:r>
              <a:rPr lang="en-US" sz="2200" dirty="0"/>
              <a:t>Representative of Franzen’s “defeatist” attitude towards conservation and human individual action in Anthropocene</a:t>
            </a:r>
          </a:p>
          <a:p>
            <a:r>
              <a:rPr lang="en-US" sz="2400" dirty="0"/>
              <a:t>Ozeki’s “failure” in </a:t>
            </a:r>
            <a:r>
              <a:rPr lang="en-US" sz="2400" i="1" dirty="0"/>
              <a:t>My Year of Meat</a:t>
            </a:r>
            <a:endParaRPr lang="en-US" sz="2400" dirty="0"/>
          </a:p>
          <a:p>
            <a:pPr lvl="1"/>
            <a:r>
              <a:rPr lang="en-US" sz="2200" dirty="0"/>
              <a:t>Performs the message re: importance of individual actions and climate change, </a:t>
            </a:r>
          </a:p>
          <a:p>
            <a:pPr lvl="1"/>
            <a:r>
              <a:rPr lang="en-US" sz="2200" dirty="0"/>
              <a:t>Fails this message due to the oscillation between what Jane discovers and what she does (or doesn’t do) at novel’s end. </a:t>
            </a:r>
          </a:p>
          <a:p>
            <a:r>
              <a:rPr lang="en-US" sz="2400" dirty="0"/>
              <a:t>Power’s “success’ in </a:t>
            </a:r>
            <a:r>
              <a:rPr lang="en-US" sz="2400" i="1" dirty="0"/>
              <a:t>Echo Maker</a:t>
            </a:r>
            <a:endParaRPr lang="en-US" sz="2400" dirty="0"/>
          </a:p>
          <a:p>
            <a:pPr lvl="1"/>
            <a:r>
              <a:rPr lang="en-US" sz="2200" dirty="0"/>
              <a:t>Uniquely successful in highlighting the power of individual choice in climate change / Anthropocene. </a:t>
            </a:r>
          </a:p>
          <a:p>
            <a:pPr lvl="1"/>
            <a:r>
              <a:rPr lang="en-US" sz="2200" dirty="0"/>
              <a:t>Mingling of nonhuman voice decenters humans within wider world; “harnesses postmodernism’s problematisation of human subjectivity,” turning it towards “urgent ends” (198).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36FCF6-982C-CC37-9625-3EBFC7E7DD13}"/>
              </a:ext>
            </a:extLst>
          </p:cNvPr>
          <p:cNvSpPr>
            <a:spLocks noGrp="1"/>
          </p:cNvSpPr>
          <p:nvPr>
            <p:ph type="title"/>
          </p:nvPr>
        </p:nvSpPr>
        <p:spPr>
          <a:xfrm>
            <a:off x="1550563" y="1089213"/>
            <a:ext cx="9879437" cy="980844"/>
          </a:xfrm>
        </p:spPr>
        <p:txBody>
          <a:bodyPr/>
          <a:lstStyle/>
          <a:p>
            <a:r>
              <a:rPr lang="en-US" dirty="0"/>
              <a:t>RESPONSE:</a:t>
            </a:r>
          </a:p>
        </p:txBody>
      </p:sp>
      <p:sp>
        <p:nvSpPr>
          <p:cNvPr id="4" name="Text Placeholder 3">
            <a:extLst>
              <a:ext uri="{FF2B5EF4-FFF2-40B4-BE49-F238E27FC236}">
                <a16:creationId xmlns:a16="http://schemas.microsoft.com/office/drawing/2014/main" id="{97DCC342-9FD1-7055-EAAC-008DC851B13F}"/>
              </a:ext>
            </a:extLst>
          </p:cNvPr>
          <p:cNvSpPr>
            <a:spLocks noGrp="1"/>
          </p:cNvSpPr>
          <p:nvPr>
            <p:ph type="body" sz="quarter" idx="13"/>
          </p:nvPr>
        </p:nvSpPr>
        <p:spPr>
          <a:xfrm>
            <a:off x="1550564" y="2331957"/>
            <a:ext cx="8406236" cy="4004187"/>
          </a:xfrm>
        </p:spPr>
        <p:txBody>
          <a:bodyPr/>
          <a:lstStyle/>
          <a:p>
            <a:pPr marL="342900" indent="-342900">
              <a:buFontTx/>
              <a:buChar char="-"/>
            </a:pPr>
            <a:r>
              <a:rPr lang="en-US" sz="2400" dirty="0"/>
              <a:t>Imbalance between </a:t>
            </a:r>
            <a:r>
              <a:rPr lang="en-US" sz="2400" i="1" dirty="0"/>
              <a:t>Year of Meats</a:t>
            </a:r>
            <a:r>
              <a:rPr lang="en-US" sz="2400" dirty="0"/>
              <a:t> v. </a:t>
            </a:r>
            <a:r>
              <a:rPr lang="en-US" sz="2400" i="1" dirty="0"/>
              <a:t>Purity</a:t>
            </a:r>
            <a:r>
              <a:rPr lang="en-US" sz="2400" dirty="0"/>
              <a:t> and </a:t>
            </a:r>
            <a:r>
              <a:rPr lang="en-US" sz="2400" i="1" dirty="0"/>
              <a:t>Echo Makers</a:t>
            </a:r>
            <a:endParaRPr lang="en-US" sz="2400" dirty="0"/>
          </a:p>
          <a:p>
            <a:pPr marL="342900" indent="-342900">
              <a:buFontTx/>
              <a:buChar char="-"/>
            </a:pPr>
            <a:r>
              <a:rPr lang="en-US" sz="2400" dirty="0"/>
              <a:t>General thematic imbalance between all three novels (greater contextualization for </a:t>
            </a:r>
            <a:r>
              <a:rPr lang="en-US" sz="2400" i="1" dirty="0"/>
              <a:t>Meats</a:t>
            </a:r>
            <a:r>
              <a:rPr lang="en-US" sz="2400" dirty="0"/>
              <a:t> v. other two novels)</a:t>
            </a:r>
          </a:p>
          <a:p>
            <a:pPr marL="342900" indent="-342900">
              <a:buFontTx/>
              <a:buChar char="-"/>
            </a:pPr>
            <a:r>
              <a:rPr lang="en-US" sz="2400" dirty="0"/>
              <a:t>Absence of Emelia Quinn’s “monstrous vegan” is noticeable re: Anabel/Penelope and Daniel</a:t>
            </a:r>
          </a:p>
          <a:p>
            <a:pPr marL="342900" indent="-342900">
              <a:buFontTx/>
              <a:buChar char="-"/>
            </a:pPr>
            <a:r>
              <a:rPr lang="en-US" sz="2400" dirty="0"/>
              <a:t>Discuss politics and ethics in Savvas’s framing of a posthuman novel around the rhetorical / empathetic power of slaughterhouses (following Anna’s VLS presentation on vegan elegies)</a:t>
            </a:r>
          </a:p>
          <a:p>
            <a:pPr marL="342900" indent="-342900">
              <a:buFontTx/>
              <a:buChar char="-"/>
            </a:pPr>
            <a:endParaRPr lang="en-US" sz="2400" dirty="0"/>
          </a:p>
        </p:txBody>
      </p:sp>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396999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Dr. Bryn Skibo</a:t>
            </a:r>
          </a:p>
          <a:p>
            <a:r>
              <a:rPr lang="en-US" dirty="0"/>
              <a:t>English Dept., Vancouver Island University </a:t>
            </a:r>
          </a:p>
          <a:p>
            <a:r>
              <a:rPr lang="en-US" dirty="0">
                <a:hlinkClick r:id="rId3"/>
              </a:rPr>
              <a:t>Bryn.skibo@viu.ca</a:t>
            </a:r>
            <a:endParaRPr lang="en-US" dirty="0"/>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27D8-D23A-B625-3061-649DDAC8F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B0720-6527-6140-4830-B6B92C62D73A}"/>
              </a:ext>
            </a:extLst>
          </p:cNvPr>
          <p:cNvSpPr>
            <a:spLocks noGrp="1"/>
          </p:cNvSpPr>
          <p:nvPr>
            <p:ph type="title"/>
          </p:nvPr>
        </p:nvSpPr>
        <p:spPr>
          <a:xfrm>
            <a:off x="692209" y="1117095"/>
            <a:ext cx="6583680" cy="1531357"/>
          </a:xfrm>
        </p:spPr>
        <p:txBody>
          <a:bodyPr/>
          <a:lstStyle/>
          <a:p>
            <a:r>
              <a:rPr lang="en-US" dirty="0"/>
              <a:t>Chapter structure</a:t>
            </a:r>
          </a:p>
        </p:txBody>
      </p:sp>
      <p:sp>
        <p:nvSpPr>
          <p:cNvPr id="3" name="Content Placeholder 2">
            <a:extLst>
              <a:ext uri="{FF2B5EF4-FFF2-40B4-BE49-F238E27FC236}">
                <a16:creationId xmlns:a16="http://schemas.microsoft.com/office/drawing/2014/main" id="{3FACF3CA-C0D8-0A51-D729-06CBAC6258D8}"/>
              </a:ext>
            </a:extLst>
          </p:cNvPr>
          <p:cNvSpPr>
            <a:spLocks noGrp="1"/>
          </p:cNvSpPr>
          <p:nvPr>
            <p:ph idx="1"/>
          </p:nvPr>
        </p:nvSpPr>
        <p:spPr>
          <a:xfrm>
            <a:off x="692209" y="2834640"/>
            <a:ext cx="6913548" cy="3207344"/>
          </a:xfrm>
        </p:spPr>
        <p:txBody>
          <a:bodyPr>
            <a:normAutofit lnSpcReduction="10000"/>
          </a:bodyPr>
          <a:lstStyle/>
          <a:p>
            <a:r>
              <a:rPr lang="en-US" dirty="0"/>
              <a:t>Intro: Eating right v. well + politics of novel genre</a:t>
            </a:r>
          </a:p>
          <a:p>
            <a:r>
              <a:rPr lang="en-US" dirty="0"/>
              <a:t>Novel 1: Ozeki’s </a:t>
            </a:r>
            <a:r>
              <a:rPr lang="en-US" i="1" dirty="0"/>
              <a:t>My Year of Meat </a:t>
            </a:r>
            <a:r>
              <a:rPr lang="en-US" dirty="0"/>
              <a:t>(1999, </a:t>
            </a:r>
            <a:r>
              <a:rPr lang="en-US" i="1" dirty="0"/>
              <a:t>YM</a:t>
            </a:r>
            <a:r>
              <a:rPr lang="en-US" dirty="0"/>
              <a:t>)</a:t>
            </a:r>
          </a:p>
          <a:p>
            <a:r>
              <a:rPr lang="en-US" dirty="0"/>
              <a:t>Novel 2: Jonathan Franzen’s </a:t>
            </a:r>
            <a:r>
              <a:rPr lang="en-US" i="1" dirty="0"/>
              <a:t>Purity </a:t>
            </a:r>
            <a:r>
              <a:rPr lang="en-US" dirty="0"/>
              <a:t>(2015)</a:t>
            </a:r>
          </a:p>
          <a:p>
            <a:r>
              <a:rPr lang="en-US" dirty="0"/>
              <a:t>Novel 3: Richard Power’s </a:t>
            </a:r>
            <a:r>
              <a:rPr lang="en-US" i="1" dirty="0"/>
              <a:t>The Echo Maker</a:t>
            </a:r>
            <a:r>
              <a:rPr lang="en-US" dirty="0"/>
              <a:t> (2006, </a:t>
            </a:r>
            <a:r>
              <a:rPr lang="en-US" i="1" dirty="0"/>
              <a:t>EM</a:t>
            </a:r>
            <a:r>
              <a:rPr lang="en-US" dirty="0"/>
              <a:t>)</a:t>
            </a:r>
          </a:p>
          <a:p>
            <a:r>
              <a:rPr lang="en-US" dirty="0"/>
              <a:t>Conclusion: Political function of novel in Anthropocene?</a:t>
            </a:r>
          </a:p>
        </p:txBody>
      </p:sp>
      <p:sp>
        <p:nvSpPr>
          <p:cNvPr id="4" name="Slide Number Placeholder 3">
            <a:extLst>
              <a:ext uri="{FF2B5EF4-FFF2-40B4-BE49-F238E27FC236}">
                <a16:creationId xmlns:a16="http://schemas.microsoft.com/office/drawing/2014/main" id="{59B126B2-1513-F3D6-CDFA-8E7F928E78E8}"/>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68135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4ECA9-AD0B-B0CB-D18D-B805A6A9D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CA5AE-3C60-B7F4-679E-783A625ECA61}"/>
              </a:ext>
            </a:extLst>
          </p:cNvPr>
          <p:cNvSpPr>
            <a:spLocks noGrp="1"/>
          </p:cNvSpPr>
          <p:nvPr>
            <p:ph type="title"/>
          </p:nvPr>
        </p:nvSpPr>
        <p:spPr>
          <a:xfrm>
            <a:off x="692209" y="1200729"/>
            <a:ext cx="6583680" cy="671870"/>
          </a:xfrm>
        </p:spPr>
        <p:txBody>
          <a:bodyPr/>
          <a:lstStyle/>
          <a:p>
            <a:r>
              <a:rPr lang="en-US" dirty="0"/>
              <a:t>Corpus</a:t>
            </a:r>
          </a:p>
        </p:txBody>
      </p:sp>
      <p:sp>
        <p:nvSpPr>
          <p:cNvPr id="3" name="Content Placeholder 2">
            <a:extLst>
              <a:ext uri="{FF2B5EF4-FFF2-40B4-BE49-F238E27FC236}">
                <a16:creationId xmlns:a16="http://schemas.microsoft.com/office/drawing/2014/main" id="{2F69E116-7F1C-CB42-E789-58D90010E09C}"/>
              </a:ext>
            </a:extLst>
          </p:cNvPr>
          <p:cNvSpPr>
            <a:spLocks noGrp="1"/>
          </p:cNvSpPr>
          <p:nvPr>
            <p:ph idx="1"/>
          </p:nvPr>
        </p:nvSpPr>
        <p:spPr>
          <a:xfrm>
            <a:off x="692209" y="2058786"/>
            <a:ext cx="6913548" cy="3207344"/>
          </a:xfrm>
        </p:spPr>
        <p:txBody>
          <a:bodyPr>
            <a:normAutofit fontScale="92500" lnSpcReduction="20000"/>
          </a:bodyPr>
          <a:lstStyle/>
          <a:p>
            <a:r>
              <a:rPr lang="en-US" dirty="0"/>
              <a:t>“All these writers are also engaged in an interrogation of the </a:t>
            </a:r>
            <a:r>
              <a:rPr lang="en-US" b="1" dirty="0"/>
              <a:t>ethical capacity of the novel as a form</a:t>
            </a:r>
            <a:r>
              <a:rPr lang="en-US" dirty="0"/>
              <a:t>. Here, I think through the way in which the personal ethic of the individual – focalized through the matter of </a:t>
            </a:r>
            <a:r>
              <a:rPr lang="en-US" i="1" dirty="0"/>
              <a:t>eating well</a:t>
            </a:r>
            <a:r>
              <a:rPr lang="en-US" dirty="0"/>
              <a:t> – is linked (or not linked) to the broader question of the politics of the novel as a form” (</a:t>
            </a:r>
            <a:r>
              <a:rPr lang="en-US" dirty="0" err="1"/>
              <a:t>emph</a:t>
            </a:r>
            <a:r>
              <a:rPr lang="en-US" dirty="0"/>
              <a:t>. added; Savvas 174-75). </a:t>
            </a:r>
          </a:p>
          <a:p>
            <a:endParaRPr lang="en-US" dirty="0"/>
          </a:p>
        </p:txBody>
      </p:sp>
      <p:sp>
        <p:nvSpPr>
          <p:cNvPr id="4" name="Slide Number Placeholder 3">
            <a:extLst>
              <a:ext uri="{FF2B5EF4-FFF2-40B4-BE49-F238E27FC236}">
                <a16:creationId xmlns:a16="http://schemas.microsoft.com/office/drawing/2014/main" id="{6DF4E6E8-1BE9-92A1-A20E-A561FEB38079}"/>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396058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D619-E8DC-8137-83B8-C3FC0AAB071E}"/>
              </a:ext>
            </a:extLst>
          </p:cNvPr>
          <p:cNvSpPr>
            <a:spLocks noGrp="1"/>
          </p:cNvSpPr>
          <p:nvPr>
            <p:ph type="title"/>
          </p:nvPr>
        </p:nvSpPr>
        <p:spPr>
          <a:xfrm>
            <a:off x="610170" y="1273324"/>
            <a:ext cx="6799034" cy="1168370"/>
          </a:xfrm>
        </p:spPr>
        <p:txBody>
          <a:bodyPr/>
          <a:lstStyle/>
          <a:p>
            <a:r>
              <a:rPr lang="en-US" dirty="0"/>
              <a:t>Savvas’s CORPUS: Worst to best</a:t>
            </a:r>
          </a:p>
        </p:txBody>
      </p:sp>
      <p:sp>
        <p:nvSpPr>
          <p:cNvPr id="3" name="Content Placeholder 2">
            <a:extLst>
              <a:ext uri="{FF2B5EF4-FFF2-40B4-BE49-F238E27FC236}">
                <a16:creationId xmlns:a16="http://schemas.microsoft.com/office/drawing/2014/main" id="{7C742015-2590-2488-DCEB-AA9C32843BB5}"/>
              </a:ext>
            </a:extLst>
          </p:cNvPr>
          <p:cNvSpPr>
            <a:spLocks noGrp="1"/>
          </p:cNvSpPr>
          <p:nvPr>
            <p:ph idx="1"/>
          </p:nvPr>
        </p:nvSpPr>
        <p:spPr>
          <a:xfrm>
            <a:off x="610170" y="2622428"/>
            <a:ext cx="6893037" cy="3102391"/>
          </a:xfrm>
        </p:spPr>
        <p:txBody>
          <a:bodyPr>
            <a:normAutofit/>
          </a:bodyPr>
          <a:lstStyle/>
          <a:p>
            <a:r>
              <a:rPr lang="en-US" dirty="0"/>
              <a:t>Novel 2: Jonathan Franzen’s </a:t>
            </a:r>
            <a:r>
              <a:rPr lang="en-US" i="1" dirty="0"/>
              <a:t>Purity </a:t>
            </a:r>
            <a:r>
              <a:rPr lang="en-US" dirty="0"/>
              <a:t>(2015)</a:t>
            </a:r>
          </a:p>
          <a:p>
            <a:pPr marL="342900" indent="-342900">
              <a:buFontTx/>
              <a:buChar char="-"/>
            </a:pPr>
            <a:r>
              <a:rPr lang="en-US" sz="2200" dirty="0"/>
              <a:t>“retreat[s] into realism… result[</a:t>
            </a:r>
            <a:r>
              <a:rPr lang="en-US" sz="2200" dirty="0" err="1"/>
              <a:t>ing</a:t>
            </a:r>
            <a:r>
              <a:rPr lang="en-US" sz="2200" dirty="0"/>
              <a:t>] in a deliberate undercutting of the ethical position of one of his characters and a stifling of the political message of the political power of the novel as a whole” (175).</a:t>
            </a:r>
          </a:p>
          <a:p>
            <a:pPr marL="342900" indent="-342900">
              <a:buFontTx/>
              <a:buChar char="-"/>
            </a:pPr>
            <a:endParaRPr lang="en-US" dirty="0"/>
          </a:p>
        </p:txBody>
      </p:sp>
      <p:sp>
        <p:nvSpPr>
          <p:cNvPr id="4" name="Slide Number Placeholder 3">
            <a:extLst>
              <a:ext uri="{FF2B5EF4-FFF2-40B4-BE49-F238E27FC236}">
                <a16:creationId xmlns:a16="http://schemas.microsoft.com/office/drawing/2014/main" id="{0FE71924-4415-8DF5-43E3-8626714A9C8B}"/>
              </a:ext>
            </a:extLst>
          </p:cNvPr>
          <p:cNvSpPr>
            <a:spLocks noGrp="1"/>
          </p:cNvSpPr>
          <p:nvPr>
            <p:ph type="sldNum" sz="quarter" idx="10"/>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10685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ACC78-9A03-4D06-0738-08FFD27FA3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548E-743E-4B49-C816-A50F4B7E407A}"/>
              </a:ext>
            </a:extLst>
          </p:cNvPr>
          <p:cNvSpPr>
            <a:spLocks noGrp="1"/>
          </p:cNvSpPr>
          <p:nvPr>
            <p:ph idx="1"/>
          </p:nvPr>
        </p:nvSpPr>
        <p:spPr>
          <a:xfrm>
            <a:off x="610170" y="2469402"/>
            <a:ext cx="7038316" cy="2863109"/>
          </a:xfrm>
        </p:spPr>
        <p:txBody>
          <a:bodyPr>
            <a:noAutofit/>
          </a:bodyPr>
          <a:lstStyle/>
          <a:p>
            <a:r>
              <a:rPr lang="en-US" dirty="0"/>
              <a:t>Novel 1: Ozeki’s </a:t>
            </a:r>
            <a:r>
              <a:rPr lang="en-US" i="1" dirty="0"/>
              <a:t>My Year of Meat </a:t>
            </a:r>
            <a:r>
              <a:rPr lang="en-US" dirty="0"/>
              <a:t>(1999, </a:t>
            </a:r>
            <a:r>
              <a:rPr lang="en-US" i="1" dirty="0"/>
              <a:t>YM</a:t>
            </a:r>
            <a:r>
              <a:rPr lang="en-US" dirty="0"/>
              <a:t>)</a:t>
            </a:r>
          </a:p>
          <a:p>
            <a:pPr marL="342900" indent="-342900">
              <a:buFontTx/>
              <a:buChar char="-"/>
            </a:pPr>
            <a:r>
              <a:rPr lang="en-US" sz="2200" dirty="0"/>
              <a:t>Demonstrates the novel’s political </a:t>
            </a:r>
            <a:r>
              <a:rPr lang="en-US" sz="2200" i="1" dirty="0"/>
              <a:t>potential</a:t>
            </a:r>
            <a:r>
              <a:rPr lang="en-US" sz="2200" dirty="0"/>
              <a:t> for an individual’s possibility for change </a:t>
            </a:r>
          </a:p>
          <a:p>
            <a:pPr marL="342900" indent="-342900">
              <a:buFontTx/>
              <a:buChar char="-"/>
            </a:pPr>
            <a:r>
              <a:rPr lang="en-US" sz="2200" dirty="0"/>
              <a:t>“Fails to establish a political connection between the individual and the collective” (Savvas 175).</a:t>
            </a:r>
          </a:p>
        </p:txBody>
      </p:sp>
      <p:sp>
        <p:nvSpPr>
          <p:cNvPr id="4" name="Slide Number Placeholder 3">
            <a:extLst>
              <a:ext uri="{FF2B5EF4-FFF2-40B4-BE49-F238E27FC236}">
                <a16:creationId xmlns:a16="http://schemas.microsoft.com/office/drawing/2014/main" id="{B216CA12-C345-23B5-91EF-8C868091CBCB}"/>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
        <p:nvSpPr>
          <p:cNvPr id="9" name="Title 1">
            <a:extLst>
              <a:ext uri="{FF2B5EF4-FFF2-40B4-BE49-F238E27FC236}">
                <a16:creationId xmlns:a16="http://schemas.microsoft.com/office/drawing/2014/main" id="{37F0A927-FF41-DDBB-465B-F3C227F8C301}"/>
              </a:ext>
            </a:extLst>
          </p:cNvPr>
          <p:cNvSpPr>
            <a:spLocks noGrp="1"/>
          </p:cNvSpPr>
          <p:nvPr>
            <p:ph type="title"/>
          </p:nvPr>
        </p:nvSpPr>
        <p:spPr>
          <a:xfrm>
            <a:off x="610170" y="1273324"/>
            <a:ext cx="6799034" cy="1168370"/>
          </a:xfrm>
        </p:spPr>
        <p:txBody>
          <a:bodyPr/>
          <a:lstStyle/>
          <a:p>
            <a:r>
              <a:rPr lang="en-US" dirty="0"/>
              <a:t>Savvas’s CORPUS: Worst to best</a:t>
            </a:r>
          </a:p>
        </p:txBody>
      </p:sp>
    </p:spTree>
    <p:extLst>
      <p:ext uri="{BB962C8B-B14F-4D97-AF65-F5344CB8AC3E}">
        <p14:creationId xmlns:p14="http://schemas.microsoft.com/office/powerpoint/2010/main" val="189728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1D477-ABD5-CC00-EC97-CC3900617B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D82BF-8E2F-8A9A-7116-0997F46B9E6F}"/>
              </a:ext>
            </a:extLst>
          </p:cNvPr>
          <p:cNvSpPr>
            <a:spLocks noGrp="1"/>
          </p:cNvSpPr>
          <p:nvPr>
            <p:ph idx="1"/>
          </p:nvPr>
        </p:nvSpPr>
        <p:spPr>
          <a:xfrm>
            <a:off x="610170" y="2544644"/>
            <a:ext cx="7038316" cy="3311212"/>
          </a:xfrm>
        </p:spPr>
        <p:txBody>
          <a:bodyPr>
            <a:noAutofit/>
          </a:bodyPr>
          <a:lstStyle/>
          <a:p>
            <a:r>
              <a:rPr lang="en-US" dirty="0"/>
              <a:t>Novel 3: Richard Power’s </a:t>
            </a:r>
            <a:r>
              <a:rPr lang="en-US" i="1" dirty="0"/>
              <a:t>The Echo Maker</a:t>
            </a:r>
            <a:r>
              <a:rPr lang="en-US" dirty="0"/>
              <a:t> (2006, </a:t>
            </a:r>
            <a:r>
              <a:rPr lang="en-US" i="1" dirty="0"/>
              <a:t>EM</a:t>
            </a:r>
            <a:r>
              <a:rPr lang="en-US" dirty="0"/>
              <a:t>)</a:t>
            </a:r>
          </a:p>
          <a:p>
            <a:pPr marL="342900" indent="-342900">
              <a:buFontTx/>
              <a:buChar char="-"/>
            </a:pPr>
            <a:r>
              <a:rPr lang="en-US" sz="2200" dirty="0"/>
              <a:t>The novel “manages to connect the personal (human) world to a world beyond itself, through the establishment of an incipient posthuman ‘voice,’ and thus … most successfully </a:t>
            </a:r>
            <a:r>
              <a:rPr lang="en-US" sz="2200" dirty="0" err="1"/>
              <a:t>addresss</a:t>
            </a:r>
            <a:r>
              <a:rPr lang="en-US" sz="2200" dirty="0"/>
              <a:t>[es] the cultural exigencies of the present” (175). </a:t>
            </a:r>
          </a:p>
        </p:txBody>
      </p:sp>
      <p:sp>
        <p:nvSpPr>
          <p:cNvPr id="4" name="Slide Number Placeholder 3">
            <a:extLst>
              <a:ext uri="{FF2B5EF4-FFF2-40B4-BE49-F238E27FC236}">
                <a16:creationId xmlns:a16="http://schemas.microsoft.com/office/drawing/2014/main" id="{6482E03C-5D51-2F1C-76E4-4B51EF070A83}"/>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
        <p:nvSpPr>
          <p:cNvPr id="8" name="Title 1">
            <a:extLst>
              <a:ext uri="{FF2B5EF4-FFF2-40B4-BE49-F238E27FC236}">
                <a16:creationId xmlns:a16="http://schemas.microsoft.com/office/drawing/2014/main" id="{148DD619-731B-0011-58A7-BF8C25F6297D}"/>
              </a:ext>
            </a:extLst>
          </p:cNvPr>
          <p:cNvSpPr>
            <a:spLocks noGrp="1"/>
          </p:cNvSpPr>
          <p:nvPr>
            <p:ph type="title"/>
          </p:nvPr>
        </p:nvSpPr>
        <p:spPr>
          <a:xfrm>
            <a:off x="610170" y="1273324"/>
            <a:ext cx="6799034" cy="1168370"/>
          </a:xfrm>
        </p:spPr>
        <p:txBody>
          <a:bodyPr/>
          <a:lstStyle/>
          <a:p>
            <a:r>
              <a:rPr lang="en-US" dirty="0"/>
              <a:t>Savvas’s CORPUS: Worst to best</a:t>
            </a:r>
          </a:p>
        </p:txBody>
      </p:sp>
    </p:spTree>
    <p:extLst>
      <p:ext uri="{BB962C8B-B14F-4D97-AF65-F5344CB8AC3E}">
        <p14:creationId xmlns:p14="http://schemas.microsoft.com/office/powerpoint/2010/main" val="311418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6489561" y="1059448"/>
            <a:ext cx="5259552" cy="4739104"/>
          </a:xfrm>
        </p:spPr>
        <p:txBody>
          <a:bodyPr/>
          <a:lstStyle/>
          <a:p>
            <a:r>
              <a:rPr lang="en-US" dirty="0"/>
              <a:t>Jonathan Franzen’s </a:t>
            </a:r>
            <a:br>
              <a:rPr lang="en-US" dirty="0"/>
            </a:br>
            <a:r>
              <a:rPr lang="en-US" i="1" dirty="0"/>
              <a:t>Purity</a:t>
            </a:r>
            <a:endParaRPr lang="en-US" dirty="0"/>
          </a:p>
        </p:txBody>
      </p:sp>
      <p:sp>
        <p:nvSpPr>
          <p:cNvPr id="5" name="Text Placeholder 2">
            <a:extLst>
              <a:ext uri="{FF2B5EF4-FFF2-40B4-BE49-F238E27FC236}">
                <a16:creationId xmlns:a16="http://schemas.microsoft.com/office/drawing/2014/main" id="{F3CCD466-3705-DD57-640F-57727F3C5B9F}"/>
              </a:ext>
            </a:extLst>
          </p:cNvPr>
          <p:cNvSpPr txBox="1">
            <a:spLocks/>
          </p:cNvSpPr>
          <p:nvPr/>
        </p:nvSpPr>
        <p:spPr>
          <a:xfrm>
            <a:off x="536892" y="428087"/>
            <a:ext cx="5653113" cy="586509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Anabel Laird/Penelope Tyler</a:t>
            </a:r>
          </a:p>
          <a:p>
            <a:pPr lvl="1"/>
            <a:r>
              <a:rPr lang="en-US" sz="1800" dirty="0"/>
              <a:t>Ethical vegan / feminist</a:t>
            </a:r>
          </a:p>
          <a:p>
            <a:pPr lvl="1"/>
            <a:r>
              <a:rPr lang="en-US" sz="1800" dirty="0"/>
              <a:t>Disowns millionaire father for his work in animal industry</a:t>
            </a:r>
          </a:p>
          <a:p>
            <a:pPr lvl="1"/>
            <a:r>
              <a:rPr lang="en-US" sz="1800" dirty="0"/>
              <a:t>Dedicates life to analyzing “cuts” of her body, “to own herself entirely” (</a:t>
            </a:r>
            <a:r>
              <a:rPr lang="en-US" sz="1800" i="1" dirty="0"/>
              <a:t>P</a:t>
            </a:r>
            <a:r>
              <a:rPr lang="en-US" sz="1800" dirty="0"/>
              <a:t>, qtd 186)</a:t>
            </a:r>
          </a:p>
          <a:p>
            <a:pPr lvl="1"/>
            <a:r>
              <a:rPr lang="en-US" sz="1800" dirty="0"/>
              <a:t>Characterized as “unnatural,” “unhealthy,” “unrealistic,” “vain” </a:t>
            </a:r>
          </a:p>
          <a:p>
            <a:pPr marL="0" indent="0">
              <a:buNone/>
            </a:pPr>
            <a:r>
              <a:rPr lang="en-US" sz="2200" dirty="0"/>
              <a:t>Daughter Pip: </a:t>
            </a:r>
          </a:p>
          <a:p>
            <a:pPr lvl="1"/>
            <a:r>
              <a:rPr lang="en-US" sz="1800" dirty="0"/>
              <a:t>takes meat industry inheritance </a:t>
            </a:r>
          </a:p>
          <a:p>
            <a:pPr marL="0" indent="0">
              <a:buNone/>
            </a:pPr>
            <a:r>
              <a:rPr lang="en-US" sz="2200" dirty="0"/>
              <a:t>Husband Tom: </a:t>
            </a:r>
          </a:p>
          <a:p>
            <a:pPr lvl="1"/>
            <a:r>
              <a:rPr lang="en-US" sz="1800" dirty="0"/>
              <a:t>takes meat industry inheritance </a:t>
            </a:r>
          </a:p>
          <a:p>
            <a:pPr marL="0" indent="0">
              <a:buNone/>
            </a:pPr>
            <a:r>
              <a:rPr lang="en-US" sz="2200" dirty="0"/>
              <a:t>Characters and novel structure portray:</a:t>
            </a:r>
          </a:p>
          <a:p>
            <a:pPr lvl="1"/>
            <a:r>
              <a:rPr lang="en-US" sz="1800" dirty="0"/>
              <a:t>Veganism as unrealistic </a:t>
            </a:r>
          </a:p>
          <a:p>
            <a:pPr lvl="1"/>
            <a:r>
              <a:rPr lang="en-US" sz="1800" dirty="0"/>
              <a:t>Carnism as realistic</a:t>
            </a:r>
          </a:p>
          <a:p>
            <a:pPr marL="338328" lvl="1" indent="0">
              <a:buNone/>
            </a:pPr>
            <a:endParaRPr lang="en-US" dirty="0"/>
          </a:p>
        </p:txBody>
      </p:sp>
    </p:spTree>
    <p:extLst>
      <p:ext uri="{BB962C8B-B14F-4D97-AF65-F5344CB8AC3E}">
        <p14:creationId xmlns:p14="http://schemas.microsoft.com/office/powerpoint/2010/main" val="290649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73D7-E58A-1073-CAC8-DE70F0154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9E6CE-BD55-BFD7-802C-ECDDC3F1D768}"/>
              </a:ext>
            </a:extLst>
          </p:cNvPr>
          <p:cNvSpPr>
            <a:spLocks noGrp="1"/>
          </p:cNvSpPr>
          <p:nvPr>
            <p:ph type="title"/>
          </p:nvPr>
        </p:nvSpPr>
        <p:spPr>
          <a:xfrm>
            <a:off x="6489561" y="1059448"/>
            <a:ext cx="5259552" cy="4739104"/>
          </a:xfrm>
        </p:spPr>
        <p:txBody>
          <a:bodyPr/>
          <a:lstStyle/>
          <a:p>
            <a:r>
              <a:rPr lang="en-US" dirty="0"/>
              <a:t>Jonathan Franzen’s </a:t>
            </a:r>
            <a:br>
              <a:rPr lang="en-US" dirty="0"/>
            </a:br>
            <a:r>
              <a:rPr lang="en-US" i="1" dirty="0"/>
              <a:t>Purity</a:t>
            </a:r>
            <a:endParaRPr lang="en-US" dirty="0"/>
          </a:p>
        </p:txBody>
      </p:sp>
      <p:sp>
        <p:nvSpPr>
          <p:cNvPr id="5" name="Text Placeholder 2">
            <a:extLst>
              <a:ext uri="{FF2B5EF4-FFF2-40B4-BE49-F238E27FC236}">
                <a16:creationId xmlns:a16="http://schemas.microsoft.com/office/drawing/2014/main" id="{0371142A-4DAB-7044-6B70-F2C4F5ADD968}"/>
              </a:ext>
            </a:extLst>
          </p:cNvPr>
          <p:cNvSpPr txBox="1">
            <a:spLocks/>
          </p:cNvSpPr>
          <p:nvPr/>
        </p:nvSpPr>
        <p:spPr>
          <a:xfrm>
            <a:off x="836446" y="573367"/>
            <a:ext cx="5259554" cy="5724883"/>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dirty="0"/>
              <a:t>Purity d</a:t>
            </a:r>
            <a:r>
              <a:rPr lang="en-US" sz="2400" dirty="0"/>
              <a:t>emonstrates Franzen’s personal “defeatism” towards “the human” within the Anthropocene. </a:t>
            </a:r>
          </a:p>
          <a:p>
            <a:pPr marL="690372" lvl="1" indent="-342900"/>
            <a:r>
              <a:rPr lang="en-US" sz="2000" dirty="0"/>
              <a:t>Franzen: Ecology is framed as “save birds now, or save humans later.” Franzen votes for the birds (Savvas 196).</a:t>
            </a:r>
          </a:p>
          <a:p>
            <a:pPr marL="690372" lvl="1" indent="-342900"/>
            <a:r>
              <a:rPr lang="en-US" sz="2000" dirty="0"/>
              <a:t>Savvas: The framing itself is “defeatist and implausible” (Savvas 196).</a:t>
            </a:r>
          </a:p>
          <a:p>
            <a:pPr marL="338328" lvl="1" indent="0">
              <a:buNone/>
            </a:pPr>
            <a:endParaRPr lang="en-US" dirty="0"/>
          </a:p>
          <a:p>
            <a:pPr marL="338328" lvl="1" indent="0">
              <a:buNone/>
            </a:pPr>
            <a:r>
              <a:rPr lang="en-US" dirty="0"/>
              <a:t>Franzen’s “devotion to realism” stymies the political message: </a:t>
            </a:r>
          </a:p>
          <a:p>
            <a:pPr marL="338328" lvl="1" indent="0">
              <a:buNone/>
            </a:pPr>
            <a:r>
              <a:rPr lang="en-US" dirty="0"/>
              <a:t>the linkage between carnism, environmental degradation, and sexism.  </a:t>
            </a:r>
          </a:p>
        </p:txBody>
      </p:sp>
    </p:spTree>
    <p:extLst>
      <p:ext uri="{BB962C8B-B14F-4D97-AF65-F5344CB8AC3E}">
        <p14:creationId xmlns:p14="http://schemas.microsoft.com/office/powerpoint/2010/main" val="227688501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230e9df3-be65-4c73-a93b-d1236ebd677e"/>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microsoft.com/sharepoint/v3"/>
    <ds:schemaRef ds:uri="http://purl.org/dc/term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{BE6ADFC1-436C-4904-90ED-6AB2E1C7FFDA}TF8a9b5915-b8c7-461e-8cdd-693d48b5e32371f7b7e2_win32-4bf0b9a2ea37</Template>
  <TotalTime>720</TotalTime>
  <Words>1700</Words>
  <Application>Microsoft Office PowerPoint</Application>
  <PresentationFormat>Widescreen</PresentationFormat>
  <Paragraphs>164</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vt:lpstr>
      <vt:lpstr>Arial</vt:lpstr>
      <vt:lpstr>Arial Black</vt:lpstr>
      <vt:lpstr>Calibri</vt:lpstr>
      <vt:lpstr>Sabon Next LT</vt:lpstr>
      <vt:lpstr>Custom</vt:lpstr>
      <vt:lpstr>Rev. of “Animal Abstinence in the Anthropocene” (Savvas)  Bryn Skibo, Vancouver Island University VLS Webinar   5 Sept 2025</vt:lpstr>
      <vt:lpstr>PowerPoint Presentation</vt:lpstr>
      <vt:lpstr>Chapter structure</vt:lpstr>
      <vt:lpstr>Corpus</vt:lpstr>
      <vt:lpstr>Savvas’s CORPUS: Worst to best</vt:lpstr>
      <vt:lpstr>Savvas’s CORPUS: Worst to best</vt:lpstr>
      <vt:lpstr>Savvas’s CORPUS: Worst to best</vt:lpstr>
      <vt:lpstr>Jonathan Franzen’s  Purity</vt:lpstr>
      <vt:lpstr>Jonathan Franzen’s  Purity</vt:lpstr>
      <vt:lpstr>Ruth Ozeki’s  My Year of Meat</vt:lpstr>
      <vt:lpstr>Ruth Ozeki’s  My Year of Meat</vt:lpstr>
      <vt:lpstr>Ruth Ozeki’s  My Year of Meat</vt:lpstr>
      <vt:lpstr>Ruth Ozeki’s  My Year of Meat</vt:lpstr>
      <vt:lpstr>Ruth Ozeki’s  My Year of Meat</vt:lpstr>
      <vt:lpstr>Ruth Ozeki’s  My Year of Meat</vt:lpstr>
      <vt:lpstr>Ruth Ozeki’s  My Year of Meat</vt:lpstr>
      <vt:lpstr>Ruth Ozeki’s  My Year of Meat</vt:lpstr>
      <vt:lpstr>Richard Power’s The Echo Maker</vt:lpstr>
      <vt:lpstr>Richard Power’s The Echo Maker</vt:lpstr>
      <vt:lpstr>Conclusions</vt:lpstr>
      <vt:lpstr>RESPONSE: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Bryn Skibo</dc:creator>
  <cp:lastModifiedBy>Bryn Skibo</cp:lastModifiedBy>
  <cp:revision>1</cp:revision>
  <dcterms:created xsi:type="dcterms:W3CDTF">2025-09-04T17:48:03Z</dcterms:created>
  <dcterms:modified xsi:type="dcterms:W3CDTF">2025-09-05T23:11:20Z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